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83" r:id="rId2"/>
    <p:sldId id="308" r:id="rId3"/>
    <p:sldId id="277" r:id="rId4"/>
    <p:sldId id="261" r:id="rId5"/>
    <p:sldId id="284" r:id="rId6"/>
    <p:sldId id="285" r:id="rId7"/>
    <p:sldId id="286" r:id="rId8"/>
    <p:sldId id="287" r:id="rId9"/>
    <p:sldId id="288" r:id="rId10"/>
    <p:sldId id="289" r:id="rId11"/>
    <p:sldId id="290" r:id="rId12"/>
    <p:sldId id="292" r:id="rId13"/>
    <p:sldId id="294" r:id="rId14"/>
    <p:sldId id="295" r:id="rId15"/>
    <p:sldId id="291" r:id="rId16"/>
    <p:sldId id="276" r:id="rId17"/>
    <p:sldId id="296" r:id="rId18"/>
    <p:sldId id="297" r:id="rId19"/>
    <p:sldId id="298" r:id="rId20"/>
    <p:sldId id="299" r:id="rId21"/>
    <p:sldId id="300" r:id="rId22"/>
    <p:sldId id="301" r:id="rId23"/>
    <p:sldId id="302" r:id="rId24"/>
    <p:sldId id="303" r:id="rId25"/>
    <p:sldId id="304" r:id="rId26"/>
    <p:sldId id="305" r:id="rId27"/>
    <p:sldId id="268" r:id="rId28"/>
    <p:sldId id="306" r:id="rId29"/>
    <p:sldId id="307" r:id="rId30"/>
    <p:sldId id="259" r:id="rId31"/>
    <p:sldId id="27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A4D8"/>
    <a:srgbClr val="88CBD5"/>
    <a:srgbClr val="FFB6B6"/>
    <a:srgbClr val="000042"/>
    <a:srgbClr val="FFF46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32" autoAdjust="0"/>
  </p:normalViewPr>
  <p:slideViewPr>
    <p:cSldViewPr snapToGrid="0" showGuides="1">
      <p:cViewPr varScale="1">
        <p:scale>
          <a:sx n="82" d="100"/>
          <a:sy n="82" d="100"/>
        </p:scale>
        <p:origin x="731" y="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4.png>
</file>

<file path=ppt/media/image5.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6056CD-3297-4186-9699-50435E8B5583}" type="datetimeFigureOut">
              <a:rPr lang="zh-CN" altLang="en-US" smtClean="0"/>
              <a:t>2021/5/9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367BEF-9446-459D-8DD6-A718D948C05F}" type="slidenum">
              <a:rPr lang="zh-CN" altLang="en-US" smtClean="0"/>
              <a:t>‹#›</a:t>
            </a:fld>
            <a:endParaRPr lang="zh-CN" altLang="en-US"/>
          </a:p>
        </p:txBody>
      </p:sp>
    </p:spTree>
    <p:extLst>
      <p:ext uri="{BB962C8B-B14F-4D97-AF65-F5344CB8AC3E}">
        <p14:creationId xmlns:p14="http://schemas.microsoft.com/office/powerpoint/2010/main" val="3320183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93542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198659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107729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347628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623756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8831097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12596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16</a:t>
            </a:fld>
            <a:endParaRPr lang="zh-CN" altLang="en-US"/>
          </a:p>
        </p:txBody>
      </p:sp>
    </p:spTree>
    <p:extLst>
      <p:ext uri="{BB962C8B-B14F-4D97-AF65-F5344CB8AC3E}">
        <p14:creationId xmlns:p14="http://schemas.microsoft.com/office/powerpoint/2010/main" val="3687275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75858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105088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237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61964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87261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7321869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13107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105477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2811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182166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731296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27</a:t>
            </a:fld>
            <a:endParaRPr lang="zh-CN" altLang="en-US"/>
          </a:p>
        </p:txBody>
      </p:sp>
    </p:spTree>
    <p:extLst>
      <p:ext uri="{BB962C8B-B14F-4D97-AF65-F5344CB8AC3E}">
        <p14:creationId xmlns:p14="http://schemas.microsoft.com/office/powerpoint/2010/main" val="6560026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368916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19392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3</a:t>
            </a:fld>
            <a:endParaRPr lang="zh-CN" altLang="en-US"/>
          </a:p>
        </p:txBody>
      </p:sp>
    </p:spTree>
    <p:extLst>
      <p:ext uri="{BB962C8B-B14F-4D97-AF65-F5344CB8AC3E}">
        <p14:creationId xmlns:p14="http://schemas.microsoft.com/office/powerpoint/2010/main" val="29691564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30</a:t>
            </a:fld>
            <a:endParaRPr lang="zh-CN" altLang="en-US"/>
          </a:p>
        </p:txBody>
      </p:sp>
    </p:spTree>
    <p:extLst>
      <p:ext uri="{BB962C8B-B14F-4D97-AF65-F5344CB8AC3E}">
        <p14:creationId xmlns:p14="http://schemas.microsoft.com/office/powerpoint/2010/main" val="23822162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31</a:t>
            </a:fld>
            <a:endParaRPr lang="zh-CN" altLang="en-US"/>
          </a:p>
        </p:txBody>
      </p:sp>
    </p:spTree>
    <p:extLst>
      <p:ext uri="{BB962C8B-B14F-4D97-AF65-F5344CB8AC3E}">
        <p14:creationId xmlns:p14="http://schemas.microsoft.com/office/powerpoint/2010/main" val="2550721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367BEF-9446-459D-8DD6-A718D948C05F}" type="slidenum">
              <a:rPr lang="zh-CN" altLang="en-US" smtClean="0"/>
              <a:t>4</a:t>
            </a:fld>
            <a:endParaRPr lang="zh-CN" altLang="en-US"/>
          </a:p>
        </p:txBody>
      </p:sp>
    </p:spTree>
    <p:extLst>
      <p:ext uri="{BB962C8B-B14F-4D97-AF65-F5344CB8AC3E}">
        <p14:creationId xmlns:p14="http://schemas.microsoft.com/office/powerpoint/2010/main" val="1936694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631788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93196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292149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736115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367BEF-9446-459D-8DD6-A718D948C05F}"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01318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03063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56334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3" name="图片占位符 12"/>
          <p:cNvSpPr>
            <a:spLocks noGrp="1"/>
          </p:cNvSpPr>
          <p:nvPr>
            <p:ph type="pic" sz="quarter" idx="10"/>
          </p:nvPr>
        </p:nvSpPr>
        <p:spPr>
          <a:xfrm>
            <a:off x="1288633" y="1932348"/>
            <a:ext cx="1400176" cy="1400174"/>
          </a:xfrm>
          <a:custGeom>
            <a:avLst/>
            <a:gdLst>
              <a:gd name="connsiteX0" fmla="*/ 700088 w 1400176"/>
              <a:gd name="connsiteY0" fmla="*/ 0 h 1400174"/>
              <a:gd name="connsiteX1" fmla="*/ 1400176 w 1400176"/>
              <a:gd name="connsiteY1" fmla="*/ 700087 h 1400174"/>
              <a:gd name="connsiteX2" fmla="*/ 700088 w 1400176"/>
              <a:gd name="connsiteY2" fmla="*/ 1400174 h 1400174"/>
              <a:gd name="connsiteX3" fmla="*/ 0 w 1400176"/>
              <a:gd name="connsiteY3" fmla="*/ 700087 h 1400174"/>
              <a:gd name="connsiteX4" fmla="*/ 700088 w 1400176"/>
              <a:gd name="connsiteY4" fmla="*/ 0 h 140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0176" h="1400174">
                <a:moveTo>
                  <a:pt x="700088" y="0"/>
                </a:moveTo>
                <a:cubicBezTo>
                  <a:pt x="1086736" y="0"/>
                  <a:pt x="1400176" y="313440"/>
                  <a:pt x="1400176" y="700087"/>
                </a:cubicBezTo>
                <a:cubicBezTo>
                  <a:pt x="1400176" y="1086734"/>
                  <a:pt x="1086736" y="1400174"/>
                  <a:pt x="700088" y="1400174"/>
                </a:cubicBezTo>
                <a:cubicBezTo>
                  <a:pt x="313440" y="1400174"/>
                  <a:pt x="0" y="1086734"/>
                  <a:pt x="0" y="700087"/>
                </a:cubicBezTo>
                <a:cubicBezTo>
                  <a:pt x="0" y="313440"/>
                  <a:pt x="313440" y="0"/>
                  <a:pt x="700088" y="0"/>
                </a:cubicBezTo>
                <a:close/>
              </a:path>
            </a:pathLst>
          </a:custGeom>
        </p:spPr>
        <p:txBody>
          <a:bodyPr wrap="square">
            <a:noAutofit/>
          </a:bodyPr>
          <a:lstStyle/>
          <a:p>
            <a:endParaRPr lang="zh-CN" altLang="en-US"/>
          </a:p>
        </p:txBody>
      </p:sp>
      <p:sp>
        <p:nvSpPr>
          <p:cNvPr id="14" name="图片占位符 13"/>
          <p:cNvSpPr>
            <a:spLocks noGrp="1"/>
          </p:cNvSpPr>
          <p:nvPr>
            <p:ph type="pic" sz="quarter" idx="11"/>
          </p:nvPr>
        </p:nvSpPr>
        <p:spPr>
          <a:xfrm>
            <a:off x="1288633" y="4247529"/>
            <a:ext cx="1400176" cy="1400174"/>
          </a:xfrm>
          <a:custGeom>
            <a:avLst/>
            <a:gdLst>
              <a:gd name="connsiteX0" fmla="*/ 700088 w 1400176"/>
              <a:gd name="connsiteY0" fmla="*/ 0 h 1400174"/>
              <a:gd name="connsiteX1" fmla="*/ 1400176 w 1400176"/>
              <a:gd name="connsiteY1" fmla="*/ 700087 h 1400174"/>
              <a:gd name="connsiteX2" fmla="*/ 700088 w 1400176"/>
              <a:gd name="connsiteY2" fmla="*/ 1400174 h 1400174"/>
              <a:gd name="connsiteX3" fmla="*/ 0 w 1400176"/>
              <a:gd name="connsiteY3" fmla="*/ 700087 h 1400174"/>
              <a:gd name="connsiteX4" fmla="*/ 700088 w 1400176"/>
              <a:gd name="connsiteY4" fmla="*/ 0 h 140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0176" h="1400174">
                <a:moveTo>
                  <a:pt x="700088" y="0"/>
                </a:moveTo>
                <a:cubicBezTo>
                  <a:pt x="1086736" y="0"/>
                  <a:pt x="1400176" y="313440"/>
                  <a:pt x="1400176" y="700087"/>
                </a:cubicBezTo>
                <a:cubicBezTo>
                  <a:pt x="1400176" y="1086734"/>
                  <a:pt x="1086736" y="1400174"/>
                  <a:pt x="700088" y="1400174"/>
                </a:cubicBezTo>
                <a:cubicBezTo>
                  <a:pt x="313440" y="1400174"/>
                  <a:pt x="0" y="1086734"/>
                  <a:pt x="0" y="700087"/>
                </a:cubicBezTo>
                <a:cubicBezTo>
                  <a:pt x="0" y="313440"/>
                  <a:pt x="313440" y="0"/>
                  <a:pt x="700088" y="0"/>
                </a:cubicBezTo>
                <a:close/>
              </a:path>
            </a:pathLst>
          </a:custGeom>
        </p:spPr>
        <p:txBody>
          <a:bodyPr wrap="square">
            <a:noAutofit/>
          </a:bodyPr>
          <a:lstStyle/>
          <a:p>
            <a:endParaRPr lang="zh-CN" altLang="en-US"/>
          </a:p>
        </p:txBody>
      </p:sp>
      <p:sp>
        <p:nvSpPr>
          <p:cNvPr id="12" name="图片占位符 11"/>
          <p:cNvSpPr>
            <a:spLocks noGrp="1"/>
          </p:cNvSpPr>
          <p:nvPr>
            <p:ph type="pic" sz="quarter" idx="12"/>
          </p:nvPr>
        </p:nvSpPr>
        <p:spPr>
          <a:xfrm>
            <a:off x="6447776" y="1931023"/>
            <a:ext cx="1400176" cy="1400174"/>
          </a:xfrm>
          <a:custGeom>
            <a:avLst/>
            <a:gdLst>
              <a:gd name="connsiteX0" fmla="*/ 700088 w 1400176"/>
              <a:gd name="connsiteY0" fmla="*/ 0 h 1400174"/>
              <a:gd name="connsiteX1" fmla="*/ 1400176 w 1400176"/>
              <a:gd name="connsiteY1" fmla="*/ 700087 h 1400174"/>
              <a:gd name="connsiteX2" fmla="*/ 700088 w 1400176"/>
              <a:gd name="connsiteY2" fmla="*/ 1400174 h 1400174"/>
              <a:gd name="connsiteX3" fmla="*/ 0 w 1400176"/>
              <a:gd name="connsiteY3" fmla="*/ 700087 h 1400174"/>
              <a:gd name="connsiteX4" fmla="*/ 700088 w 1400176"/>
              <a:gd name="connsiteY4" fmla="*/ 0 h 140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0176" h="1400174">
                <a:moveTo>
                  <a:pt x="700088" y="0"/>
                </a:moveTo>
                <a:cubicBezTo>
                  <a:pt x="1086736" y="0"/>
                  <a:pt x="1400176" y="313440"/>
                  <a:pt x="1400176" y="700087"/>
                </a:cubicBezTo>
                <a:cubicBezTo>
                  <a:pt x="1400176" y="1086734"/>
                  <a:pt x="1086736" y="1400174"/>
                  <a:pt x="700088" y="1400174"/>
                </a:cubicBezTo>
                <a:cubicBezTo>
                  <a:pt x="313440" y="1400174"/>
                  <a:pt x="0" y="1086734"/>
                  <a:pt x="0" y="700087"/>
                </a:cubicBezTo>
                <a:cubicBezTo>
                  <a:pt x="0" y="313440"/>
                  <a:pt x="313440" y="0"/>
                  <a:pt x="700088" y="0"/>
                </a:cubicBez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447775" y="4248854"/>
            <a:ext cx="1400176" cy="1400174"/>
          </a:xfrm>
          <a:custGeom>
            <a:avLst/>
            <a:gdLst>
              <a:gd name="connsiteX0" fmla="*/ 700088 w 1400176"/>
              <a:gd name="connsiteY0" fmla="*/ 0 h 1400174"/>
              <a:gd name="connsiteX1" fmla="*/ 1400176 w 1400176"/>
              <a:gd name="connsiteY1" fmla="*/ 700087 h 1400174"/>
              <a:gd name="connsiteX2" fmla="*/ 700088 w 1400176"/>
              <a:gd name="connsiteY2" fmla="*/ 1400174 h 1400174"/>
              <a:gd name="connsiteX3" fmla="*/ 0 w 1400176"/>
              <a:gd name="connsiteY3" fmla="*/ 700087 h 1400174"/>
              <a:gd name="connsiteX4" fmla="*/ 700088 w 1400176"/>
              <a:gd name="connsiteY4" fmla="*/ 0 h 1400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0176" h="1400174">
                <a:moveTo>
                  <a:pt x="700088" y="0"/>
                </a:moveTo>
                <a:cubicBezTo>
                  <a:pt x="1086736" y="0"/>
                  <a:pt x="1400176" y="313440"/>
                  <a:pt x="1400176" y="700087"/>
                </a:cubicBezTo>
                <a:cubicBezTo>
                  <a:pt x="1400176" y="1086734"/>
                  <a:pt x="1086736" y="1400174"/>
                  <a:pt x="700088" y="1400174"/>
                </a:cubicBezTo>
                <a:cubicBezTo>
                  <a:pt x="313440" y="1400174"/>
                  <a:pt x="0" y="1086734"/>
                  <a:pt x="0" y="700087"/>
                </a:cubicBezTo>
                <a:cubicBezTo>
                  <a:pt x="0" y="313440"/>
                  <a:pt x="313440" y="0"/>
                  <a:pt x="700088"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0407097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1822097" y="2007424"/>
            <a:ext cx="3880812" cy="1947802"/>
          </a:xfrm>
          <a:custGeom>
            <a:avLst/>
            <a:gdLst>
              <a:gd name="connsiteX0" fmla="*/ 172867 w 3880812"/>
              <a:gd name="connsiteY0" fmla="*/ 0 h 1947802"/>
              <a:gd name="connsiteX1" fmla="*/ 3707945 w 3880812"/>
              <a:gd name="connsiteY1" fmla="*/ 0 h 1947802"/>
              <a:gd name="connsiteX2" fmla="*/ 3880812 w 3880812"/>
              <a:gd name="connsiteY2" fmla="*/ 172867 h 1947802"/>
              <a:gd name="connsiteX3" fmla="*/ 3880812 w 3880812"/>
              <a:gd name="connsiteY3" fmla="*/ 1774935 h 1947802"/>
              <a:gd name="connsiteX4" fmla="*/ 3707945 w 3880812"/>
              <a:gd name="connsiteY4" fmla="*/ 1947802 h 1947802"/>
              <a:gd name="connsiteX5" fmla="*/ 172867 w 3880812"/>
              <a:gd name="connsiteY5" fmla="*/ 1947802 h 1947802"/>
              <a:gd name="connsiteX6" fmla="*/ 0 w 3880812"/>
              <a:gd name="connsiteY6" fmla="*/ 1774935 h 1947802"/>
              <a:gd name="connsiteX7" fmla="*/ 0 w 3880812"/>
              <a:gd name="connsiteY7" fmla="*/ 172867 h 1947802"/>
              <a:gd name="connsiteX8" fmla="*/ 172867 w 3880812"/>
              <a:gd name="connsiteY8" fmla="*/ 0 h 194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80812" h="1947802">
                <a:moveTo>
                  <a:pt x="172867" y="0"/>
                </a:moveTo>
                <a:lnTo>
                  <a:pt x="3707945" y="0"/>
                </a:lnTo>
                <a:cubicBezTo>
                  <a:pt x="3803417" y="0"/>
                  <a:pt x="3880812" y="77395"/>
                  <a:pt x="3880812" y="172867"/>
                </a:cubicBezTo>
                <a:lnTo>
                  <a:pt x="3880812" y="1774935"/>
                </a:lnTo>
                <a:cubicBezTo>
                  <a:pt x="3880812" y="1870407"/>
                  <a:pt x="3803417" y="1947802"/>
                  <a:pt x="3707945" y="1947802"/>
                </a:cubicBezTo>
                <a:lnTo>
                  <a:pt x="172867" y="1947802"/>
                </a:lnTo>
                <a:cubicBezTo>
                  <a:pt x="77395" y="1947802"/>
                  <a:pt x="0" y="1870407"/>
                  <a:pt x="0" y="1774935"/>
                </a:cubicBezTo>
                <a:lnTo>
                  <a:pt x="0" y="172867"/>
                </a:lnTo>
                <a:cubicBezTo>
                  <a:pt x="0" y="77395"/>
                  <a:pt x="77395" y="0"/>
                  <a:pt x="172867" y="0"/>
                </a:cubicBezTo>
                <a:close/>
              </a:path>
            </a:pathLst>
          </a:custGeom>
        </p:spPr>
        <p:txBody>
          <a:bodyPr wrap="square">
            <a:noAutofit/>
          </a:bodyPr>
          <a:lstStyle/>
          <a:p>
            <a:endParaRPr lang="zh-CN" altLang="en-US"/>
          </a:p>
        </p:txBody>
      </p:sp>
      <p:sp>
        <p:nvSpPr>
          <p:cNvPr id="8" name="图片占位符 7"/>
          <p:cNvSpPr>
            <a:spLocks noGrp="1"/>
          </p:cNvSpPr>
          <p:nvPr>
            <p:ph type="pic" sz="quarter" idx="11"/>
          </p:nvPr>
        </p:nvSpPr>
        <p:spPr>
          <a:xfrm>
            <a:off x="6508397" y="2007424"/>
            <a:ext cx="3880812" cy="1947802"/>
          </a:xfrm>
          <a:custGeom>
            <a:avLst/>
            <a:gdLst>
              <a:gd name="connsiteX0" fmla="*/ 172867 w 3880812"/>
              <a:gd name="connsiteY0" fmla="*/ 0 h 1947802"/>
              <a:gd name="connsiteX1" fmla="*/ 3707945 w 3880812"/>
              <a:gd name="connsiteY1" fmla="*/ 0 h 1947802"/>
              <a:gd name="connsiteX2" fmla="*/ 3880812 w 3880812"/>
              <a:gd name="connsiteY2" fmla="*/ 172867 h 1947802"/>
              <a:gd name="connsiteX3" fmla="*/ 3880812 w 3880812"/>
              <a:gd name="connsiteY3" fmla="*/ 1774935 h 1947802"/>
              <a:gd name="connsiteX4" fmla="*/ 3707945 w 3880812"/>
              <a:gd name="connsiteY4" fmla="*/ 1947802 h 1947802"/>
              <a:gd name="connsiteX5" fmla="*/ 172867 w 3880812"/>
              <a:gd name="connsiteY5" fmla="*/ 1947802 h 1947802"/>
              <a:gd name="connsiteX6" fmla="*/ 0 w 3880812"/>
              <a:gd name="connsiteY6" fmla="*/ 1774935 h 1947802"/>
              <a:gd name="connsiteX7" fmla="*/ 0 w 3880812"/>
              <a:gd name="connsiteY7" fmla="*/ 172867 h 1947802"/>
              <a:gd name="connsiteX8" fmla="*/ 172867 w 3880812"/>
              <a:gd name="connsiteY8" fmla="*/ 0 h 194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80812" h="1947802">
                <a:moveTo>
                  <a:pt x="172867" y="0"/>
                </a:moveTo>
                <a:lnTo>
                  <a:pt x="3707945" y="0"/>
                </a:lnTo>
                <a:cubicBezTo>
                  <a:pt x="3803417" y="0"/>
                  <a:pt x="3880812" y="77395"/>
                  <a:pt x="3880812" y="172867"/>
                </a:cubicBezTo>
                <a:lnTo>
                  <a:pt x="3880812" y="1774935"/>
                </a:lnTo>
                <a:cubicBezTo>
                  <a:pt x="3880812" y="1870407"/>
                  <a:pt x="3803417" y="1947802"/>
                  <a:pt x="3707945" y="1947802"/>
                </a:cubicBezTo>
                <a:lnTo>
                  <a:pt x="172867" y="1947802"/>
                </a:lnTo>
                <a:cubicBezTo>
                  <a:pt x="77395" y="1947802"/>
                  <a:pt x="0" y="1870407"/>
                  <a:pt x="0" y="1774935"/>
                </a:cubicBezTo>
                <a:lnTo>
                  <a:pt x="0" y="172867"/>
                </a:lnTo>
                <a:cubicBezTo>
                  <a:pt x="0" y="77395"/>
                  <a:pt x="77395" y="0"/>
                  <a:pt x="172867"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1877837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1937944" y="2057401"/>
            <a:ext cx="1658612" cy="1658608"/>
          </a:xfrm>
          <a:custGeom>
            <a:avLst/>
            <a:gdLst>
              <a:gd name="connsiteX0" fmla="*/ 829306 w 1658612"/>
              <a:gd name="connsiteY0" fmla="*/ 0 h 1658608"/>
              <a:gd name="connsiteX1" fmla="*/ 1658612 w 1658612"/>
              <a:gd name="connsiteY1" fmla="*/ 829304 h 1658608"/>
              <a:gd name="connsiteX2" fmla="*/ 829306 w 1658612"/>
              <a:gd name="connsiteY2" fmla="*/ 1658608 h 1658608"/>
              <a:gd name="connsiteX3" fmla="*/ 0 w 1658612"/>
              <a:gd name="connsiteY3" fmla="*/ 829304 h 1658608"/>
              <a:gd name="connsiteX4" fmla="*/ 829306 w 1658612"/>
              <a:gd name="connsiteY4" fmla="*/ 0 h 16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612" h="1658608">
                <a:moveTo>
                  <a:pt x="829306" y="0"/>
                </a:moveTo>
                <a:cubicBezTo>
                  <a:pt x="1287319" y="0"/>
                  <a:pt x="1658612" y="371292"/>
                  <a:pt x="1658612" y="829304"/>
                </a:cubicBezTo>
                <a:cubicBezTo>
                  <a:pt x="1658612" y="1287316"/>
                  <a:pt x="1287319" y="1658608"/>
                  <a:pt x="829306" y="1658608"/>
                </a:cubicBezTo>
                <a:cubicBezTo>
                  <a:pt x="371293" y="1658608"/>
                  <a:pt x="0" y="1287316"/>
                  <a:pt x="0" y="829304"/>
                </a:cubicBezTo>
                <a:cubicBezTo>
                  <a:pt x="0" y="371292"/>
                  <a:pt x="371293" y="0"/>
                  <a:pt x="829306" y="0"/>
                </a:cubicBezTo>
                <a:close/>
              </a:path>
            </a:pathLst>
          </a:custGeom>
        </p:spPr>
        <p:txBody>
          <a:bodyPr wrap="square">
            <a:noAutofit/>
          </a:bodyPr>
          <a:lstStyle/>
          <a:p>
            <a:endParaRPr lang="zh-CN" altLang="en-US"/>
          </a:p>
        </p:txBody>
      </p:sp>
      <p:sp>
        <p:nvSpPr>
          <p:cNvPr id="11" name="图片占位符 10"/>
          <p:cNvSpPr>
            <a:spLocks noGrp="1"/>
          </p:cNvSpPr>
          <p:nvPr>
            <p:ph type="pic" sz="quarter" idx="11"/>
          </p:nvPr>
        </p:nvSpPr>
        <p:spPr>
          <a:xfrm>
            <a:off x="5267281" y="2057401"/>
            <a:ext cx="1658612" cy="1658608"/>
          </a:xfrm>
          <a:custGeom>
            <a:avLst/>
            <a:gdLst>
              <a:gd name="connsiteX0" fmla="*/ 829306 w 1658612"/>
              <a:gd name="connsiteY0" fmla="*/ 0 h 1658608"/>
              <a:gd name="connsiteX1" fmla="*/ 1658612 w 1658612"/>
              <a:gd name="connsiteY1" fmla="*/ 829304 h 1658608"/>
              <a:gd name="connsiteX2" fmla="*/ 829306 w 1658612"/>
              <a:gd name="connsiteY2" fmla="*/ 1658608 h 1658608"/>
              <a:gd name="connsiteX3" fmla="*/ 0 w 1658612"/>
              <a:gd name="connsiteY3" fmla="*/ 829304 h 1658608"/>
              <a:gd name="connsiteX4" fmla="*/ 829306 w 1658612"/>
              <a:gd name="connsiteY4" fmla="*/ 0 h 16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612" h="1658608">
                <a:moveTo>
                  <a:pt x="829306" y="0"/>
                </a:moveTo>
                <a:cubicBezTo>
                  <a:pt x="1287319" y="0"/>
                  <a:pt x="1658612" y="371292"/>
                  <a:pt x="1658612" y="829304"/>
                </a:cubicBezTo>
                <a:cubicBezTo>
                  <a:pt x="1658612" y="1287316"/>
                  <a:pt x="1287319" y="1658608"/>
                  <a:pt x="829306" y="1658608"/>
                </a:cubicBezTo>
                <a:cubicBezTo>
                  <a:pt x="371293" y="1658608"/>
                  <a:pt x="0" y="1287316"/>
                  <a:pt x="0" y="829304"/>
                </a:cubicBezTo>
                <a:cubicBezTo>
                  <a:pt x="0" y="371292"/>
                  <a:pt x="371293" y="0"/>
                  <a:pt x="829306" y="0"/>
                </a:cubicBezTo>
                <a:close/>
              </a:path>
            </a:pathLst>
          </a:custGeom>
        </p:spPr>
        <p:txBody>
          <a:bodyPr wrap="square">
            <a:noAutofit/>
          </a:bodyPr>
          <a:lstStyle/>
          <a:p>
            <a:endParaRPr lang="zh-CN" altLang="en-US"/>
          </a:p>
        </p:txBody>
      </p:sp>
      <p:sp>
        <p:nvSpPr>
          <p:cNvPr id="12" name="图片占位符 11"/>
          <p:cNvSpPr>
            <a:spLocks noGrp="1"/>
          </p:cNvSpPr>
          <p:nvPr>
            <p:ph type="pic" sz="quarter" idx="12"/>
          </p:nvPr>
        </p:nvSpPr>
        <p:spPr>
          <a:xfrm>
            <a:off x="8585090" y="2057401"/>
            <a:ext cx="1658612" cy="1658608"/>
          </a:xfrm>
          <a:custGeom>
            <a:avLst/>
            <a:gdLst>
              <a:gd name="connsiteX0" fmla="*/ 829306 w 1658612"/>
              <a:gd name="connsiteY0" fmla="*/ 0 h 1658608"/>
              <a:gd name="connsiteX1" fmla="*/ 1658612 w 1658612"/>
              <a:gd name="connsiteY1" fmla="*/ 829304 h 1658608"/>
              <a:gd name="connsiteX2" fmla="*/ 829306 w 1658612"/>
              <a:gd name="connsiteY2" fmla="*/ 1658608 h 1658608"/>
              <a:gd name="connsiteX3" fmla="*/ 0 w 1658612"/>
              <a:gd name="connsiteY3" fmla="*/ 829304 h 1658608"/>
              <a:gd name="connsiteX4" fmla="*/ 829306 w 1658612"/>
              <a:gd name="connsiteY4" fmla="*/ 0 h 16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8612" h="1658608">
                <a:moveTo>
                  <a:pt x="829306" y="0"/>
                </a:moveTo>
                <a:cubicBezTo>
                  <a:pt x="1287319" y="0"/>
                  <a:pt x="1658612" y="371292"/>
                  <a:pt x="1658612" y="829304"/>
                </a:cubicBezTo>
                <a:cubicBezTo>
                  <a:pt x="1658612" y="1287316"/>
                  <a:pt x="1287319" y="1658608"/>
                  <a:pt x="829306" y="1658608"/>
                </a:cubicBezTo>
                <a:cubicBezTo>
                  <a:pt x="371293" y="1658608"/>
                  <a:pt x="0" y="1287316"/>
                  <a:pt x="0" y="829304"/>
                </a:cubicBezTo>
                <a:cubicBezTo>
                  <a:pt x="0" y="371292"/>
                  <a:pt x="371293" y="0"/>
                  <a:pt x="829306"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2000537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33739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5" r:id="rId3"/>
    <p:sldLayoutId id="2147483664" r:id="rId4"/>
    <p:sldLayoutId id="2147483663" r:id="rId5"/>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6.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tags" Target="../tags/tag5.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6.jpeg"/><Relationship Id="rId7"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8.jpeg"/><Relationship Id="rId4" Type="http://schemas.openxmlformats.org/officeDocument/2006/relationships/image" Target="../media/image27.jpeg"/></Relationships>
</file>

<file path=ppt/slides/_rels/slide3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08594" y="2553231"/>
            <a:ext cx="6553194" cy="769441"/>
          </a:xfrm>
          <a:prstGeom prst="rect">
            <a:avLst/>
          </a:prstGeom>
          <a:noFill/>
        </p:spPr>
        <p:txBody>
          <a:bodyPr wrap="square" rtlCol="0">
            <a:spAutoFit/>
            <a:scene3d>
              <a:camera prst="orthographicFront"/>
              <a:lightRig rig="threePt" dir="t"/>
            </a:scene3d>
            <a:sp3d contourW="12700"/>
          </a:bodyPr>
          <a:lstStyle/>
          <a:p>
            <a:pPr lvl="0" algn="ctr">
              <a:defRPr/>
            </a:pPr>
            <a:r>
              <a:rPr lang="zh-CN" altLang="en-US" sz="4400" dirty="0"/>
              <a:t>系统设计和数据库设计</a:t>
            </a:r>
            <a:endParaRPr kumimoji="0" lang="zh-CN" altLang="en-US" sz="4400" b="0" i="0" u="none" strike="noStrike" kern="1200" cap="none" spc="0" normalizeH="0" baseline="0" noProof="0" dirty="0">
              <a:ln>
                <a:noFill/>
              </a:ln>
              <a:solidFill>
                <a:srgbClr val="000042"/>
              </a:solidFill>
              <a:effectLst/>
              <a:uLnTx/>
              <a:uFillTx/>
              <a:latin typeface="汉仪小麦体简" panose="00020600040101010101" pitchFamily="18" charset="-122"/>
              <a:ea typeface="汉仪小麦体简" panose="00020600040101010101" pitchFamily="18" charset="-122"/>
            </a:endParaRPr>
          </a:p>
        </p:txBody>
      </p:sp>
      <p:sp>
        <p:nvSpPr>
          <p:cNvPr id="3" name="文本框 2"/>
          <p:cNvSpPr txBox="1"/>
          <p:nvPr/>
        </p:nvSpPr>
        <p:spPr>
          <a:xfrm>
            <a:off x="6152231" y="3938202"/>
            <a:ext cx="4865920" cy="319255"/>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lumMod val="50000"/>
                  </a:prstClr>
                </a:solidFill>
                <a:effectLst/>
                <a:uLnTx/>
                <a:uFillTx/>
                <a:latin typeface="微软雅黑"/>
                <a:ea typeface="微软雅黑"/>
                <a:cs typeface="+mn-cs"/>
              </a:rPr>
              <a:t>第</a:t>
            </a:r>
            <a:r>
              <a:rPr kumimoji="0" lang="en-US" altLang="zh-CN" sz="1400" b="0" i="0" u="none" strike="noStrike" kern="1200" cap="none" spc="0" normalizeH="0" baseline="0" noProof="0" dirty="0">
                <a:ln>
                  <a:noFill/>
                </a:ln>
                <a:solidFill>
                  <a:prstClr val="white">
                    <a:lumMod val="50000"/>
                  </a:prstClr>
                </a:solidFill>
                <a:effectLst/>
                <a:uLnTx/>
                <a:uFillTx/>
                <a:latin typeface="微软雅黑"/>
                <a:ea typeface="微软雅黑"/>
                <a:cs typeface="+mn-cs"/>
              </a:rPr>
              <a:t>2</a:t>
            </a:r>
            <a:r>
              <a:rPr kumimoji="0" lang="zh-CN" altLang="en-US" sz="1400" b="0" i="0" u="none" strike="noStrike" kern="1200" cap="none" spc="0" normalizeH="0" baseline="0" noProof="0" dirty="0">
                <a:ln>
                  <a:noFill/>
                </a:ln>
                <a:solidFill>
                  <a:prstClr val="white">
                    <a:lumMod val="50000"/>
                  </a:prstClr>
                </a:solidFill>
                <a:effectLst/>
                <a:uLnTx/>
                <a:uFillTx/>
                <a:latin typeface="微软雅黑"/>
                <a:ea typeface="微软雅黑"/>
                <a:cs typeface="+mn-cs"/>
              </a:rPr>
              <a:t>组</a:t>
            </a:r>
            <a:r>
              <a:rPr kumimoji="0" lang="en-US" altLang="zh-CN" sz="1400" b="0" i="0" u="none" strike="noStrike" kern="1200" cap="none" spc="0" normalizeH="0" baseline="0" noProof="0" dirty="0">
                <a:ln>
                  <a:noFill/>
                </a:ln>
                <a:solidFill>
                  <a:prstClr val="white">
                    <a:lumMod val="50000"/>
                  </a:prstClr>
                </a:solidFill>
                <a:effectLst/>
                <a:uLnTx/>
                <a:uFillTx/>
                <a:latin typeface="微软雅黑"/>
                <a:ea typeface="微软雅黑"/>
                <a:cs typeface="+mn-cs"/>
              </a:rPr>
              <a:t>——</a:t>
            </a:r>
            <a:r>
              <a:rPr kumimoji="0" lang="zh-CN" altLang="en-US" sz="1400" b="0" i="0" u="none" strike="noStrike" kern="1200" cap="none" spc="0" normalizeH="0" baseline="0" noProof="0" dirty="0">
                <a:ln>
                  <a:noFill/>
                </a:ln>
                <a:solidFill>
                  <a:prstClr val="white">
                    <a:lumMod val="50000"/>
                  </a:prstClr>
                </a:solidFill>
                <a:effectLst/>
                <a:uLnTx/>
                <a:uFillTx/>
                <a:latin typeface="微软雅黑"/>
                <a:ea typeface="微软雅黑"/>
                <a:cs typeface="+mn-cs"/>
              </a:rPr>
              <a:t>肖战后援队</a:t>
            </a:r>
            <a:endParaRPr kumimoji="0" lang="en-US" altLang="zh-CN" sz="1400" b="0" i="0" u="none" strike="noStrike" kern="1200" cap="none" spc="0" normalizeH="0" baseline="0" noProof="0" dirty="0">
              <a:ln>
                <a:noFill/>
              </a:ln>
              <a:solidFill>
                <a:prstClr val="white">
                  <a:lumMod val="50000"/>
                </a:prstClr>
              </a:solidFill>
              <a:effectLst/>
              <a:uLnTx/>
              <a:uFillTx/>
              <a:latin typeface="微软雅黑"/>
              <a:ea typeface="微软雅黑"/>
              <a:cs typeface="+mn-cs"/>
            </a:endParaRPr>
          </a:p>
        </p:txBody>
      </p:sp>
      <p:pic>
        <p:nvPicPr>
          <p:cNvPr id="4" name="图片 3"/>
          <p:cNvPicPr>
            <a:picLocks noChangeAspect="1"/>
          </p:cNvPicPr>
          <p:nvPr/>
        </p:nvPicPr>
        <p:blipFill>
          <a:blip r:embed="rId5"/>
          <a:stretch>
            <a:fillRect/>
          </a:stretch>
        </p:blipFill>
        <p:spPr>
          <a:xfrm>
            <a:off x="972685" y="1699031"/>
            <a:ext cx="4361310" cy="5173483"/>
          </a:xfrm>
          <a:prstGeom prst="rect">
            <a:avLst/>
          </a:prstGeom>
        </p:spPr>
      </p:pic>
      <p:sp>
        <p:nvSpPr>
          <p:cNvPr id="5" name="任意多边形 4"/>
          <p:cNvSpPr/>
          <p:nvPr/>
        </p:nvSpPr>
        <p:spPr>
          <a:xfrm>
            <a:off x="6025243" y="3595886"/>
            <a:ext cx="5119908" cy="181654"/>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 name="connsiteX0" fmla="*/ 0 w 4830618"/>
              <a:gd name="connsiteY0" fmla="*/ 295563 h 481886"/>
              <a:gd name="connsiteX1" fmla="*/ 2650836 w 4830618"/>
              <a:gd name="connsiteY1" fmla="*/ 471054 h 481886"/>
              <a:gd name="connsiteX2" fmla="*/ 3398982 w 4830618"/>
              <a:gd name="connsiteY2" fmla="*/ 0 h 481886"/>
              <a:gd name="connsiteX3" fmla="*/ 3574473 w 4830618"/>
              <a:gd name="connsiteY3" fmla="*/ 387927 h 481886"/>
              <a:gd name="connsiteX4" fmla="*/ 4830618 w 4830618"/>
              <a:gd name="connsiteY4" fmla="*/ 221672 h 481886"/>
              <a:gd name="connsiteX0" fmla="*/ 0 w 4830618"/>
              <a:gd name="connsiteY0" fmla="*/ 73891 h 251955"/>
              <a:gd name="connsiteX1" fmla="*/ 2650836 w 4830618"/>
              <a:gd name="connsiteY1" fmla="*/ 249382 h 251955"/>
              <a:gd name="connsiteX2" fmla="*/ 3574473 w 4830618"/>
              <a:gd name="connsiteY2" fmla="*/ 166255 h 251955"/>
              <a:gd name="connsiteX3" fmla="*/ 4830618 w 4830618"/>
              <a:gd name="connsiteY3" fmla="*/ 0 h 251955"/>
              <a:gd name="connsiteX0" fmla="*/ 0 w 4830618"/>
              <a:gd name="connsiteY0" fmla="*/ 73891 h 249424"/>
              <a:gd name="connsiteX1" fmla="*/ 1581678 w 4830618"/>
              <a:gd name="connsiteY1" fmla="*/ 176014 h 249424"/>
              <a:gd name="connsiteX2" fmla="*/ 2650836 w 4830618"/>
              <a:gd name="connsiteY2" fmla="*/ 249382 h 249424"/>
              <a:gd name="connsiteX3" fmla="*/ 3574473 w 4830618"/>
              <a:gd name="connsiteY3" fmla="*/ 166255 h 249424"/>
              <a:gd name="connsiteX4" fmla="*/ 4830618 w 4830618"/>
              <a:gd name="connsiteY4" fmla="*/ 0 h 249424"/>
              <a:gd name="connsiteX0" fmla="*/ 0 w 4830618"/>
              <a:gd name="connsiteY0" fmla="*/ 73891 h 181654"/>
              <a:gd name="connsiteX1" fmla="*/ 1581678 w 4830618"/>
              <a:gd name="connsiteY1" fmla="*/ 176014 h 181654"/>
              <a:gd name="connsiteX2" fmla="*/ 2650836 w 4830618"/>
              <a:gd name="connsiteY2" fmla="*/ 109682 h 181654"/>
              <a:gd name="connsiteX3" fmla="*/ 3574473 w 4830618"/>
              <a:gd name="connsiteY3" fmla="*/ 166255 h 181654"/>
              <a:gd name="connsiteX4" fmla="*/ 4830618 w 4830618"/>
              <a:gd name="connsiteY4" fmla="*/ 0 h 181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0618" h="181654">
                <a:moveTo>
                  <a:pt x="0" y="73891"/>
                </a:moveTo>
                <a:lnTo>
                  <a:pt x="1581678" y="176014"/>
                </a:lnTo>
                <a:cubicBezTo>
                  <a:pt x="2023484" y="205263"/>
                  <a:pt x="2318704" y="111308"/>
                  <a:pt x="2650836" y="109682"/>
                </a:cubicBezTo>
                <a:cubicBezTo>
                  <a:pt x="2982968" y="108056"/>
                  <a:pt x="3211176" y="207819"/>
                  <a:pt x="3574473" y="166255"/>
                </a:cubicBezTo>
                <a:cubicBezTo>
                  <a:pt x="3813079" y="203200"/>
                  <a:pt x="4321848" y="101600"/>
                  <a:pt x="4830618" y="0"/>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pic>
        <p:nvPicPr>
          <p:cNvPr id="6" name="几米 - 拥有Masbfca (广告配乐完整版)">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11200" y="-711200"/>
            <a:ext cx="609600" cy="609600"/>
          </a:xfrm>
          <a:prstGeom prst="rect">
            <a:avLst/>
          </a:prstGeom>
        </p:spPr>
      </p:pic>
    </p:spTree>
    <p:extLst>
      <p:ext uri="{BB962C8B-B14F-4D97-AF65-F5344CB8AC3E}">
        <p14:creationId xmlns:p14="http://schemas.microsoft.com/office/powerpoint/2010/main" val="328382269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14" presetClass="entr" presetSubtype="1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randombar(horizont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4" repeatCount="indefinite" fill="hold" display="0">
                  <p:stCondLst>
                    <p:cond delay="indefinite"/>
                  </p:stCondLst>
                  <p:endCondLst>
                    <p:cond evt="onStopAudio" delay="0">
                      <p:tgtEl>
                        <p:sldTgt/>
                      </p:tgtEl>
                    </p:cond>
                  </p:endCondLst>
                </p:cTn>
                <p:tgtEl>
                  <p:spTgt spid="6"/>
                </p:tgtEl>
              </p:cMediaNode>
            </p:audio>
          </p:childTnLst>
        </p:cTn>
      </p:par>
    </p:tnLst>
    <p:bldLst>
      <p:bldP spid="2" grpId="0"/>
      <p:bldP spid="3" grpId="0"/>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矩形 56"/>
          <p:cNvSpPr/>
          <p:nvPr/>
        </p:nvSpPr>
        <p:spPr>
          <a:xfrm>
            <a:off x="4156462" y="1733086"/>
            <a:ext cx="5686038" cy="1200329"/>
          </a:xfrm>
          <a:prstGeom prst="rect">
            <a:avLst/>
          </a:prstGeom>
        </p:spPr>
        <p:txBody>
          <a:bodyPr wrap="square">
            <a:spAutoFit/>
            <a:scene3d>
              <a:camera prst="orthographicFront"/>
              <a:lightRig rig="threePt" dir="t"/>
            </a:scene3d>
            <a:sp3d contourW="12700"/>
          </a:bodyPr>
          <a:lstStyle/>
          <a:p>
            <a:r>
              <a:rPr lang="zh-CN" altLang="zh-CN" dirty="0">
                <a:ea typeface="汉仪小麦体简" panose="00020600040101010101"/>
              </a:rPr>
              <a:t>功能要求：注册账号， 然后绑定个人信息（学号等）。 </a:t>
            </a:r>
          </a:p>
          <a:p>
            <a:r>
              <a:rPr lang="zh-CN" altLang="zh-CN" dirty="0">
                <a:ea typeface="汉仪小麦体简" panose="00020600040101010101"/>
              </a:rPr>
              <a:t>性能要求：及时做出响应。 </a:t>
            </a:r>
          </a:p>
          <a:p>
            <a:r>
              <a:rPr lang="zh-CN" altLang="zh-CN" dirty="0">
                <a:ea typeface="汉仪小麦体简" panose="00020600040101010101"/>
              </a:rPr>
              <a:t>输入项：点击事件使其进行。 </a:t>
            </a:r>
          </a:p>
          <a:p>
            <a:r>
              <a:rPr lang="zh-CN" altLang="zh-CN" dirty="0">
                <a:ea typeface="汉仪小麦体简" panose="00020600040101010101"/>
              </a:rPr>
              <a:t>输出项：注册成功，绑定有误。</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nvGrpSpPr>
          <p:cNvPr id="71" name="组合 70"/>
          <p:cNvGrpSpPr/>
          <p:nvPr/>
        </p:nvGrpSpPr>
        <p:grpSpPr>
          <a:xfrm>
            <a:off x="2222727" y="1662204"/>
            <a:ext cx="1922116" cy="1082661"/>
            <a:chOff x="2222727" y="1662204"/>
            <a:chExt cx="1922116" cy="1082661"/>
          </a:xfrm>
        </p:grpSpPr>
        <p:grpSp>
          <p:nvGrpSpPr>
            <p:cNvPr id="2" name="组合 1"/>
            <p:cNvGrpSpPr/>
            <p:nvPr/>
          </p:nvGrpSpPr>
          <p:grpSpPr>
            <a:xfrm>
              <a:off x="2222727" y="1662204"/>
              <a:ext cx="1837644" cy="1082661"/>
              <a:chOff x="3910013" y="2705100"/>
              <a:chExt cx="1317625" cy="776288"/>
            </a:xfrm>
            <a:solidFill>
              <a:srgbClr val="8EA4D8"/>
            </a:solidFill>
          </p:grpSpPr>
          <p:sp>
            <p:nvSpPr>
              <p:cNvPr id="3" name="Freeform 94"/>
              <p:cNvSpPr>
                <a:spLocks/>
              </p:cNvSpPr>
              <p:nvPr/>
            </p:nvSpPr>
            <p:spPr bwMode="auto">
              <a:xfrm>
                <a:off x="4448175" y="2716213"/>
                <a:ext cx="15875" cy="131763"/>
              </a:xfrm>
              <a:custGeom>
                <a:avLst/>
                <a:gdLst>
                  <a:gd name="T0" fmla="*/ 4 w 10"/>
                  <a:gd name="T1" fmla="*/ 0 h 83"/>
                  <a:gd name="T2" fmla="*/ 5 w 10"/>
                  <a:gd name="T3" fmla="*/ 2 h 83"/>
                  <a:gd name="T4" fmla="*/ 9 w 10"/>
                  <a:gd name="T5" fmla="*/ 28 h 83"/>
                  <a:gd name="T6" fmla="*/ 10 w 10"/>
                  <a:gd name="T7" fmla="*/ 56 h 83"/>
                  <a:gd name="T8" fmla="*/ 9 w 10"/>
                  <a:gd name="T9" fmla="*/ 83 h 83"/>
                  <a:gd name="T10" fmla="*/ 9 w 10"/>
                  <a:gd name="T11" fmla="*/ 83 h 83"/>
                  <a:gd name="T12" fmla="*/ 8 w 10"/>
                  <a:gd name="T13" fmla="*/ 83 h 83"/>
                  <a:gd name="T14" fmla="*/ 8 w 10"/>
                  <a:gd name="T15" fmla="*/ 83 h 83"/>
                  <a:gd name="T16" fmla="*/ 5 w 10"/>
                  <a:gd name="T17" fmla="*/ 63 h 83"/>
                  <a:gd name="T18" fmla="*/ 4 w 10"/>
                  <a:gd name="T19" fmla="*/ 44 h 83"/>
                  <a:gd name="T20" fmla="*/ 1 w 10"/>
                  <a:gd name="T21" fmla="*/ 24 h 83"/>
                  <a:gd name="T22" fmla="*/ 0 w 10"/>
                  <a:gd name="T23" fmla="*/ 4 h 83"/>
                  <a:gd name="T24" fmla="*/ 1 w 10"/>
                  <a:gd name="T25" fmla="*/ 3 h 83"/>
                  <a:gd name="T26" fmla="*/ 1 w 10"/>
                  <a:gd name="T27" fmla="*/ 2 h 83"/>
                  <a:gd name="T28" fmla="*/ 2 w 10"/>
                  <a:gd name="T29" fmla="*/ 2 h 83"/>
                  <a:gd name="T30" fmla="*/ 4 w 10"/>
                  <a:gd name="T3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83">
                    <a:moveTo>
                      <a:pt x="4" y="0"/>
                    </a:moveTo>
                    <a:lnTo>
                      <a:pt x="5" y="2"/>
                    </a:lnTo>
                    <a:lnTo>
                      <a:pt x="9" y="28"/>
                    </a:lnTo>
                    <a:lnTo>
                      <a:pt x="10" y="56"/>
                    </a:lnTo>
                    <a:lnTo>
                      <a:pt x="9" y="83"/>
                    </a:lnTo>
                    <a:lnTo>
                      <a:pt x="9" y="83"/>
                    </a:lnTo>
                    <a:lnTo>
                      <a:pt x="8" y="83"/>
                    </a:lnTo>
                    <a:lnTo>
                      <a:pt x="8" y="83"/>
                    </a:lnTo>
                    <a:lnTo>
                      <a:pt x="5" y="63"/>
                    </a:lnTo>
                    <a:lnTo>
                      <a:pt x="4" y="44"/>
                    </a:lnTo>
                    <a:lnTo>
                      <a:pt x="1" y="24"/>
                    </a:lnTo>
                    <a:lnTo>
                      <a:pt x="0" y="4"/>
                    </a:lnTo>
                    <a:lnTo>
                      <a:pt x="1" y="3"/>
                    </a:lnTo>
                    <a:lnTo>
                      <a:pt x="1" y="2"/>
                    </a:lnTo>
                    <a:lnTo>
                      <a:pt x="2" y="2"/>
                    </a:lnTo>
                    <a:lnTo>
                      <a:pt x="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 name="Freeform 95"/>
              <p:cNvSpPr>
                <a:spLocks/>
              </p:cNvSpPr>
              <p:nvPr/>
            </p:nvSpPr>
            <p:spPr bwMode="auto">
              <a:xfrm>
                <a:off x="4660900" y="2728913"/>
                <a:ext cx="14288" cy="117475"/>
              </a:xfrm>
              <a:custGeom>
                <a:avLst/>
                <a:gdLst>
                  <a:gd name="T0" fmla="*/ 2 w 9"/>
                  <a:gd name="T1" fmla="*/ 0 h 74"/>
                  <a:gd name="T2" fmla="*/ 6 w 9"/>
                  <a:gd name="T3" fmla="*/ 3 h 74"/>
                  <a:gd name="T4" fmla="*/ 7 w 9"/>
                  <a:gd name="T5" fmla="*/ 7 h 74"/>
                  <a:gd name="T6" fmla="*/ 6 w 9"/>
                  <a:gd name="T7" fmla="*/ 13 h 74"/>
                  <a:gd name="T8" fmla="*/ 6 w 9"/>
                  <a:gd name="T9" fmla="*/ 19 h 74"/>
                  <a:gd name="T10" fmla="*/ 5 w 9"/>
                  <a:gd name="T11" fmla="*/ 23 h 74"/>
                  <a:gd name="T12" fmla="*/ 5 w 9"/>
                  <a:gd name="T13" fmla="*/ 38 h 74"/>
                  <a:gd name="T14" fmla="*/ 7 w 9"/>
                  <a:gd name="T15" fmla="*/ 54 h 74"/>
                  <a:gd name="T16" fmla="*/ 9 w 9"/>
                  <a:gd name="T17" fmla="*/ 70 h 74"/>
                  <a:gd name="T18" fmla="*/ 7 w 9"/>
                  <a:gd name="T19" fmla="*/ 71 h 74"/>
                  <a:gd name="T20" fmla="*/ 6 w 9"/>
                  <a:gd name="T21" fmla="*/ 72 h 74"/>
                  <a:gd name="T22" fmla="*/ 5 w 9"/>
                  <a:gd name="T23" fmla="*/ 74 h 74"/>
                  <a:gd name="T24" fmla="*/ 3 w 9"/>
                  <a:gd name="T25" fmla="*/ 74 h 74"/>
                  <a:gd name="T26" fmla="*/ 3 w 9"/>
                  <a:gd name="T27" fmla="*/ 72 h 74"/>
                  <a:gd name="T28" fmla="*/ 1 w 9"/>
                  <a:gd name="T29" fmla="*/ 59 h 74"/>
                  <a:gd name="T30" fmla="*/ 0 w 9"/>
                  <a:gd name="T31" fmla="*/ 45 h 74"/>
                  <a:gd name="T32" fmla="*/ 0 w 9"/>
                  <a:gd name="T33" fmla="*/ 32 h 74"/>
                  <a:gd name="T34" fmla="*/ 1 w 9"/>
                  <a:gd name="T35" fmla="*/ 27 h 74"/>
                  <a:gd name="T36" fmla="*/ 2 w 9"/>
                  <a:gd name="T37" fmla="*/ 20 h 74"/>
                  <a:gd name="T38" fmla="*/ 3 w 9"/>
                  <a:gd name="T39" fmla="*/ 12 h 74"/>
                  <a:gd name="T40" fmla="*/ 3 w 9"/>
                  <a:gd name="T41" fmla="*/ 6 h 74"/>
                  <a:gd name="T42" fmla="*/ 1 w 9"/>
                  <a:gd name="T43" fmla="*/ 2 h 74"/>
                  <a:gd name="T44" fmla="*/ 1 w 9"/>
                  <a:gd name="T45" fmla="*/ 0 h 74"/>
                  <a:gd name="T46" fmla="*/ 2 w 9"/>
                  <a:gd name="T47" fmla="*/ 0 h 74"/>
                  <a:gd name="T48" fmla="*/ 2 w 9"/>
                  <a:gd name="T4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74">
                    <a:moveTo>
                      <a:pt x="2" y="0"/>
                    </a:moveTo>
                    <a:lnTo>
                      <a:pt x="6" y="3"/>
                    </a:lnTo>
                    <a:lnTo>
                      <a:pt x="7" y="7"/>
                    </a:lnTo>
                    <a:lnTo>
                      <a:pt x="6" y="13"/>
                    </a:lnTo>
                    <a:lnTo>
                      <a:pt x="6" y="19"/>
                    </a:lnTo>
                    <a:lnTo>
                      <a:pt x="5" y="23"/>
                    </a:lnTo>
                    <a:lnTo>
                      <a:pt x="5" y="38"/>
                    </a:lnTo>
                    <a:lnTo>
                      <a:pt x="7" y="54"/>
                    </a:lnTo>
                    <a:lnTo>
                      <a:pt x="9" y="70"/>
                    </a:lnTo>
                    <a:lnTo>
                      <a:pt x="7" y="71"/>
                    </a:lnTo>
                    <a:lnTo>
                      <a:pt x="6" y="72"/>
                    </a:lnTo>
                    <a:lnTo>
                      <a:pt x="5" y="74"/>
                    </a:lnTo>
                    <a:lnTo>
                      <a:pt x="3" y="74"/>
                    </a:lnTo>
                    <a:lnTo>
                      <a:pt x="3" y="72"/>
                    </a:lnTo>
                    <a:lnTo>
                      <a:pt x="1" y="59"/>
                    </a:lnTo>
                    <a:lnTo>
                      <a:pt x="0" y="45"/>
                    </a:lnTo>
                    <a:lnTo>
                      <a:pt x="0" y="32"/>
                    </a:lnTo>
                    <a:lnTo>
                      <a:pt x="1" y="27"/>
                    </a:lnTo>
                    <a:lnTo>
                      <a:pt x="2" y="20"/>
                    </a:lnTo>
                    <a:lnTo>
                      <a:pt x="3" y="12"/>
                    </a:lnTo>
                    <a:lnTo>
                      <a:pt x="3" y="6"/>
                    </a:lnTo>
                    <a:lnTo>
                      <a:pt x="1" y="2"/>
                    </a:lnTo>
                    <a:lnTo>
                      <a:pt x="1" y="0"/>
                    </a:lnTo>
                    <a:lnTo>
                      <a:pt x="2" y="0"/>
                    </a:lnTo>
                    <a:lnTo>
                      <a:pt x="2"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 name="Freeform 96"/>
              <p:cNvSpPr>
                <a:spLocks/>
              </p:cNvSpPr>
              <p:nvPr/>
            </p:nvSpPr>
            <p:spPr bwMode="auto">
              <a:xfrm>
                <a:off x="4435475" y="3216275"/>
                <a:ext cx="33338" cy="184150"/>
              </a:xfrm>
              <a:custGeom>
                <a:avLst/>
                <a:gdLst>
                  <a:gd name="T0" fmla="*/ 16 w 21"/>
                  <a:gd name="T1" fmla="*/ 0 h 116"/>
                  <a:gd name="T2" fmla="*/ 17 w 21"/>
                  <a:gd name="T3" fmla="*/ 2 h 116"/>
                  <a:gd name="T4" fmla="*/ 18 w 21"/>
                  <a:gd name="T5" fmla="*/ 4 h 116"/>
                  <a:gd name="T6" fmla="*/ 18 w 21"/>
                  <a:gd name="T7" fmla="*/ 8 h 116"/>
                  <a:gd name="T8" fmla="*/ 17 w 21"/>
                  <a:gd name="T9" fmla="*/ 11 h 116"/>
                  <a:gd name="T10" fmla="*/ 17 w 21"/>
                  <a:gd name="T11" fmla="*/ 13 h 116"/>
                  <a:gd name="T12" fmla="*/ 17 w 21"/>
                  <a:gd name="T13" fmla="*/ 21 h 116"/>
                  <a:gd name="T14" fmla="*/ 17 w 21"/>
                  <a:gd name="T15" fmla="*/ 28 h 116"/>
                  <a:gd name="T16" fmla="*/ 18 w 21"/>
                  <a:gd name="T17" fmla="*/ 34 h 116"/>
                  <a:gd name="T18" fmla="*/ 19 w 21"/>
                  <a:gd name="T19" fmla="*/ 72 h 116"/>
                  <a:gd name="T20" fmla="*/ 21 w 21"/>
                  <a:gd name="T21" fmla="*/ 112 h 116"/>
                  <a:gd name="T22" fmla="*/ 19 w 21"/>
                  <a:gd name="T23" fmla="*/ 112 h 116"/>
                  <a:gd name="T24" fmla="*/ 19 w 21"/>
                  <a:gd name="T25" fmla="*/ 114 h 116"/>
                  <a:gd name="T26" fmla="*/ 18 w 21"/>
                  <a:gd name="T27" fmla="*/ 116 h 116"/>
                  <a:gd name="T28" fmla="*/ 17 w 21"/>
                  <a:gd name="T29" fmla="*/ 116 h 116"/>
                  <a:gd name="T30" fmla="*/ 16 w 21"/>
                  <a:gd name="T31" fmla="*/ 116 h 116"/>
                  <a:gd name="T32" fmla="*/ 16 w 21"/>
                  <a:gd name="T33" fmla="*/ 116 h 116"/>
                  <a:gd name="T34" fmla="*/ 13 w 21"/>
                  <a:gd name="T35" fmla="*/ 50 h 116"/>
                  <a:gd name="T36" fmla="*/ 12 w 21"/>
                  <a:gd name="T37" fmla="*/ 37 h 116"/>
                  <a:gd name="T38" fmla="*/ 12 w 21"/>
                  <a:gd name="T39" fmla="*/ 23 h 116"/>
                  <a:gd name="T40" fmla="*/ 13 w 21"/>
                  <a:gd name="T41" fmla="*/ 19 h 116"/>
                  <a:gd name="T42" fmla="*/ 10 w 21"/>
                  <a:gd name="T43" fmla="*/ 24 h 116"/>
                  <a:gd name="T44" fmla="*/ 6 w 21"/>
                  <a:gd name="T45" fmla="*/ 30 h 116"/>
                  <a:gd name="T46" fmla="*/ 0 w 21"/>
                  <a:gd name="T47" fmla="*/ 37 h 116"/>
                  <a:gd name="T48" fmla="*/ 0 w 21"/>
                  <a:gd name="T49" fmla="*/ 37 h 116"/>
                  <a:gd name="T50" fmla="*/ 0 w 21"/>
                  <a:gd name="T51" fmla="*/ 37 h 116"/>
                  <a:gd name="T52" fmla="*/ 4 w 21"/>
                  <a:gd name="T53" fmla="*/ 30 h 116"/>
                  <a:gd name="T54" fmla="*/ 8 w 21"/>
                  <a:gd name="T55" fmla="*/ 24 h 116"/>
                  <a:gd name="T56" fmla="*/ 12 w 21"/>
                  <a:gd name="T57" fmla="*/ 17 h 116"/>
                  <a:gd name="T58" fmla="*/ 13 w 21"/>
                  <a:gd name="T59" fmla="*/ 15 h 116"/>
                  <a:gd name="T60" fmla="*/ 14 w 21"/>
                  <a:gd name="T61" fmla="*/ 12 h 116"/>
                  <a:gd name="T62" fmla="*/ 14 w 21"/>
                  <a:gd name="T63" fmla="*/ 12 h 116"/>
                  <a:gd name="T64" fmla="*/ 14 w 21"/>
                  <a:gd name="T65" fmla="*/ 8 h 116"/>
                  <a:gd name="T66" fmla="*/ 14 w 21"/>
                  <a:gd name="T67" fmla="*/ 5 h 116"/>
                  <a:gd name="T68" fmla="*/ 13 w 21"/>
                  <a:gd name="T69" fmla="*/ 2 h 116"/>
                  <a:gd name="T70" fmla="*/ 13 w 21"/>
                  <a:gd name="T71" fmla="*/ 0 h 116"/>
                  <a:gd name="T72" fmla="*/ 14 w 21"/>
                  <a:gd name="T73" fmla="*/ 0 h 116"/>
                  <a:gd name="T74" fmla="*/ 16 w 21"/>
                  <a:gd name="T7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 h="116">
                    <a:moveTo>
                      <a:pt x="16" y="0"/>
                    </a:moveTo>
                    <a:lnTo>
                      <a:pt x="17" y="2"/>
                    </a:lnTo>
                    <a:lnTo>
                      <a:pt x="18" y="4"/>
                    </a:lnTo>
                    <a:lnTo>
                      <a:pt x="18" y="8"/>
                    </a:lnTo>
                    <a:lnTo>
                      <a:pt x="17" y="11"/>
                    </a:lnTo>
                    <a:lnTo>
                      <a:pt x="17" y="13"/>
                    </a:lnTo>
                    <a:lnTo>
                      <a:pt x="17" y="21"/>
                    </a:lnTo>
                    <a:lnTo>
                      <a:pt x="17" y="28"/>
                    </a:lnTo>
                    <a:lnTo>
                      <a:pt x="18" y="34"/>
                    </a:lnTo>
                    <a:lnTo>
                      <a:pt x="19" y="72"/>
                    </a:lnTo>
                    <a:lnTo>
                      <a:pt x="21" y="112"/>
                    </a:lnTo>
                    <a:lnTo>
                      <a:pt x="19" y="112"/>
                    </a:lnTo>
                    <a:lnTo>
                      <a:pt x="19" y="114"/>
                    </a:lnTo>
                    <a:lnTo>
                      <a:pt x="18" y="116"/>
                    </a:lnTo>
                    <a:lnTo>
                      <a:pt x="17" y="116"/>
                    </a:lnTo>
                    <a:lnTo>
                      <a:pt x="16" y="116"/>
                    </a:lnTo>
                    <a:lnTo>
                      <a:pt x="16" y="116"/>
                    </a:lnTo>
                    <a:lnTo>
                      <a:pt x="13" y="50"/>
                    </a:lnTo>
                    <a:lnTo>
                      <a:pt x="12" y="37"/>
                    </a:lnTo>
                    <a:lnTo>
                      <a:pt x="12" y="23"/>
                    </a:lnTo>
                    <a:lnTo>
                      <a:pt x="13" y="19"/>
                    </a:lnTo>
                    <a:lnTo>
                      <a:pt x="10" y="24"/>
                    </a:lnTo>
                    <a:lnTo>
                      <a:pt x="6" y="30"/>
                    </a:lnTo>
                    <a:lnTo>
                      <a:pt x="0" y="37"/>
                    </a:lnTo>
                    <a:lnTo>
                      <a:pt x="0" y="37"/>
                    </a:lnTo>
                    <a:lnTo>
                      <a:pt x="0" y="37"/>
                    </a:lnTo>
                    <a:lnTo>
                      <a:pt x="4" y="30"/>
                    </a:lnTo>
                    <a:lnTo>
                      <a:pt x="8" y="24"/>
                    </a:lnTo>
                    <a:lnTo>
                      <a:pt x="12" y="17"/>
                    </a:lnTo>
                    <a:lnTo>
                      <a:pt x="13" y="15"/>
                    </a:lnTo>
                    <a:lnTo>
                      <a:pt x="14" y="12"/>
                    </a:lnTo>
                    <a:lnTo>
                      <a:pt x="14" y="12"/>
                    </a:lnTo>
                    <a:lnTo>
                      <a:pt x="14" y="8"/>
                    </a:lnTo>
                    <a:lnTo>
                      <a:pt x="14" y="5"/>
                    </a:lnTo>
                    <a:lnTo>
                      <a:pt x="13" y="2"/>
                    </a:lnTo>
                    <a:lnTo>
                      <a:pt x="13" y="0"/>
                    </a:lnTo>
                    <a:lnTo>
                      <a:pt x="14" y="0"/>
                    </a:lnTo>
                    <a:lnTo>
                      <a:pt x="16"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6" name="Freeform 97"/>
              <p:cNvSpPr>
                <a:spLocks/>
              </p:cNvSpPr>
              <p:nvPr/>
            </p:nvSpPr>
            <p:spPr bwMode="auto">
              <a:xfrm>
                <a:off x="4689475" y="3208338"/>
                <a:ext cx="14288" cy="200025"/>
              </a:xfrm>
              <a:custGeom>
                <a:avLst/>
                <a:gdLst>
                  <a:gd name="T0" fmla="*/ 1 w 9"/>
                  <a:gd name="T1" fmla="*/ 0 h 126"/>
                  <a:gd name="T2" fmla="*/ 3 w 9"/>
                  <a:gd name="T3" fmla="*/ 1 h 126"/>
                  <a:gd name="T4" fmla="*/ 5 w 9"/>
                  <a:gd name="T5" fmla="*/ 35 h 126"/>
                  <a:gd name="T6" fmla="*/ 8 w 9"/>
                  <a:gd name="T7" fmla="*/ 69 h 126"/>
                  <a:gd name="T8" fmla="*/ 9 w 9"/>
                  <a:gd name="T9" fmla="*/ 96 h 126"/>
                  <a:gd name="T10" fmla="*/ 9 w 9"/>
                  <a:gd name="T11" fmla="*/ 123 h 126"/>
                  <a:gd name="T12" fmla="*/ 8 w 9"/>
                  <a:gd name="T13" fmla="*/ 123 h 126"/>
                  <a:gd name="T14" fmla="*/ 8 w 9"/>
                  <a:gd name="T15" fmla="*/ 125 h 126"/>
                  <a:gd name="T16" fmla="*/ 6 w 9"/>
                  <a:gd name="T17" fmla="*/ 126 h 126"/>
                  <a:gd name="T18" fmla="*/ 5 w 9"/>
                  <a:gd name="T19" fmla="*/ 126 h 126"/>
                  <a:gd name="T20" fmla="*/ 5 w 9"/>
                  <a:gd name="T21" fmla="*/ 126 h 126"/>
                  <a:gd name="T22" fmla="*/ 3 w 9"/>
                  <a:gd name="T23" fmla="*/ 109 h 126"/>
                  <a:gd name="T24" fmla="*/ 1 w 9"/>
                  <a:gd name="T25" fmla="*/ 92 h 126"/>
                  <a:gd name="T26" fmla="*/ 3 w 9"/>
                  <a:gd name="T27" fmla="*/ 73 h 126"/>
                  <a:gd name="T28" fmla="*/ 0 w 9"/>
                  <a:gd name="T29" fmla="*/ 38 h 126"/>
                  <a:gd name="T30" fmla="*/ 0 w 9"/>
                  <a:gd name="T31" fmla="*/ 3 h 126"/>
                  <a:gd name="T32" fmla="*/ 0 w 9"/>
                  <a:gd name="T33" fmla="*/ 3 h 126"/>
                  <a:gd name="T34" fmla="*/ 1 w 9"/>
                  <a:gd name="T35" fmla="*/ 1 h 126"/>
                  <a:gd name="T36" fmla="*/ 1 w 9"/>
                  <a:gd name="T37"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126">
                    <a:moveTo>
                      <a:pt x="1" y="0"/>
                    </a:moveTo>
                    <a:lnTo>
                      <a:pt x="3" y="1"/>
                    </a:lnTo>
                    <a:lnTo>
                      <a:pt x="5" y="35"/>
                    </a:lnTo>
                    <a:lnTo>
                      <a:pt x="8" y="69"/>
                    </a:lnTo>
                    <a:lnTo>
                      <a:pt x="9" y="96"/>
                    </a:lnTo>
                    <a:lnTo>
                      <a:pt x="9" y="123"/>
                    </a:lnTo>
                    <a:lnTo>
                      <a:pt x="8" y="123"/>
                    </a:lnTo>
                    <a:lnTo>
                      <a:pt x="8" y="125"/>
                    </a:lnTo>
                    <a:lnTo>
                      <a:pt x="6" y="126"/>
                    </a:lnTo>
                    <a:lnTo>
                      <a:pt x="5" y="126"/>
                    </a:lnTo>
                    <a:lnTo>
                      <a:pt x="5" y="126"/>
                    </a:lnTo>
                    <a:lnTo>
                      <a:pt x="3" y="109"/>
                    </a:lnTo>
                    <a:lnTo>
                      <a:pt x="1" y="92"/>
                    </a:lnTo>
                    <a:lnTo>
                      <a:pt x="3" y="73"/>
                    </a:lnTo>
                    <a:lnTo>
                      <a:pt x="0" y="38"/>
                    </a:lnTo>
                    <a:lnTo>
                      <a:pt x="0" y="3"/>
                    </a:lnTo>
                    <a:lnTo>
                      <a:pt x="0" y="3"/>
                    </a:lnTo>
                    <a:lnTo>
                      <a:pt x="1" y="1"/>
                    </a:lnTo>
                    <a:lnTo>
                      <a:pt x="1"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 name="Freeform 98"/>
              <p:cNvSpPr>
                <a:spLocks/>
              </p:cNvSpPr>
              <p:nvPr/>
            </p:nvSpPr>
            <p:spPr bwMode="auto">
              <a:xfrm>
                <a:off x="4395788" y="2705100"/>
                <a:ext cx="274638" cy="153988"/>
              </a:xfrm>
              <a:custGeom>
                <a:avLst/>
                <a:gdLst>
                  <a:gd name="T0" fmla="*/ 172 w 173"/>
                  <a:gd name="T1" fmla="*/ 0 h 97"/>
                  <a:gd name="T2" fmla="*/ 173 w 173"/>
                  <a:gd name="T3" fmla="*/ 0 h 97"/>
                  <a:gd name="T4" fmla="*/ 173 w 173"/>
                  <a:gd name="T5" fmla="*/ 1 h 97"/>
                  <a:gd name="T6" fmla="*/ 172 w 173"/>
                  <a:gd name="T7" fmla="*/ 2 h 97"/>
                  <a:gd name="T8" fmla="*/ 170 w 173"/>
                  <a:gd name="T9" fmla="*/ 4 h 97"/>
                  <a:gd name="T10" fmla="*/ 169 w 173"/>
                  <a:gd name="T11" fmla="*/ 5 h 97"/>
                  <a:gd name="T12" fmla="*/ 168 w 173"/>
                  <a:gd name="T13" fmla="*/ 5 h 97"/>
                  <a:gd name="T14" fmla="*/ 146 w 173"/>
                  <a:gd name="T15" fmla="*/ 7 h 97"/>
                  <a:gd name="T16" fmla="*/ 123 w 173"/>
                  <a:gd name="T17" fmla="*/ 11 h 97"/>
                  <a:gd name="T18" fmla="*/ 102 w 173"/>
                  <a:gd name="T19" fmla="*/ 11 h 97"/>
                  <a:gd name="T20" fmla="*/ 67 w 173"/>
                  <a:gd name="T21" fmla="*/ 9 h 97"/>
                  <a:gd name="T22" fmla="*/ 55 w 173"/>
                  <a:gd name="T23" fmla="*/ 7 h 97"/>
                  <a:gd name="T24" fmla="*/ 43 w 173"/>
                  <a:gd name="T25" fmla="*/ 7 h 97"/>
                  <a:gd name="T26" fmla="*/ 31 w 173"/>
                  <a:gd name="T27" fmla="*/ 9 h 97"/>
                  <a:gd name="T28" fmla="*/ 30 w 173"/>
                  <a:gd name="T29" fmla="*/ 10 h 97"/>
                  <a:gd name="T30" fmla="*/ 29 w 173"/>
                  <a:gd name="T31" fmla="*/ 13 h 97"/>
                  <a:gd name="T32" fmla="*/ 23 w 173"/>
                  <a:gd name="T33" fmla="*/ 18 h 97"/>
                  <a:gd name="T34" fmla="*/ 20 w 173"/>
                  <a:gd name="T35" fmla="*/ 22 h 97"/>
                  <a:gd name="T36" fmla="*/ 16 w 173"/>
                  <a:gd name="T37" fmla="*/ 27 h 97"/>
                  <a:gd name="T38" fmla="*/ 10 w 173"/>
                  <a:gd name="T39" fmla="*/ 31 h 97"/>
                  <a:gd name="T40" fmla="*/ 5 w 173"/>
                  <a:gd name="T41" fmla="*/ 35 h 97"/>
                  <a:gd name="T42" fmla="*/ 5 w 173"/>
                  <a:gd name="T43" fmla="*/ 40 h 97"/>
                  <a:gd name="T44" fmla="*/ 6 w 173"/>
                  <a:gd name="T45" fmla="*/ 46 h 97"/>
                  <a:gd name="T46" fmla="*/ 6 w 173"/>
                  <a:gd name="T47" fmla="*/ 51 h 97"/>
                  <a:gd name="T48" fmla="*/ 5 w 173"/>
                  <a:gd name="T49" fmla="*/ 56 h 97"/>
                  <a:gd name="T50" fmla="*/ 6 w 173"/>
                  <a:gd name="T51" fmla="*/ 91 h 97"/>
                  <a:gd name="T52" fmla="*/ 5 w 173"/>
                  <a:gd name="T53" fmla="*/ 93 h 97"/>
                  <a:gd name="T54" fmla="*/ 4 w 173"/>
                  <a:gd name="T55" fmla="*/ 94 h 97"/>
                  <a:gd name="T56" fmla="*/ 2 w 173"/>
                  <a:gd name="T57" fmla="*/ 95 h 97"/>
                  <a:gd name="T58" fmla="*/ 1 w 173"/>
                  <a:gd name="T59" fmla="*/ 97 h 97"/>
                  <a:gd name="T60" fmla="*/ 0 w 173"/>
                  <a:gd name="T61" fmla="*/ 97 h 97"/>
                  <a:gd name="T62" fmla="*/ 0 w 173"/>
                  <a:gd name="T63" fmla="*/ 95 h 97"/>
                  <a:gd name="T64" fmla="*/ 0 w 173"/>
                  <a:gd name="T65" fmla="*/ 59 h 97"/>
                  <a:gd name="T66" fmla="*/ 1 w 173"/>
                  <a:gd name="T67" fmla="*/ 46 h 97"/>
                  <a:gd name="T68" fmla="*/ 0 w 173"/>
                  <a:gd name="T69" fmla="*/ 31 h 97"/>
                  <a:gd name="T70" fmla="*/ 0 w 173"/>
                  <a:gd name="T71" fmla="*/ 31 h 97"/>
                  <a:gd name="T72" fmla="*/ 1 w 173"/>
                  <a:gd name="T73" fmla="*/ 31 h 97"/>
                  <a:gd name="T74" fmla="*/ 1 w 173"/>
                  <a:gd name="T75" fmla="*/ 31 h 97"/>
                  <a:gd name="T76" fmla="*/ 4 w 173"/>
                  <a:gd name="T77" fmla="*/ 34 h 97"/>
                  <a:gd name="T78" fmla="*/ 6 w 173"/>
                  <a:gd name="T79" fmla="*/ 31 h 97"/>
                  <a:gd name="T80" fmla="*/ 10 w 173"/>
                  <a:gd name="T81" fmla="*/ 28 h 97"/>
                  <a:gd name="T82" fmla="*/ 14 w 173"/>
                  <a:gd name="T83" fmla="*/ 23 h 97"/>
                  <a:gd name="T84" fmla="*/ 20 w 173"/>
                  <a:gd name="T85" fmla="*/ 18 h 97"/>
                  <a:gd name="T86" fmla="*/ 22 w 173"/>
                  <a:gd name="T87" fmla="*/ 15 h 97"/>
                  <a:gd name="T88" fmla="*/ 23 w 173"/>
                  <a:gd name="T89" fmla="*/ 13 h 97"/>
                  <a:gd name="T90" fmla="*/ 26 w 173"/>
                  <a:gd name="T91" fmla="*/ 10 h 97"/>
                  <a:gd name="T92" fmla="*/ 30 w 173"/>
                  <a:gd name="T93" fmla="*/ 7 h 97"/>
                  <a:gd name="T94" fmla="*/ 33 w 173"/>
                  <a:gd name="T95" fmla="*/ 6 h 97"/>
                  <a:gd name="T96" fmla="*/ 33 w 173"/>
                  <a:gd name="T97" fmla="*/ 7 h 97"/>
                  <a:gd name="T98" fmla="*/ 33 w 173"/>
                  <a:gd name="T99" fmla="*/ 7 h 97"/>
                  <a:gd name="T100" fmla="*/ 33 w 173"/>
                  <a:gd name="T101" fmla="*/ 7 h 97"/>
                  <a:gd name="T102" fmla="*/ 47 w 173"/>
                  <a:gd name="T103" fmla="*/ 4 h 97"/>
                  <a:gd name="T104" fmla="*/ 63 w 173"/>
                  <a:gd name="T105" fmla="*/ 4 h 97"/>
                  <a:gd name="T106" fmla="*/ 80 w 173"/>
                  <a:gd name="T107" fmla="*/ 4 h 97"/>
                  <a:gd name="T108" fmla="*/ 94 w 173"/>
                  <a:gd name="T109" fmla="*/ 5 h 97"/>
                  <a:gd name="T110" fmla="*/ 121 w 173"/>
                  <a:gd name="T111" fmla="*/ 5 h 97"/>
                  <a:gd name="T112" fmla="*/ 146 w 173"/>
                  <a:gd name="T113" fmla="*/ 2 h 97"/>
                  <a:gd name="T114" fmla="*/ 172 w 173"/>
                  <a:gd name="T115"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97">
                    <a:moveTo>
                      <a:pt x="172" y="0"/>
                    </a:moveTo>
                    <a:lnTo>
                      <a:pt x="173" y="0"/>
                    </a:lnTo>
                    <a:lnTo>
                      <a:pt x="173" y="1"/>
                    </a:lnTo>
                    <a:lnTo>
                      <a:pt x="172" y="2"/>
                    </a:lnTo>
                    <a:lnTo>
                      <a:pt x="170" y="4"/>
                    </a:lnTo>
                    <a:lnTo>
                      <a:pt x="169" y="5"/>
                    </a:lnTo>
                    <a:lnTo>
                      <a:pt x="168" y="5"/>
                    </a:lnTo>
                    <a:lnTo>
                      <a:pt x="146" y="7"/>
                    </a:lnTo>
                    <a:lnTo>
                      <a:pt x="123" y="11"/>
                    </a:lnTo>
                    <a:lnTo>
                      <a:pt x="102" y="11"/>
                    </a:lnTo>
                    <a:lnTo>
                      <a:pt x="67" y="9"/>
                    </a:lnTo>
                    <a:lnTo>
                      <a:pt x="55" y="7"/>
                    </a:lnTo>
                    <a:lnTo>
                      <a:pt x="43" y="7"/>
                    </a:lnTo>
                    <a:lnTo>
                      <a:pt x="31" y="9"/>
                    </a:lnTo>
                    <a:lnTo>
                      <a:pt x="30" y="10"/>
                    </a:lnTo>
                    <a:lnTo>
                      <a:pt x="29" y="13"/>
                    </a:lnTo>
                    <a:lnTo>
                      <a:pt x="23" y="18"/>
                    </a:lnTo>
                    <a:lnTo>
                      <a:pt x="20" y="22"/>
                    </a:lnTo>
                    <a:lnTo>
                      <a:pt x="16" y="27"/>
                    </a:lnTo>
                    <a:lnTo>
                      <a:pt x="10" y="31"/>
                    </a:lnTo>
                    <a:lnTo>
                      <a:pt x="5" y="35"/>
                    </a:lnTo>
                    <a:lnTo>
                      <a:pt x="5" y="40"/>
                    </a:lnTo>
                    <a:lnTo>
                      <a:pt x="6" y="46"/>
                    </a:lnTo>
                    <a:lnTo>
                      <a:pt x="6" y="51"/>
                    </a:lnTo>
                    <a:lnTo>
                      <a:pt x="5" y="56"/>
                    </a:lnTo>
                    <a:lnTo>
                      <a:pt x="6" y="91"/>
                    </a:lnTo>
                    <a:lnTo>
                      <a:pt x="5" y="93"/>
                    </a:lnTo>
                    <a:lnTo>
                      <a:pt x="4" y="94"/>
                    </a:lnTo>
                    <a:lnTo>
                      <a:pt x="2" y="95"/>
                    </a:lnTo>
                    <a:lnTo>
                      <a:pt x="1" y="97"/>
                    </a:lnTo>
                    <a:lnTo>
                      <a:pt x="0" y="97"/>
                    </a:lnTo>
                    <a:lnTo>
                      <a:pt x="0" y="95"/>
                    </a:lnTo>
                    <a:lnTo>
                      <a:pt x="0" y="59"/>
                    </a:lnTo>
                    <a:lnTo>
                      <a:pt x="1" y="46"/>
                    </a:lnTo>
                    <a:lnTo>
                      <a:pt x="0" y="31"/>
                    </a:lnTo>
                    <a:lnTo>
                      <a:pt x="0" y="31"/>
                    </a:lnTo>
                    <a:lnTo>
                      <a:pt x="1" y="31"/>
                    </a:lnTo>
                    <a:lnTo>
                      <a:pt x="1" y="31"/>
                    </a:lnTo>
                    <a:lnTo>
                      <a:pt x="4" y="34"/>
                    </a:lnTo>
                    <a:lnTo>
                      <a:pt x="6" y="31"/>
                    </a:lnTo>
                    <a:lnTo>
                      <a:pt x="10" y="28"/>
                    </a:lnTo>
                    <a:lnTo>
                      <a:pt x="14" y="23"/>
                    </a:lnTo>
                    <a:lnTo>
                      <a:pt x="20" y="18"/>
                    </a:lnTo>
                    <a:lnTo>
                      <a:pt x="22" y="15"/>
                    </a:lnTo>
                    <a:lnTo>
                      <a:pt x="23" y="13"/>
                    </a:lnTo>
                    <a:lnTo>
                      <a:pt x="26" y="10"/>
                    </a:lnTo>
                    <a:lnTo>
                      <a:pt x="30" y="7"/>
                    </a:lnTo>
                    <a:lnTo>
                      <a:pt x="33" y="6"/>
                    </a:lnTo>
                    <a:lnTo>
                      <a:pt x="33" y="7"/>
                    </a:lnTo>
                    <a:lnTo>
                      <a:pt x="33" y="7"/>
                    </a:lnTo>
                    <a:lnTo>
                      <a:pt x="33" y="7"/>
                    </a:lnTo>
                    <a:lnTo>
                      <a:pt x="47" y="4"/>
                    </a:lnTo>
                    <a:lnTo>
                      <a:pt x="63" y="4"/>
                    </a:lnTo>
                    <a:lnTo>
                      <a:pt x="80" y="4"/>
                    </a:lnTo>
                    <a:lnTo>
                      <a:pt x="94" y="5"/>
                    </a:lnTo>
                    <a:lnTo>
                      <a:pt x="121" y="5"/>
                    </a:lnTo>
                    <a:lnTo>
                      <a:pt x="146" y="2"/>
                    </a:lnTo>
                    <a:lnTo>
                      <a:pt x="172"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8" name="Freeform 99"/>
              <p:cNvSpPr>
                <a:spLocks/>
              </p:cNvSpPr>
              <p:nvPr/>
            </p:nvSpPr>
            <p:spPr bwMode="auto">
              <a:xfrm>
                <a:off x="4402138" y="3221038"/>
                <a:ext cx="14288" cy="152400"/>
              </a:xfrm>
              <a:custGeom>
                <a:avLst/>
                <a:gdLst>
                  <a:gd name="T0" fmla="*/ 2 w 9"/>
                  <a:gd name="T1" fmla="*/ 0 h 96"/>
                  <a:gd name="T2" fmla="*/ 2 w 9"/>
                  <a:gd name="T3" fmla="*/ 0 h 96"/>
                  <a:gd name="T4" fmla="*/ 8 w 9"/>
                  <a:gd name="T5" fmla="*/ 22 h 96"/>
                  <a:gd name="T6" fmla="*/ 9 w 9"/>
                  <a:gd name="T7" fmla="*/ 44 h 96"/>
                  <a:gd name="T8" fmla="*/ 8 w 9"/>
                  <a:gd name="T9" fmla="*/ 68 h 96"/>
                  <a:gd name="T10" fmla="*/ 8 w 9"/>
                  <a:gd name="T11" fmla="*/ 90 h 96"/>
                  <a:gd name="T12" fmla="*/ 6 w 9"/>
                  <a:gd name="T13" fmla="*/ 92 h 96"/>
                  <a:gd name="T14" fmla="*/ 6 w 9"/>
                  <a:gd name="T15" fmla="*/ 93 h 96"/>
                  <a:gd name="T16" fmla="*/ 5 w 9"/>
                  <a:gd name="T17" fmla="*/ 94 h 96"/>
                  <a:gd name="T18" fmla="*/ 4 w 9"/>
                  <a:gd name="T19" fmla="*/ 96 h 96"/>
                  <a:gd name="T20" fmla="*/ 2 w 9"/>
                  <a:gd name="T21" fmla="*/ 96 h 96"/>
                  <a:gd name="T22" fmla="*/ 2 w 9"/>
                  <a:gd name="T23" fmla="*/ 94 h 96"/>
                  <a:gd name="T24" fmla="*/ 1 w 9"/>
                  <a:gd name="T25" fmla="*/ 64 h 96"/>
                  <a:gd name="T26" fmla="*/ 0 w 9"/>
                  <a:gd name="T27" fmla="*/ 33 h 96"/>
                  <a:gd name="T28" fmla="*/ 1 w 9"/>
                  <a:gd name="T29" fmla="*/ 1 h 96"/>
                  <a:gd name="T30" fmla="*/ 2 w 9"/>
                  <a:gd name="T31" fmla="*/ 1 h 96"/>
                  <a:gd name="T32" fmla="*/ 2 w 9"/>
                  <a:gd name="T3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96">
                    <a:moveTo>
                      <a:pt x="2" y="0"/>
                    </a:moveTo>
                    <a:lnTo>
                      <a:pt x="2" y="0"/>
                    </a:lnTo>
                    <a:lnTo>
                      <a:pt x="8" y="22"/>
                    </a:lnTo>
                    <a:lnTo>
                      <a:pt x="9" y="44"/>
                    </a:lnTo>
                    <a:lnTo>
                      <a:pt x="8" y="68"/>
                    </a:lnTo>
                    <a:lnTo>
                      <a:pt x="8" y="90"/>
                    </a:lnTo>
                    <a:lnTo>
                      <a:pt x="6" y="92"/>
                    </a:lnTo>
                    <a:lnTo>
                      <a:pt x="6" y="93"/>
                    </a:lnTo>
                    <a:lnTo>
                      <a:pt x="5" y="94"/>
                    </a:lnTo>
                    <a:lnTo>
                      <a:pt x="4" y="96"/>
                    </a:lnTo>
                    <a:lnTo>
                      <a:pt x="2" y="96"/>
                    </a:lnTo>
                    <a:lnTo>
                      <a:pt x="2" y="94"/>
                    </a:lnTo>
                    <a:lnTo>
                      <a:pt x="1" y="64"/>
                    </a:lnTo>
                    <a:lnTo>
                      <a:pt x="0" y="33"/>
                    </a:lnTo>
                    <a:lnTo>
                      <a:pt x="1" y="1"/>
                    </a:lnTo>
                    <a:lnTo>
                      <a:pt x="2" y="1"/>
                    </a:lnTo>
                    <a:lnTo>
                      <a:pt x="2"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9" name="Freeform 100"/>
              <p:cNvSpPr>
                <a:spLocks/>
              </p:cNvSpPr>
              <p:nvPr/>
            </p:nvSpPr>
            <p:spPr bwMode="auto">
              <a:xfrm>
                <a:off x="4391025" y="2727325"/>
                <a:ext cx="71438" cy="131763"/>
              </a:xfrm>
              <a:custGeom>
                <a:avLst/>
                <a:gdLst>
                  <a:gd name="T0" fmla="*/ 32 w 45"/>
                  <a:gd name="T1" fmla="*/ 0 h 83"/>
                  <a:gd name="T2" fmla="*/ 24 w 45"/>
                  <a:gd name="T3" fmla="*/ 18 h 83"/>
                  <a:gd name="T4" fmla="*/ 34 w 45"/>
                  <a:gd name="T5" fmla="*/ 7 h 83"/>
                  <a:gd name="T6" fmla="*/ 23 w 45"/>
                  <a:gd name="T7" fmla="*/ 33 h 83"/>
                  <a:gd name="T8" fmla="*/ 38 w 45"/>
                  <a:gd name="T9" fmla="*/ 21 h 83"/>
                  <a:gd name="T10" fmla="*/ 40 w 45"/>
                  <a:gd name="T11" fmla="*/ 20 h 83"/>
                  <a:gd name="T12" fmla="*/ 34 w 45"/>
                  <a:gd name="T13" fmla="*/ 33 h 83"/>
                  <a:gd name="T14" fmla="*/ 37 w 45"/>
                  <a:gd name="T15" fmla="*/ 34 h 83"/>
                  <a:gd name="T16" fmla="*/ 44 w 45"/>
                  <a:gd name="T17" fmla="*/ 30 h 83"/>
                  <a:gd name="T18" fmla="*/ 38 w 45"/>
                  <a:gd name="T19" fmla="*/ 42 h 83"/>
                  <a:gd name="T20" fmla="*/ 25 w 45"/>
                  <a:gd name="T21" fmla="*/ 70 h 83"/>
                  <a:gd name="T22" fmla="*/ 40 w 45"/>
                  <a:gd name="T23" fmla="*/ 51 h 83"/>
                  <a:gd name="T24" fmla="*/ 42 w 45"/>
                  <a:gd name="T25" fmla="*/ 50 h 83"/>
                  <a:gd name="T26" fmla="*/ 41 w 45"/>
                  <a:gd name="T27" fmla="*/ 56 h 83"/>
                  <a:gd name="T28" fmla="*/ 41 w 45"/>
                  <a:gd name="T29" fmla="*/ 60 h 83"/>
                  <a:gd name="T30" fmla="*/ 44 w 45"/>
                  <a:gd name="T31" fmla="*/ 59 h 83"/>
                  <a:gd name="T32" fmla="*/ 44 w 45"/>
                  <a:gd name="T33" fmla="*/ 66 h 83"/>
                  <a:gd name="T34" fmla="*/ 40 w 45"/>
                  <a:gd name="T35" fmla="*/ 72 h 83"/>
                  <a:gd name="T36" fmla="*/ 37 w 45"/>
                  <a:gd name="T37" fmla="*/ 72 h 83"/>
                  <a:gd name="T38" fmla="*/ 30 w 45"/>
                  <a:gd name="T39" fmla="*/ 76 h 83"/>
                  <a:gd name="T40" fmla="*/ 28 w 45"/>
                  <a:gd name="T41" fmla="*/ 76 h 83"/>
                  <a:gd name="T42" fmla="*/ 40 w 45"/>
                  <a:gd name="T43" fmla="*/ 55 h 83"/>
                  <a:gd name="T44" fmla="*/ 20 w 45"/>
                  <a:gd name="T45" fmla="*/ 80 h 83"/>
                  <a:gd name="T46" fmla="*/ 19 w 45"/>
                  <a:gd name="T47" fmla="*/ 80 h 83"/>
                  <a:gd name="T48" fmla="*/ 37 w 45"/>
                  <a:gd name="T49" fmla="*/ 39 h 83"/>
                  <a:gd name="T50" fmla="*/ 7 w 45"/>
                  <a:gd name="T51" fmla="*/ 81 h 83"/>
                  <a:gd name="T52" fmla="*/ 4 w 45"/>
                  <a:gd name="T53" fmla="*/ 83 h 83"/>
                  <a:gd name="T54" fmla="*/ 11 w 45"/>
                  <a:gd name="T55" fmla="*/ 68 h 83"/>
                  <a:gd name="T56" fmla="*/ 36 w 45"/>
                  <a:gd name="T57" fmla="*/ 25 h 83"/>
                  <a:gd name="T58" fmla="*/ 3 w 45"/>
                  <a:gd name="T59" fmla="*/ 72 h 83"/>
                  <a:gd name="T60" fmla="*/ 0 w 45"/>
                  <a:gd name="T61" fmla="*/ 73 h 83"/>
                  <a:gd name="T62" fmla="*/ 12 w 45"/>
                  <a:gd name="T63" fmla="*/ 47 h 83"/>
                  <a:gd name="T64" fmla="*/ 19 w 45"/>
                  <a:gd name="T65" fmla="*/ 34 h 83"/>
                  <a:gd name="T66" fmla="*/ 12 w 45"/>
                  <a:gd name="T67" fmla="*/ 43 h 83"/>
                  <a:gd name="T68" fmla="*/ 5 w 45"/>
                  <a:gd name="T69" fmla="*/ 54 h 83"/>
                  <a:gd name="T70" fmla="*/ 3 w 45"/>
                  <a:gd name="T71" fmla="*/ 54 h 83"/>
                  <a:gd name="T72" fmla="*/ 17 w 45"/>
                  <a:gd name="T73" fmla="*/ 24 h 83"/>
                  <a:gd name="T74" fmla="*/ 3 w 45"/>
                  <a:gd name="T75" fmla="*/ 39 h 83"/>
                  <a:gd name="T76" fmla="*/ 0 w 45"/>
                  <a:gd name="T77" fmla="*/ 41 h 83"/>
                  <a:gd name="T78" fmla="*/ 3 w 45"/>
                  <a:gd name="T79" fmla="*/ 37 h 83"/>
                  <a:gd name="T80" fmla="*/ 7 w 45"/>
                  <a:gd name="T81" fmla="*/ 26 h 83"/>
                  <a:gd name="T82" fmla="*/ 9 w 45"/>
                  <a:gd name="T83" fmla="*/ 20 h 83"/>
                  <a:gd name="T84" fmla="*/ 11 w 45"/>
                  <a:gd name="T85" fmla="*/ 20 h 83"/>
                  <a:gd name="T86" fmla="*/ 9 w 45"/>
                  <a:gd name="T87" fmla="*/ 25 h 83"/>
                  <a:gd name="T88" fmla="*/ 5 w 45"/>
                  <a:gd name="T89" fmla="*/ 34 h 83"/>
                  <a:gd name="T90" fmla="*/ 8 w 45"/>
                  <a:gd name="T91" fmla="*/ 32 h 83"/>
                  <a:gd name="T92" fmla="*/ 11 w 45"/>
                  <a:gd name="T93" fmla="*/ 25 h 83"/>
                  <a:gd name="T94" fmla="*/ 20 w 45"/>
                  <a:gd name="T95" fmla="*/ 11 h 83"/>
                  <a:gd name="T96" fmla="*/ 32 w 45"/>
                  <a:gd name="T9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83">
                    <a:moveTo>
                      <a:pt x="32" y="0"/>
                    </a:moveTo>
                    <a:lnTo>
                      <a:pt x="32" y="0"/>
                    </a:lnTo>
                    <a:lnTo>
                      <a:pt x="32" y="0"/>
                    </a:lnTo>
                    <a:lnTo>
                      <a:pt x="24" y="16"/>
                    </a:lnTo>
                    <a:lnTo>
                      <a:pt x="15" y="32"/>
                    </a:lnTo>
                    <a:lnTo>
                      <a:pt x="24" y="18"/>
                    </a:lnTo>
                    <a:lnTo>
                      <a:pt x="33" y="8"/>
                    </a:lnTo>
                    <a:lnTo>
                      <a:pt x="34" y="7"/>
                    </a:lnTo>
                    <a:lnTo>
                      <a:pt x="34" y="7"/>
                    </a:lnTo>
                    <a:lnTo>
                      <a:pt x="36" y="7"/>
                    </a:lnTo>
                    <a:lnTo>
                      <a:pt x="36" y="7"/>
                    </a:lnTo>
                    <a:lnTo>
                      <a:pt x="23" y="33"/>
                    </a:lnTo>
                    <a:lnTo>
                      <a:pt x="8" y="60"/>
                    </a:lnTo>
                    <a:lnTo>
                      <a:pt x="21" y="39"/>
                    </a:lnTo>
                    <a:lnTo>
                      <a:pt x="38" y="21"/>
                    </a:lnTo>
                    <a:lnTo>
                      <a:pt x="38" y="21"/>
                    </a:lnTo>
                    <a:lnTo>
                      <a:pt x="40" y="20"/>
                    </a:lnTo>
                    <a:lnTo>
                      <a:pt x="40" y="20"/>
                    </a:lnTo>
                    <a:lnTo>
                      <a:pt x="41" y="20"/>
                    </a:lnTo>
                    <a:lnTo>
                      <a:pt x="41" y="21"/>
                    </a:lnTo>
                    <a:lnTo>
                      <a:pt x="34" y="33"/>
                    </a:lnTo>
                    <a:lnTo>
                      <a:pt x="28" y="46"/>
                    </a:lnTo>
                    <a:lnTo>
                      <a:pt x="32" y="39"/>
                    </a:lnTo>
                    <a:lnTo>
                      <a:pt x="37" y="34"/>
                    </a:lnTo>
                    <a:lnTo>
                      <a:pt x="42" y="30"/>
                    </a:lnTo>
                    <a:lnTo>
                      <a:pt x="42" y="30"/>
                    </a:lnTo>
                    <a:lnTo>
                      <a:pt x="44" y="30"/>
                    </a:lnTo>
                    <a:lnTo>
                      <a:pt x="45" y="30"/>
                    </a:lnTo>
                    <a:lnTo>
                      <a:pt x="45" y="30"/>
                    </a:lnTo>
                    <a:lnTo>
                      <a:pt x="38" y="42"/>
                    </a:lnTo>
                    <a:lnTo>
                      <a:pt x="32" y="54"/>
                    </a:lnTo>
                    <a:lnTo>
                      <a:pt x="26" y="66"/>
                    </a:lnTo>
                    <a:lnTo>
                      <a:pt x="25" y="70"/>
                    </a:lnTo>
                    <a:lnTo>
                      <a:pt x="26" y="68"/>
                    </a:lnTo>
                    <a:lnTo>
                      <a:pt x="33" y="59"/>
                    </a:lnTo>
                    <a:lnTo>
                      <a:pt x="40" y="51"/>
                    </a:lnTo>
                    <a:lnTo>
                      <a:pt x="40" y="50"/>
                    </a:lnTo>
                    <a:lnTo>
                      <a:pt x="41" y="50"/>
                    </a:lnTo>
                    <a:lnTo>
                      <a:pt x="42" y="50"/>
                    </a:lnTo>
                    <a:lnTo>
                      <a:pt x="44" y="50"/>
                    </a:lnTo>
                    <a:lnTo>
                      <a:pt x="44" y="50"/>
                    </a:lnTo>
                    <a:lnTo>
                      <a:pt x="41" y="56"/>
                    </a:lnTo>
                    <a:lnTo>
                      <a:pt x="37" y="63"/>
                    </a:lnTo>
                    <a:lnTo>
                      <a:pt x="34" y="68"/>
                    </a:lnTo>
                    <a:lnTo>
                      <a:pt x="41" y="60"/>
                    </a:lnTo>
                    <a:lnTo>
                      <a:pt x="42" y="60"/>
                    </a:lnTo>
                    <a:lnTo>
                      <a:pt x="42" y="60"/>
                    </a:lnTo>
                    <a:lnTo>
                      <a:pt x="44" y="59"/>
                    </a:lnTo>
                    <a:lnTo>
                      <a:pt x="45" y="59"/>
                    </a:lnTo>
                    <a:lnTo>
                      <a:pt x="45" y="60"/>
                    </a:lnTo>
                    <a:lnTo>
                      <a:pt x="44" y="66"/>
                    </a:lnTo>
                    <a:lnTo>
                      <a:pt x="41" y="71"/>
                    </a:lnTo>
                    <a:lnTo>
                      <a:pt x="40" y="72"/>
                    </a:lnTo>
                    <a:lnTo>
                      <a:pt x="40" y="72"/>
                    </a:lnTo>
                    <a:lnTo>
                      <a:pt x="38" y="73"/>
                    </a:lnTo>
                    <a:lnTo>
                      <a:pt x="37" y="73"/>
                    </a:lnTo>
                    <a:lnTo>
                      <a:pt x="37" y="72"/>
                    </a:lnTo>
                    <a:lnTo>
                      <a:pt x="38" y="68"/>
                    </a:lnTo>
                    <a:lnTo>
                      <a:pt x="34" y="72"/>
                    </a:lnTo>
                    <a:lnTo>
                      <a:pt x="30" y="76"/>
                    </a:lnTo>
                    <a:lnTo>
                      <a:pt x="29" y="76"/>
                    </a:lnTo>
                    <a:lnTo>
                      <a:pt x="29" y="76"/>
                    </a:lnTo>
                    <a:lnTo>
                      <a:pt x="28" y="76"/>
                    </a:lnTo>
                    <a:lnTo>
                      <a:pt x="28" y="76"/>
                    </a:lnTo>
                    <a:lnTo>
                      <a:pt x="33" y="64"/>
                    </a:lnTo>
                    <a:lnTo>
                      <a:pt x="40" y="55"/>
                    </a:lnTo>
                    <a:lnTo>
                      <a:pt x="21" y="79"/>
                    </a:lnTo>
                    <a:lnTo>
                      <a:pt x="21" y="79"/>
                    </a:lnTo>
                    <a:lnTo>
                      <a:pt x="20" y="80"/>
                    </a:lnTo>
                    <a:lnTo>
                      <a:pt x="19" y="80"/>
                    </a:lnTo>
                    <a:lnTo>
                      <a:pt x="19" y="80"/>
                    </a:lnTo>
                    <a:lnTo>
                      <a:pt x="19" y="80"/>
                    </a:lnTo>
                    <a:lnTo>
                      <a:pt x="23" y="66"/>
                    </a:lnTo>
                    <a:lnTo>
                      <a:pt x="29" y="54"/>
                    </a:lnTo>
                    <a:lnTo>
                      <a:pt x="37" y="39"/>
                    </a:lnTo>
                    <a:lnTo>
                      <a:pt x="37" y="38"/>
                    </a:lnTo>
                    <a:lnTo>
                      <a:pt x="23" y="60"/>
                    </a:lnTo>
                    <a:lnTo>
                      <a:pt x="7" y="81"/>
                    </a:lnTo>
                    <a:lnTo>
                      <a:pt x="7" y="83"/>
                    </a:lnTo>
                    <a:lnTo>
                      <a:pt x="5" y="83"/>
                    </a:lnTo>
                    <a:lnTo>
                      <a:pt x="4" y="83"/>
                    </a:lnTo>
                    <a:lnTo>
                      <a:pt x="4" y="83"/>
                    </a:lnTo>
                    <a:lnTo>
                      <a:pt x="4" y="83"/>
                    </a:lnTo>
                    <a:lnTo>
                      <a:pt x="11" y="68"/>
                    </a:lnTo>
                    <a:lnTo>
                      <a:pt x="19" y="54"/>
                    </a:lnTo>
                    <a:lnTo>
                      <a:pt x="26" y="39"/>
                    </a:lnTo>
                    <a:lnTo>
                      <a:pt x="36" y="25"/>
                    </a:lnTo>
                    <a:lnTo>
                      <a:pt x="24" y="39"/>
                    </a:lnTo>
                    <a:lnTo>
                      <a:pt x="13" y="56"/>
                    </a:lnTo>
                    <a:lnTo>
                      <a:pt x="3" y="72"/>
                    </a:lnTo>
                    <a:lnTo>
                      <a:pt x="3" y="72"/>
                    </a:lnTo>
                    <a:lnTo>
                      <a:pt x="2" y="72"/>
                    </a:lnTo>
                    <a:lnTo>
                      <a:pt x="0" y="73"/>
                    </a:lnTo>
                    <a:lnTo>
                      <a:pt x="0" y="73"/>
                    </a:lnTo>
                    <a:lnTo>
                      <a:pt x="0" y="72"/>
                    </a:lnTo>
                    <a:lnTo>
                      <a:pt x="12" y="47"/>
                    </a:lnTo>
                    <a:lnTo>
                      <a:pt x="25" y="22"/>
                    </a:lnTo>
                    <a:lnTo>
                      <a:pt x="20" y="30"/>
                    </a:lnTo>
                    <a:lnTo>
                      <a:pt x="19" y="34"/>
                    </a:lnTo>
                    <a:lnTo>
                      <a:pt x="16" y="37"/>
                    </a:lnTo>
                    <a:lnTo>
                      <a:pt x="15" y="39"/>
                    </a:lnTo>
                    <a:lnTo>
                      <a:pt x="12" y="43"/>
                    </a:lnTo>
                    <a:lnTo>
                      <a:pt x="9" y="46"/>
                    </a:lnTo>
                    <a:lnTo>
                      <a:pt x="5" y="52"/>
                    </a:lnTo>
                    <a:lnTo>
                      <a:pt x="5" y="54"/>
                    </a:lnTo>
                    <a:lnTo>
                      <a:pt x="4" y="54"/>
                    </a:lnTo>
                    <a:lnTo>
                      <a:pt x="3" y="54"/>
                    </a:lnTo>
                    <a:lnTo>
                      <a:pt x="3" y="54"/>
                    </a:lnTo>
                    <a:lnTo>
                      <a:pt x="5" y="49"/>
                    </a:lnTo>
                    <a:lnTo>
                      <a:pt x="5" y="49"/>
                    </a:lnTo>
                    <a:lnTo>
                      <a:pt x="17" y="24"/>
                    </a:lnTo>
                    <a:lnTo>
                      <a:pt x="23" y="13"/>
                    </a:lnTo>
                    <a:lnTo>
                      <a:pt x="13" y="26"/>
                    </a:lnTo>
                    <a:lnTo>
                      <a:pt x="3" y="39"/>
                    </a:lnTo>
                    <a:lnTo>
                      <a:pt x="3" y="39"/>
                    </a:lnTo>
                    <a:lnTo>
                      <a:pt x="2" y="39"/>
                    </a:lnTo>
                    <a:lnTo>
                      <a:pt x="0" y="41"/>
                    </a:lnTo>
                    <a:lnTo>
                      <a:pt x="0" y="39"/>
                    </a:lnTo>
                    <a:lnTo>
                      <a:pt x="2" y="38"/>
                    </a:lnTo>
                    <a:lnTo>
                      <a:pt x="3" y="37"/>
                    </a:lnTo>
                    <a:lnTo>
                      <a:pt x="4" y="33"/>
                    </a:lnTo>
                    <a:lnTo>
                      <a:pt x="5" y="30"/>
                    </a:lnTo>
                    <a:lnTo>
                      <a:pt x="7" y="26"/>
                    </a:lnTo>
                    <a:lnTo>
                      <a:pt x="8" y="24"/>
                    </a:lnTo>
                    <a:lnTo>
                      <a:pt x="9" y="21"/>
                    </a:lnTo>
                    <a:lnTo>
                      <a:pt x="9" y="20"/>
                    </a:lnTo>
                    <a:lnTo>
                      <a:pt x="9" y="20"/>
                    </a:lnTo>
                    <a:lnTo>
                      <a:pt x="11" y="20"/>
                    </a:lnTo>
                    <a:lnTo>
                      <a:pt x="11" y="20"/>
                    </a:lnTo>
                    <a:lnTo>
                      <a:pt x="12" y="20"/>
                    </a:lnTo>
                    <a:lnTo>
                      <a:pt x="12" y="20"/>
                    </a:lnTo>
                    <a:lnTo>
                      <a:pt x="9" y="25"/>
                    </a:lnTo>
                    <a:lnTo>
                      <a:pt x="7" y="30"/>
                    </a:lnTo>
                    <a:lnTo>
                      <a:pt x="5" y="33"/>
                    </a:lnTo>
                    <a:lnTo>
                      <a:pt x="5" y="34"/>
                    </a:lnTo>
                    <a:lnTo>
                      <a:pt x="5" y="34"/>
                    </a:lnTo>
                    <a:lnTo>
                      <a:pt x="7" y="33"/>
                    </a:lnTo>
                    <a:lnTo>
                      <a:pt x="8" y="32"/>
                    </a:lnTo>
                    <a:lnTo>
                      <a:pt x="8" y="29"/>
                    </a:lnTo>
                    <a:lnTo>
                      <a:pt x="9" y="28"/>
                    </a:lnTo>
                    <a:lnTo>
                      <a:pt x="11" y="25"/>
                    </a:lnTo>
                    <a:lnTo>
                      <a:pt x="12" y="24"/>
                    </a:lnTo>
                    <a:lnTo>
                      <a:pt x="13" y="22"/>
                    </a:lnTo>
                    <a:lnTo>
                      <a:pt x="20" y="11"/>
                    </a:lnTo>
                    <a:lnTo>
                      <a:pt x="29" y="0"/>
                    </a:lnTo>
                    <a:lnTo>
                      <a:pt x="30" y="0"/>
                    </a:lnTo>
                    <a:lnTo>
                      <a:pt x="32"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0" name="Freeform 101"/>
              <p:cNvSpPr>
                <a:spLocks/>
              </p:cNvSpPr>
              <p:nvPr/>
            </p:nvSpPr>
            <p:spPr bwMode="auto">
              <a:xfrm>
                <a:off x="3959225" y="2894013"/>
                <a:ext cx="92075" cy="165100"/>
              </a:xfrm>
              <a:custGeom>
                <a:avLst/>
                <a:gdLst>
                  <a:gd name="T0" fmla="*/ 7 w 58"/>
                  <a:gd name="T1" fmla="*/ 10 h 104"/>
                  <a:gd name="T2" fmla="*/ 10 w 58"/>
                  <a:gd name="T3" fmla="*/ 12 h 104"/>
                  <a:gd name="T4" fmla="*/ 8 w 58"/>
                  <a:gd name="T5" fmla="*/ 18 h 104"/>
                  <a:gd name="T6" fmla="*/ 12 w 58"/>
                  <a:gd name="T7" fmla="*/ 16 h 104"/>
                  <a:gd name="T8" fmla="*/ 15 w 58"/>
                  <a:gd name="T9" fmla="*/ 18 h 104"/>
                  <a:gd name="T10" fmla="*/ 14 w 58"/>
                  <a:gd name="T11" fmla="*/ 27 h 104"/>
                  <a:gd name="T12" fmla="*/ 14 w 58"/>
                  <a:gd name="T13" fmla="*/ 30 h 104"/>
                  <a:gd name="T14" fmla="*/ 19 w 58"/>
                  <a:gd name="T15" fmla="*/ 24 h 104"/>
                  <a:gd name="T16" fmla="*/ 19 w 58"/>
                  <a:gd name="T17" fmla="*/ 29 h 104"/>
                  <a:gd name="T18" fmla="*/ 19 w 58"/>
                  <a:gd name="T19" fmla="*/ 33 h 104"/>
                  <a:gd name="T20" fmla="*/ 24 w 58"/>
                  <a:gd name="T21" fmla="*/ 29 h 104"/>
                  <a:gd name="T22" fmla="*/ 25 w 58"/>
                  <a:gd name="T23" fmla="*/ 41 h 104"/>
                  <a:gd name="T24" fmla="*/ 28 w 58"/>
                  <a:gd name="T25" fmla="*/ 42 h 104"/>
                  <a:gd name="T26" fmla="*/ 28 w 58"/>
                  <a:gd name="T27" fmla="*/ 51 h 104"/>
                  <a:gd name="T28" fmla="*/ 31 w 58"/>
                  <a:gd name="T29" fmla="*/ 50 h 104"/>
                  <a:gd name="T30" fmla="*/ 33 w 58"/>
                  <a:gd name="T31" fmla="*/ 50 h 104"/>
                  <a:gd name="T32" fmla="*/ 33 w 58"/>
                  <a:gd name="T33" fmla="*/ 59 h 104"/>
                  <a:gd name="T34" fmla="*/ 36 w 58"/>
                  <a:gd name="T35" fmla="*/ 63 h 104"/>
                  <a:gd name="T36" fmla="*/ 40 w 58"/>
                  <a:gd name="T37" fmla="*/ 60 h 104"/>
                  <a:gd name="T38" fmla="*/ 42 w 58"/>
                  <a:gd name="T39" fmla="*/ 69 h 104"/>
                  <a:gd name="T40" fmla="*/ 45 w 58"/>
                  <a:gd name="T41" fmla="*/ 73 h 104"/>
                  <a:gd name="T42" fmla="*/ 52 w 58"/>
                  <a:gd name="T43" fmla="*/ 75 h 104"/>
                  <a:gd name="T44" fmla="*/ 52 w 58"/>
                  <a:gd name="T45" fmla="*/ 87 h 104"/>
                  <a:gd name="T46" fmla="*/ 53 w 58"/>
                  <a:gd name="T47" fmla="*/ 89 h 104"/>
                  <a:gd name="T48" fmla="*/ 57 w 58"/>
                  <a:gd name="T49" fmla="*/ 85 h 104"/>
                  <a:gd name="T50" fmla="*/ 58 w 58"/>
                  <a:gd name="T51" fmla="*/ 92 h 104"/>
                  <a:gd name="T52" fmla="*/ 56 w 58"/>
                  <a:gd name="T53" fmla="*/ 98 h 104"/>
                  <a:gd name="T54" fmla="*/ 54 w 58"/>
                  <a:gd name="T55" fmla="*/ 104 h 104"/>
                  <a:gd name="T56" fmla="*/ 52 w 58"/>
                  <a:gd name="T57" fmla="*/ 102 h 104"/>
                  <a:gd name="T58" fmla="*/ 56 w 58"/>
                  <a:gd name="T59" fmla="*/ 93 h 104"/>
                  <a:gd name="T60" fmla="*/ 53 w 58"/>
                  <a:gd name="T61" fmla="*/ 93 h 104"/>
                  <a:gd name="T62" fmla="*/ 50 w 58"/>
                  <a:gd name="T63" fmla="*/ 97 h 104"/>
                  <a:gd name="T64" fmla="*/ 48 w 58"/>
                  <a:gd name="T65" fmla="*/ 92 h 104"/>
                  <a:gd name="T66" fmla="*/ 48 w 58"/>
                  <a:gd name="T67" fmla="*/ 80 h 104"/>
                  <a:gd name="T68" fmla="*/ 40 w 58"/>
                  <a:gd name="T69" fmla="*/ 81 h 104"/>
                  <a:gd name="T70" fmla="*/ 39 w 58"/>
                  <a:gd name="T71" fmla="*/ 79 h 104"/>
                  <a:gd name="T72" fmla="*/ 39 w 58"/>
                  <a:gd name="T73" fmla="*/ 71 h 104"/>
                  <a:gd name="T74" fmla="*/ 35 w 58"/>
                  <a:gd name="T75" fmla="*/ 71 h 104"/>
                  <a:gd name="T76" fmla="*/ 32 w 58"/>
                  <a:gd name="T77" fmla="*/ 72 h 104"/>
                  <a:gd name="T78" fmla="*/ 31 w 58"/>
                  <a:gd name="T79" fmla="*/ 55 h 104"/>
                  <a:gd name="T80" fmla="*/ 27 w 58"/>
                  <a:gd name="T81" fmla="*/ 59 h 104"/>
                  <a:gd name="T82" fmla="*/ 25 w 58"/>
                  <a:gd name="T83" fmla="*/ 50 h 104"/>
                  <a:gd name="T84" fmla="*/ 21 w 58"/>
                  <a:gd name="T85" fmla="*/ 51 h 104"/>
                  <a:gd name="T86" fmla="*/ 21 w 58"/>
                  <a:gd name="T87" fmla="*/ 43 h 104"/>
                  <a:gd name="T88" fmla="*/ 23 w 58"/>
                  <a:gd name="T89" fmla="*/ 37 h 104"/>
                  <a:gd name="T90" fmla="*/ 20 w 58"/>
                  <a:gd name="T91" fmla="*/ 35 h 104"/>
                  <a:gd name="T92" fmla="*/ 16 w 58"/>
                  <a:gd name="T93" fmla="*/ 38 h 104"/>
                  <a:gd name="T94" fmla="*/ 16 w 58"/>
                  <a:gd name="T95" fmla="*/ 31 h 104"/>
                  <a:gd name="T96" fmla="*/ 14 w 58"/>
                  <a:gd name="T97" fmla="*/ 34 h 104"/>
                  <a:gd name="T98" fmla="*/ 11 w 58"/>
                  <a:gd name="T99" fmla="*/ 35 h 104"/>
                  <a:gd name="T100" fmla="*/ 11 w 58"/>
                  <a:gd name="T101" fmla="*/ 26 h 104"/>
                  <a:gd name="T102" fmla="*/ 10 w 58"/>
                  <a:gd name="T103" fmla="*/ 24 h 104"/>
                  <a:gd name="T104" fmla="*/ 6 w 58"/>
                  <a:gd name="T105" fmla="*/ 27 h 104"/>
                  <a:gd name="T106" fmla="*/ 6 w 58"/>
                  <a:gd name="T107" fmla="*/ 18 h 104"/>
                  <a:gd name="T108" fmla="*/ 4 w 58"/>
                  <a:gd name="T109" fmla="*/ 18 h 104"/>
                  <a:gd name="T110" fmla="*/ 0 w 58"/>
                  <a:gd name="T111" fmla="*/ 21 h 104"/>
                  <a:gd name="T112" fmla="*/ 3 w 58"/>
                  <a:gd name="T113" fmla="*/ 14 h 104"/>
                  <a:gd name="T114" fmla="*/ 7 w 58"/>
                  <a:gd name="T11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104">
                    <a:moveTo>
                      <a:pt x="7" y="0"/>
                    </a:moveTo>
                    <a:lnTo>
                      <a:pt x="7" y="0"/>
                    </a:lnTo>
                    <a:lnTo>
                      <a:pt x="7" y="5"/>
                    </a:lnTo>
                    <a:lnTo>
                      <a:pt x="7" y="10"/>
                    </a:lnTo>
                    <a:lnTo>
                      <a:pt x="10" y="9"/>
                    </a:lnTo>
                    <a:lnTo>
                      <a:pt x="10" y="9"/>
                    </a:lnTo>
                    <a:lnTo>
                      <a:pt x="11" y="9"/>
                    </a:lnTo>
                    <a:lnTo>
                      <a:pt x="10" y="12"/>
                    </a:lnTo>
                    <a:lnTo>
                      <a:pt x="10" y="14"/>
                    </a:lnTo>
                    <a:lnTo>
                      <a:pt x="8" y="16"/>
                    </a:lnTo>
                    <a:lnTo>
                      <a:pt x="8" y="18"/>
                    </a:lnTo>
                    <a:lnTo>
                      <a:pt x="8" y="18"/>
                    </a:lnTo>
                    <a:lnTo>
                      <a:pt x="8" y="18"/>
                    </a:lnTo>
                    <a:lnTo>
                      <a:pt x="10" y="18"/>
                    </a:lnTo>
                    <a:lnTo>
                      <a:pt x="12" y="16"/>
                    </a:lnTo>
                    <a:lnTo>
                      <a:pt x="12" y="16"/>
                    </a:lnTo>
                    <a:lnTo>
                      <a:pt x="14" y="14"/>
                    </a:lnTo>
                    <a:lnTo>
                      <a:pt x="15" y="14"/>
                    </a:lnTo>
                    <a:lnTo>
                      <a:pt x="15" y="16"/>
                    </a:lnTo>
                    <a:lnTo>
                      <a:pt x="15" y="18"/>
                    </a:lnTo>
                    <a:lnTo>
                      <a:pt x="15" y="21"/>
                    </a:lnTo>
                    <a:lnTo>
                      <a:pt x="15" y="22"/>
                    </a:lnTo>
                    <a:lnTo>
                      <a:pt x="14" y="24"/>
                    </a:lnTo>
                    <a:lnTo>
                      <a:pt x="14" y="27"/>
                    </a:lnTo>
                    <a:lnTo>
                      <a:pt x="14" y="30"/>
                    </a:lnTo>
                    <a:lnTo>
                      <a:pt x="12" y="31"/>
                    </a:lnTo>
                    <a:lnTo>
                      <a:pt x="12" y="31"/>
                    </a:lnTo>
                    <a:lnTo>
                      <a:pt x="14" y="30"/>
                    </a:lnTo>
                    <a:lnTo>
                      <a:pt x="15" y="27"/>
                    </a:lnTo>
                    <a:lnTo>
                      <a:pt x="16" y="26"/>
                    </a:lnTo>
                    <a:lnTo>
                      <a:pt x="19" y="25"/>
                    </a:lnTo>
                    <a:lnTo>
                      <a:pt x="19" y="24"/>
                    </a:lnTo>
                    <a:lnTo>
                      <a:pt x="20" y="25"/>
                    </a:lnTo>
                    <a:lnTo>
                      <a:pt x="20" y="25"/>
                    </a:lnTo>
                    <a:lnTo>
                      <a:pt x="20" y="26"/>
                    </a:lnTo>
                    <a:lnTo>
                      <a:pt x="19" y="29"/>
                    </a:lnTo>
                    <a:lnTo>
                      <a:pt x="19" y="30"/>
                    </a:lnTo>
                    <a:lnTo>
                      <a:pt x="19" y="33"/>
                    </a:lnTo>
                    <a:lnTo>
                      <a:pt x="19" y="33"/>
                    </a:lnTo>
                    <a:lnTo>
                      <a:pt x="19" y="33"/>
                    </a:lnTo>
                    <a:lnTo>
                      <a:pt x="20" y="31"/>
                    </a:lnTo>
                    <a:lnTo>
                      <a:pt x="21" y="30"/>
                    </a:lnTo>
                    <a:lnTo>
                      <a:pt x="23" y="29"/>
                    </a:lnTo>
                    <a:lnTo>
                      <a:pt x="24" y="29"/>
                    </a:lnTo>
                    <a:lnTo>
                      <a:pt x="24" y="29"/>
                    </a:lnTo>
                    <a:lnTo>
                      <a:pt x="25" y="33"/>
                    </a:lnTo>
                    <a:lnTo>
                      <a:pt x="25" y="37"/>
                    </a:lnTo>
                    <a:lnTo>
                      <a:pt x="25" y="41"/>
                    </a:lnTo>
                    <a:lnTo>
                      <a:pt x="27" y="41"/>
                    </a:lnTo>
                    <a:lnTo>
                      <a:pt x="28" y="39"/>
                    </a:lnTo>
                    <a:lnTo>
                      <a:pt x="28" y="41"/>
                    </a:lnTo>
                    <a:lnTo>
                      <a:pt x="28" y="42"/>
                    </a:lnTo>
                    <a:lnTo>
                      <a:pt x="28" y="45"/>
                    </a:lnTo>
                    <a:lnTo>
                      <a:pt x="28" y="47"/>
                    </a:lnTo>
                    <a:lnTo>
                      <a:pt x="28" y="48"/>
                    </a:lnTo>
                    <a:lnTo>
                      <a:pt x="28" y="51"/>
                    </a:lnTo>
                    <a:lnTo>
                      <a:pt x="28" y="52"/>
                    </a:lnTo>
                    <a:lnTo>
                      <a:pt x="28" y="52"/>
                    </a:lnTo>
                    <a:lnTo>
                      <a:pt x="29" y="52"/>
                    </a:lnTo>
                    <a:lnTo>
                      <a:pt x="31" y="50"/>
                    </a:lnTo>
                    <a:lnTo>
                      <a:pt x="32" y="50"/>
                    </a:lnTo>
                    <a:lnTo>
                      <a:pt x="32" y="48"/>
                    </a:lnTo>
                    <a:lnTo>
                      <a:pt x="33" y="48"/>
                    </a:lnTo>
                    <a:lnTo>
                      <a:pt x="33" y="50"/>
                    </a:lnTo>
                    <a:lnTo>
                      <a:pt x="33" y="51"/>
                    </a:lnTo>
                    <a:lnTo>
                      <a:pt x="33" y="54"/>
                    </a:lnTo>
                    <a:lnTo>
                      <a:pt x="33" y="56"/>
                    </a:lnTo>
                    <a:lnTo>
                      <a:pt x="33" y="59"/>
                    </a:lnTo>
                    <a:lnTo>
                      <a:pt x="33" y="60"/>
                    </a:lnTo>
                    <a:lnTo>
                      <a:pt x="35" y="63"/>
                    </a:lnTo>
                    <a:lnTo>
                      <a:pt x="35" y="63"/>
                    </a:lnTo>
                    <a:lnTo>
                      <a:pt x="36" y="63"/>
                    </a:lnTo>
                    <a:lnTo>
                      <a:pt x="37" y="62"/>
                    </a:lnTo>
                    <a:lnTo>
                      <a:pt x="39" y="62"/>
                    </a:lnTo>
                    <a:lnTo>
                      <a:pt x="39" y="60"/>
                    </a:lnTo>
                    <a:lnTo>
                      <a:pt x="40" y="60"/>
                    </a:lnTo>
                    <a:lnTo>
                      <a:pt x="41" y="60"/>
                    </a:lnTo>
                    <a:lnTo>
                      <a:pt x="41" y="63"/>
                    </a:lnTo>
                    <a:lnTo>
                      <a:pt x="41" y="66"/>
                    </a:lnTo>
                    <a:lnTo>
                      <a:pt x="42" y="69"/>
                    </a:lnTo>
                    <a:lnTo>
                      <a:pt x="42" y="72"/>
                    </a:lnTo>
                    <a:lnTo>
                      <a:pt x="42" y="73"/>
                    </a:lnTo>
                    <a:lnTo>
                      <a:pt x="42" y="75"/>
                    </a:lnTo>
                    <a:lnTo>
                      <a:pt x="45" y="73"/>
                    </a:lnTo>
                    <a:lnTo>
                      <a:pt x="46" y="72"/>
                    </a:lnTo>
                    <a:lnTo>
                      <a:pt x="49" y="72"/>
                    </a:lnTo>
                    <a:lnTo>
                      <a:pt x="50" y="73"/>
                    </a:lnTo>
                    <a:lnTo>
                      <a:pt x="52" y="75"/>
                    </a:lnTo>
                    <a:lnTo>
                      <a:pt x="52" y="77"/>
                    </a:lnTo>
                    <a:lnTo>
                      <a:pt x="52" y="80"/>
                    </a:lnTo>
                    <a:lnTo>
                      <a:pt x="52" y="84"/>
                    </a:lnTo>
                    <a:lnTo>
                      <a:pt x="52" y="87"/>
                    </a:lnTo>
                    <a:lnTo>
                      <a:pt x="52" y="88"/>
                    </a:lnTo>
                    <a:lnTo>
                      <a:pt x="52" y="89"/>
                    </a:lnTo>
                    <a:lnTo>
                      <a:pt x="52" y="90"/>
                    </a:lnTo>
                    <a:lnTo>
                      <a:pt x="53" y="89"/>
                    </a:lnTo>
                    <a:lnTo>
                      <a:pt x="54" y="88"/>
                    </a:lnTo>
                    <a:lnTo>
                      <a:pt x="56" y="87"/>
                    </a:lnTo>
                    <a:lnTo>
                      <a:pt x="56" y="87"/>
                    </a:lnTo>
                    <a:lnTo>
                      <a:pt x="57" y="85"/>
                    </a:lnTo>
                    <a:lnTo>
                      <a:pt x="57" y="87"/>
                    </a:lnTo>
                    <a:lnTo>
                      <a:pt x="57" y="88"/>
                    </a:lnTo>
                    <a:lnTo>
                      <a:pt x="58" y="89"/>
                    </a:lnTo>
                    <a:lnTo>
                      <a:pt x="58" y="92"/>
                    </a:lnTo>
                    <a:lnTo>
                      <a:pt x="58" y="94"/>
                    </a:lnTo>
                    <a:lnTo>
                      <a:pt x="57" y="97"/>
                    </a:lnTo>
                    <a:lnTo>
                      <a:pt x="57" y="98"/>
                    </a:lnTo>
                    <a:lnTo>
                      <a:pt x="56" y="98"/>
                    </a:lnTo>
                    <a:lnTo>
                      <a:pt x="57" y="100"/>
                    </a:lnTo>
                    <a:lnTo>
                      <a:pt x="56" y="101"/>
                    </a:lnTo>
                    <a:lnTo>
                      <a:pt x="56" y="102"/>
                    </a:lnTo>
                    <a:lnTo>
                      <a:pt x="54" y="104"/>
                    </a:lnTo>
                    <a:lnTo>
                      <a:pt x="53" y="104"/>
                    </a:lnTo>
                    <a:lnTo>
                      <a:pt x="53" y="104"/>
                    </a:lnTo>
                    <a:lnTo>
                      <a:pt x="52" y="102"/>
                    </a:lnTo>
                    <a:lnTo>
                      <a:pt x="52" y="102"/>
                    </a:lnTo>
                    <a:lnTo>
                      <a:pt x="53" y="101"/>
                    </a:lnTo>
                    <a:lnTo>
                      <a:pt x="54" y="97"/>
                    </a:lnTo>
                    <a:lnTo>
                      <a:pt x="56" y="94"/>
                    </a:lnTo>
                    <a:lnTo>
                      <a:pt x="56" y="93"/>
                    </a:lnTo>
                    <a:lnTo>
                      <a:pt x="56" y="92"/>
                    </a:lnTo>
                    <a:lnTo>
                      <a:pt x="56" y="92"/>
                    </a:lnTo>
                    <a:lnTo>
                      <a:pt x="54" y="93"/>
                    </a:lnTo>
                    <a:lnTo>
                      <a:pt x="53" y="93"/>
                    </a:lnTo>
                    <a:lnTo>
                      <a:pt x="52" y="94"/>
                    </a:lnTo>
                    <a:lnTo>
                      <a:pt x="52" y="96"/>
                    </a:lnTo>
                    <a:lnTo>
                      <a:pt x="50" y="96"/>
                    </a:lnTo>
                    <a:lnTo>
                      <a:pt x="50" y="97"/>
                    </a:lnTo>
                    <a:lnTo>
                      <a:pt x="49" y="97"/>
                    </a:lnTo>
                    <a:lnTo>
                      <a:pt x="49" y="97"/>
                    </a:lnTo>
                    <a:lnTo>
                      <a:pt x="48" y="94"/>
                    </a:lnTo>
                    <a:lnTo>
                      <a:pt x="48" y="92"/>
                    </a:lnTo>
                    <a:lnTo>
                      <a:pt x="48" y="88"/>
                    </a:lnTo>
                    <a:lnTo>
                      <a:pt x="48" y="85"/>
                    </a:lnTo>
                    <a:lnTo>
                      <a:pt x="48" y="83"/>
                    </a:lnTo>
                    <a:lnTo>
                      <a:pt x="48" y="80"/>
                    </a:lnTo>
                    <a:lnTo>
                      <a:pt x="46" y="79"/>
                    </a:lnTo>
                    <a:lnTo>
                      <a:pt x="45" y="79"/>
                    </a:lnTo>
                    <a:lnTo>
                      <a:pt x="44" y="79"/>
                    </a:lnTo>
                    <a:lnTo>
                      <a:pt x="40" y="81"/>
                    </a:lnTo>
                    <a:lnTo>
                      <a:pt x="40" y="81"/>
                    </a:lnTo>
                    <a:lnTo>
                      <a:pt x="39" y="81"/>
                    </a:lnTo>
                    <a:lnTo>
                      <a:pt x="39" y="80"/>
                    </a:lnTo>
                    <a:lnTo>
                      <a:pt x="39" y="79"/>
                    </a:lnTo>
                    <a:lnTo>
                      <a:pt x="39" y="77"/>
                    </a:lnTo>
                    <a:lnTo>
                      <a:pt x="39" y="75"/>
                    </a:lnTo>
                    <a:lnTo>
                      <a:pt x="39" y="72"/>
                    </a:lnTo>
                    <a:lnTo>
                      <a:pt x="39" y="71"/>
                    </a:lnTo>
                    <a:lnTo>
                      <a:pt x="37" y="69"/>
                    </a:lnTo>
                    <a:lnTo>
                      <a:pt x="37" y="68"/>
                    </a:lnTo>
                    <a:lnTo>
                      <a:pt x="36" y="68"/>
                    </a:lnTo>
                    <a:lnTo>
                      <a:pt x="35" y="71"/>
                    </a:lnTo>
                    <a:lnTo>
                      <a:pt x="35" y="71"/>
                    </a:lnTo>
                    <a:lnTo>
                      <a:pt x="33" y="72"/>
                    </a:lnTo>
                    <a:lnTo>
                      <a:pt x="32" y="72"/>
                    </a:lnTo>
                    <a:lnTo>
                      <a:pt x="32" y="72"/>
                    </a:lnTo>
                    <a:lnTo>
                      <a:pt x="31" y="68"/>
                    </a:lnTo>
                    <a:lnTo>
                      <a:pt x="31" y="63"/>
                    </a:lnTo>
                    <a:lnTo>
                      <a:pt x="31" y="59"/>
                    </a:lnTo>
                    <a:lnTo>
                      <a:pt x="31" y="55"/>
                    </a:lnTo>
                    <a:lnTo>
                      <a:pt x="29" y="56"/>
                    </a:lnTo>
                    <a:lnTo>
                      <a:pt x="28" y="58"/>
                    </a:lnTo>
                    <a:lnTo>
                      <a:pt x="27" y="59"/>
                    </a:lnTo>
                    <a:lnTo>
                      <a:pt x="27" y="59"/>
                    </a:lnTo>
                    <a:lnTo>
                      <a:pt x="25" y="59"/>
                    </a:lnTo>
                    <a:lnTo>
                      <a:pt x="25" y="59"/>
                    </a:lnTo>
                    <a:lnTo>
                      <a:pt x="25" y="54"/>
                    </a:lnTo>
                    <a:lnTo>
                      <a:pt x="25" y="50"/>
                    </a:lnTo>
                    <a:lnTo>
                      <a:pt x="24" y="50"/>
                    </a:lnTo>
                    <a:lnTo>
                      <a:pt x="23" y="51"/>
                    </a:lnTo>
                    <a:lnTo>
                      <a:pt x="23" y="52"/>
                    </a:lnTo>
                    <a:lnTo>
                      <a:pt x="21" y="51"/>
                    </a:lnTo>
                    <a:lnTo>
                      <a:pt x="21" y="48"/>
                    </a:lnTo>
                    <a:lnTo>
                      <a:pt x="21" y="47"/>
                    </a:lnTo>
                    <a:lnTo>
                      <a:pt x="21" y="46"/>
                    </a:lnTo>
                    <a:lnTo>
                      <a:pt x="21" y="43"/>
                    </a:lnTo>
                    <a:lnTo>
                      <a:pt x="21" y="41"/>
                    </a:lnTo>
                    <a:lnTo>
                      <a:pt x="21" y="39"/>
                    </a:lnTo>
                    <a:lnTo>
                      <a:pt x="21" y="38"/>
                    </a:lnTo>
                    <a:lnTo>
                      <a:pt x="23" y="37"/>
                    </a:lnTo>
                    <a:lnTo>
                      <a:pt x="23" y="34"/>
                    </a:lnTo>
                    <a:lnTo>
                      <a:pt x="21" y="34"/>
                    </a:lnTo>
                    <a:lnTo>
                      <a:pt x="21" y="34"/>
                    </a:lnTo>
                    <a:lnTo>
                      <a:pt x="20" y="35"/>
                    </a:lnTo>
                    <a:lnTo>
                      <a:pt x="19" y="38"/>
                    </a:lnTo>
                    <a:lnTo>
                      <a:pt x="16" y="38"/>
                    </a:lnTo>
                    <a:lnTo>
                      <a:pt x="16" y="38"/>
                    </a:lnTo>
                    <a:lnTo>
                      <a:pt x="16" y="38"/>
                    </a:lnTo>
                    <a:lnTo>
                      <a:pt x="16" y="37"/>
                    </a:lnTo>
                    <a:lnTo>
                      <a:pt x="16" y="34"/>
                    </a:lnTo>
                    <a:lnTo>
                      <a:pt x="16" y="33"/>
                    </a:lnTo>
                    <a:lnTo>
                      <a:pt x="16" y="31"/>
                    </a:lnTo>
                    <a:lnTo>
                      <a:pt x="16" y="31"/>
                    </a:lnTo>
                    <a:lnTo>
                      <a:pt x="15" y="31"/>
                    </a:lnTo>
                    <a:lnTo>
                      <a:pt x="14" y="34"/>
                    </a:lnTo>
                    <a:lnTo>
                      <a:pt x="14" y="34"/>
                    </a:lnTo>
                    <a:lnTo>
                      <a:pt x="12" y="35"/>
                    </a:lnTo>
                    <a:lnTo>
                      <a:pt x="11" y="35"/>
                    </a:lnTo>
                    <a:lnTo>
                      <a:pt x="11" y="35"/>
                    </a:lnTo>
                    <a:lnTo>
                      <a:pt x="11" y="35"/>
                    </a:lnTo>
                    <a:lnTo>
                      <a:pt x="11" y="34"/>
                    </a:lnTo>
                    <a:lnTo>
                      <a:pt x="11" y="31"/>
                    </a:lnTo>
                    <a:lnTo>
                      <a:pt x="11" y="29"/>
                    </a:lnTo>
                    <a:lnTo>
                      <a:pt x="11" y="26"/>
                    </a:lnTo>
                    <a:lnTo>
                      <a:pt x="11" y="25"/>
                    </a:lnTo>
                    <a:lnTo>
                      <a:pt x="11" y="24"/>
                    </a:lnTo>
                    <a:lnTo>
                      <a:pt x="11" y="22"/>
                    </a:lnTo>
                    <a:lnTo>
                      <a:pt x="10" y="24"/>
                    </a:lnTo>
                    <a:lnTo>
                      <a:pt x="8" y="26"/>
                    </a:lnTo>
                    <a:lnTo>
                      <a:pt x="8" y="26"/>
                    </a:lnTo>
                    <a:lnTo>
                      <a:pt x="7" y="27"/>
                    </a:lnTo>
                    <a:lnTo>
                      <a:pt x="6" y="27"/>
                    </a:lnTo>
                    <a:lnTo>
                      <a:pt x="6" y="27"/>
                    </a:lnTo>
                    <a:lnTo>
                      <a:pt x="6" y="27"/>
                    </a:lnTo>
                    <a:lnTo>
                      <a:pt x="6" y="22"/>
                    </a:lnTo>
                    <a:lnTo>
                      <a:pt x="6" y="18"/>
                    </a:lnTo>
                    <a:lnTo>
                      <a:pt x="7" y="16"/>
                    </a:lnTo>
                    <a:lnTo>
                      <a:pt x="7" y="14"/>
                    </a:lnTo>
                    <a:lnTo>
                      <a:pt x="6" y="14"/>
                    </a:lnTo>
                    <a:lnTo>
                      <a:pt x="4" y="18"/>
                    </a:lnTo>
                    <a:lnTo>
                      <a:pt x="3" y="18"/>
                    </a:lnTo>
                    <a:lnTo>
                      <a:pt x="3" y="20"/>
                    </a:lnTo>
                    <a:lnTo>
                      <a:pt x="2" y="20"/>
                    </a:lnTo>
                    <a:lnTo>
                      <a:pt x="0" y="21"/>
                    </a:lnTo>
                    <a:lnTo>
                      <a:pt x="0" y="20"/>
                    </a:lnTo>
                    <a:lnTo>
                      <a:pt x="2" y="17"/>
                    </a:lnTo>
                    <a:lnTo>
                      <a:pt x="3" y="14"/>
                    </a:lnTo>
                    <a:lnTo>
                      <a:pt x="3" y="14"/>
                    </a:lnTo>
                    <a:lnTo>
                      <a:pt x="4" y="8"/>
                    </a:lnTo>
                    <a:lnTo>
                      <a:pt x="6" y="1"/>
                    </a:lnTo>
                    <a:lnTo>
                      <a:pt x="7" y="0"/>
                    </a:lnTo>
                    <a:lnTo>
                      <a:pt x="7"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1" name="Freeform 102"/>
              <p:cNvSpPr>
                <a:spLocks noEditPoints="1"/>
              </p:cNvSpPr>
              <p:nvPr/>
            </p:nvSpPr>
            <p:spPr bwMode="auto">
              <a:xfrm>
                <a:off x="3910013" y="3186113"/>
                <a:ext cx="95250" cy="41275"/>
              </a:xfrm>
              <a:custGeom>
                <a:avLst/>
                <a:gdLst>
                  <a:gd name="T0" fmla="*/ 8 w 60"/>
                  <a:gd name="T1" fmla="*/ 17 h 26"/>
                  <a:gd name="T2" fmla="*/ 21 w 60"/>
                  <a:gd name="T3" fmla="*/ 1 h 26"/>
                  <a:gd name="T4" fmla="*/ 22 w 60"/>
                  <a:gd name="T5" fmla="*/ 3 h 26"/>
                  <a:gd name="T6" fmla="*/ 24 w 60"/>
                  <a:gd name="T7" fmla="*/ 5 h 26"/>
                  <a:gd name="T8" fmla="*/ 31 w 60"/>
                  <a:gd name="T9" fmla="*/ 2 h 26"/>
                  <a:gd name="T10" fmla="*/ 33 w 60"/>
                  <a:gd name="T11" fmla="*/ 2 h 26"/>
                  <a:gd name="T12" fmla="*/ 34 w 60"/>
                  <a:gd name="T13" fmla="*/ 3 h 26"/>
                  <a:gd name="T14" fmla="*/ 35 w 60"/>
                  <a:gd name="T15" fmla="*/ 3 h 26"/>
                  <a:gd name="T16" fmla="*/ 38 w 60"/>
                  <a:gd name="T17" fmla="*/ 6 h 26"/>
                  <a:gd name="T18" fmla="*/ 41 w 60"/>
                  <a:gd name="T19" fmla="*/ 3 h 26"/>
                  <a:gd name="T20" fmla="*/ 43 w 60"/>
                  <a:gd name="T21" fmla="*/ 6 h 26"/>
                  <a:gd name="T22" fmla="*/ 49 w 60"/>
                  <a:gd name="T23" fmla="*/ 3 h 26"/>
                  <a:gd name="T24" fmla="*/ 51 w 60"/>
                  <a:gd name="T25" fmla="*/ 6 h 26"/>
                  <a:gd name="T26" fmla="*/ 58 w 60"/>
                  <a:gd name="T27" fmla="*/ 3 h 26"/>
                  <a:gd name="T28" fmla="*/ 59 w 60"/>
                  <a:gd name="T29" fmla="*/ 3 h 26"/>
                  <a:gd name="T30" fmla="*/ 60 w 60"/>
                  <a:gd name="T31" fmla="*/ 3 h 26"/>
                  <a:gd name="T32" fmla="*/ 59 w 60"/>
                  <a:gd name="T33" fmla="*/ 11 h 26"/>
                  <a:gd name="T34" fmla="*/ 55 w 60"/>
                  <a:gd name="T35" fmla="*/ 17 h 26"/>
                  <a:gd name="T36" fmla="*/ 52 w 60"/>
                  <a:gd name="T37" fmla="*/ 18 h 26"/>
                  <a:gd name="T38" fmla="*/ 50 w 60"/>
                  <a:gd name="T39" fmla="*/ 18 h 26"/>
                  <a:gd name="T40" fmla="*/ 50 w 60"/>
                  <a:gd name="T41" fmla="*/ 11 h 26"/>
                  <a:gd name="T42" fmla="*/ 46 w 60"/>
                  <a:gd name="T43" fmla="*/ 17 h 26"/>
                  <a:gd name="T44" fmla="*/ 43 w 60"/>
                  <a:gd name="T45" fmla="*/ 17 h 26"/>
                  <a:gd name="T46" fmla="*/ 43 w 60"/>
                  <a:gd name="T47" fmla="*/ 13 h 26"/>
                  <a:gd name="T48" fmla="*/ 45 w 60"/>
                  <a:gd name="T49" fmla="*/ 9 h 26"/>
                  <a:gd name="T50" fmla="*/ 41 w 60"/>
                  <a:gd name="T51" fmla="*/ 17 h 26"/>
                  <a:gd name="T52" fmla="*/ 37 w 60"/>
                  <a:gd name="T53" fmla="*/ 19 h 26"/>
                  <a:gd name="T54" fmla="*/ 38 w 60"/>
                  <a:gd name="T55" fmla="*/ 13 h 26"/>
                  <a:gd name="T56" fmla="*/ 30 w 60"/>
                  <a:gd name="T57" fmla="*/ 21 h 26"/>
                  <a:gd name="T58" fmla="*/ 28 w 60"/>
                  <a:gd name="T59" fmla="*/ 22 h 26"/>
                  <a:gd name="T60" fmla="*/ 28 w 60"/>
                  <a:gd name="T61" fmla="*/ 19 h 26"/>
                  <a:gd name="T62" fmla="*/ 25 w 60"/>
                  <a:gd name="T63" fmla="*/ 19 h 26"/>
                  <a:gd name="T64" fmla="*/ 29 w 60"/>
                  <a:gd name="T65" fmla="*/ 9 h 26"/>
                  <a:gd name="T66" fmla="*/ 26 w 60"/>
                  <a:gd name="T67" fmla="*/ 9 h 26"/>
                  <a:gd name="T68" fmla="*/ 18 w 60"/>
                  <a:gd name="T69" fmla="*/ 19 h 26"/>
                  <a:gd name="T70" fmla="*/ 16 w 60"/>
                  <a:gd name="T71" fmla="*/ 19 h 26"/>
                  <a:gd name="T72" fmla="*/ 18 w 60"/>
                  <a:gd name="T73" fmla="*/ 14 h 26"/>
                  <a:gd name="T74" fmla="*/ 17 w 60"/>
                  <a:gd name="T75" fmla="*/ 15 h 26"/>
                  <a:gd name="T76" fmla="*/ 14 w 60"/>
                  <a:gd name="T77" fmla="*/ 18 h 26"/>
                  <a:gd name="T78" fmla="*/ 12 w 60"/>
                  <a:gd name="T79" fmla="*/ 18 h 26"/>
                  <a:gd name="T80" fmla="*/ 17 w 60"/>
                  <a:gd name="T81" fmla="*/ 6 h 26"/>
                  <a:gd name="T82" fmla="*/ 9 w 60"/>
                  <a:gd name="T83" fmla="*/ 19 h 26"/>
                  <a:gd name="T84" fmla="*/ 5 w 60"/>
                  <a:gd name="T85" fmla="*/ 26 h 26"/>
                  <a:gd name="T86" fmla="*/ 5 w 60"/>
                  <a:gd name="T87" fmla="*/ 22 h 26"/>
                  <a:gd name="T88" fmla="*/ 7 w 60"/>
                  <a:gd name="T89" fmla="*/ 18 h 26"/>
                  <a:gd name="T90" fmla="*/ 5 w 60"/>
                  <a:gd name="T91" fmla="*/ 18 h 26"/>
                  <a:gd name="T92" fmla="*/ 4 w 60"/>
                  <a:gd name="T93" fmla="*/ 11 h 26"/>
                  <a:gd name="T94" fmla="*/ 1 w 60"/>
                  <a:gd name="T95" fmla="*/ 15 h 26"/>
                  <a:gd name="T96" fmla="*/ 0 w 60"/>
                  <a:gd name="T97" fmla="*/ 15 h 26"/>
                  <a:gd name="T98" fmla="*/ 4 w 60"/>
                  <a:gd name="T99" fmla="*/ 9 h 26"/>
                  <a:gd name="T100" fmla="*/ 9 w 60"/>
                  <a:gd name="T101" fmla="*/ 3 h 26"/>
                  <a:gd name="T102" fmla="*/ 12 w 60"/>
                  <a:gd name="T103" fmla="*/ 3 h 26"/>
                  <a:gd name="T104" fmla="*/ 13 w 60"/>
                  <a:gd name="T105" fmla="*/ 3 h 26"/>
                  <a:gd name="T106" fmla="*/ 20 w 60"/>
                  <a:gd name="T107"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 h="26">
                    <a:moveTo>
                      <a:pt x="9" y="15"/>
                    </a:moveTo>
                    <a:lnTo>
                      <a:pt x="9" y="17"/>
                    </a:lnTo>
                    <a:lnTo>
                      <a:pt x="8" y="17"/>
                    </a:lnTo>
                    <a:lnTo>
                      <a:pt x="9" y="15"/>
                    </a:lnTo>
                    <a:close/>
                    <a:moveTo>
                      <a:pt x="21" y="0"/>
                    </a:moveTo>
                    <a:lnTo>
                      <a:pt x="21" y="1"/>
                    </a:lnTo>
                    <a:lnTo>
                      <a:pt x="21" y="5"/>
                    </a:lnTo>
                    <a:lnTo>
                      <a:pt x="22" y="3"/>
                    </a:lnTo>
                    <a:lnTo>
                      <a:pt x="22" y="3"/>
                    </a:lnTo>
                    <a:lnTo>
                      <a:pt x="24" y="3"/>
                    </a:lnTo>
                    <a:lnTo>
                      <a:pt x="24" y="3"/>
                    </a:lnTo>
                    <a:lnTo>
                      <a:pt x="24" y="5"/>
                    </a:lnTo>
                    <a:lnTo>
                      <a:pt x="24" y="9"/>
                    </a:lnTo>
                    <a:lnTo>
                      <a:pt x="26" y="5"/>
                    </a:lnTo>
                    <a:lnTo>
                      <a:pt x="31" y="2"/>
                    </a:lnTo>
                    <a:lnTo>
                      <a:pt x="31" y="2"/>
                    </a:lnTo>
                    <a:lnTo>
                      <a:pt x="33" y="2"/>
                    </a:lnTo>
                    <a:lnTo>
                      <a:pt x="33" y="2"/>
                    </a:lnTo>
                    <a:lnTo>
                      <a:pt x="33" y="5"/>
                    </a:lnTo>
                    <a:lnTo>
                      <a:pt x="33" y="5"/>
                    </a:lnTo>
                    <a:lnTo>
                      <a:pt x="34" y="3"/>
                    </a:lnTo>
                    <a:lnTo>
                      <a:pt x="34" y="3"/>
                    </a:lnTo>
                    <a:lnTo>
                      <a:pt x="35" y="3"/>
                    </a:lnTo>
                    <a:lnTo>
                      <a:pt x="35" y="3"/>
                    </a:lnTo>
                    <a:lnTo>
                      <a:pt x="35" y="6"/>
                    </a:lnTo>
                    <a:lnTo>
                      <a:pt x="35" y="9"/>
                    </a:lnTo>
                    <a:lnTo>
                      <a:pt x="38" y="6"/>
                    </a:lnTo>
                    <a:lnTo>
                      <a:pt x="39" y="5"/>
                    </a:lnTo>
                    <a:lnTo>
                      <a:pt x="41" y="3"/>
                    </a:lnTo>
                    <a:lnTo>
                      <a:pt x="41" y="3"/>
                    </a:lnTo>
                    <a:lnTo>
                      <a:pt x="42" y="3"/>
                    </a:lnTo>
                    <a:lnTo>
                      <a:pt x="43" y="3"/>
                    </a:lnTo>
                    <a:lnTo>
                      <a:pt x="43" y="6"/>
                    </a:lnTo>
                    <a:lnTo>
                      <a:pt x="46" y="3"/>
                    </a:lnTo>
                    <a:lnTo>
                      <a:pt x="49" y="3"/>
                    </a:lnTo>
                    <a:lnTo>
                      <a:pt x="49" y="3"/>
                    </a:lnTo>
                    <a:lnTo>
                      <a:pt x="50" y="5"/>
                    </a:lnTo>
                    <a:lnTo>
                      <a:pt x="49" y="10"/>
                    </a:lnTo>
                    <a:lnTo>
                      <a:pt x="51" y="6"/>
                    </a:lnTo>
                    <a:lnTo>
                      <a:pt x="56" y="3"/>
                    </a:lnTo>
                    <a:lnTo>
                      <a:pt x="56" y="3"/>
                    </a:lnTo>
                    <a:lnTo>
                      <a:pt x="58" y="3"/>
                    </a:lnTo>
                    <a:lnTo>
                      <a:pt x="58" y="3"/>
                    </a:lnTo>
                    <a:lnTo>
                      <a:pt x="58" y="5"/>
                    </a:lnTo>
                    <a:lnTo>
                      <a:pt x="59" y="3"/>
                    </a:lnTo>
                    <a:lnTo>
                      <a:pt x="59" y="3"/>
                    </a:lnTo>
                    <a:lnTo>
                      <a:pt x="60" y="3"/>
                    </a:lnTo>
                    <a:lnTo>
                      <a:pt x="60" y="3"/>
                    </a:lnTo>
                    <a:lnTo>
                      <a:pt x="60" y="6"/>
                    </a:lnTo>
                    <a:lnTo>
                      <a:pt x="60" y="9"/>
                    </a:lnTo>
                    <a:lnTo>
                      <a:pt x="59" y="11"/>
                    </a:lnTo>
                    <a:lnTo>
                      <a:pt x="56" y="13"/>
                    </a:lnTo>
                    <a:lnTo>
                      <a:pt x="56" y="15"/>
                    </a:lnTo>
                    <a:lnTo>
                      <a:pt x="55" y="17"/>
                    </a:lnTo>
                    <a:lnTo>
                      <a:pt x="54" y="18"/>
                    </a:lnTo>
                    <a:lnTo>
                      <a:pt x="52" y="19"/>
                    </a:lnTo>
                    <a:lnTo>
                      <a:pt x="52" y="18"/>
                    </a:lnTo>
                    <a:lnTo>
                      <a:pt x="51" y="19"/>
                    </a:lnTo>
                    <a:lnTo>
                      <a:pt x="50" y="19"/>
                    </a:lnTo>
                    <a:lnTo>
                      <a:pt x="50" y="18"/>
                    </a:lnTo>
                    <a:lnTo>
                      <a:pt x="51" y="14"/>
                    </a:lnTo>
                    <a:lnTo>
                      <a:pt x="51" y="11"/>
                    </a:lnTo>
                    <a:lnTo>
                      <a:pt x="50" y="11"/>
                    </a:lnTo>
                    <a:lnTo>
                      <a:pt x="49" y="14"/>
                    </a:lnTo>
                    <a:lnTo>
                      <a:pt x="47" y="15"/>
                    </a:lnTo>
                    <a:lnTo>
                      <a:pt x="46" y="17"/>
                    </a:lnTo>
                    <a:lnTo>
                      <a:pt x="46" y="17"/>
                    </a:lnTo>
                    <a:lnTo>
                      <a:pt x="45" y="17"/>
                    </a:lnTo>
                    <a:lnTo>
                      <a:pt x="43" y="17"/>
                    </a:lnTo>
                    <a:lnTo>
                      <a:pt x="43" y="17"/>
                    </a:lnTo>
                    <a:lnTo>
                      <a:pt x="43" y="15"/>
                    </a:lnTo>
                    <a:lnTo>
                      <a:pt x="43" y="13"/>
                    </a:lnTo>
                    <a:lnTo>
                      <a:pt x="43" y="11"/>
                    </a:lnTo>
                    <a:lnTo>
                      <a:pt x="45" y="10"/>
                    </a:lnTo>
                    <a:lnTo>
                      <a:pt x="45" y="9"/>
                    </a:lnTo>
                    <a:lnTo>
                      <a:pt x="42" y="13"/>
                    </a:lnTo>
                    <a:lnTo>
                      <a:pt x="41" y="15"/>
                    </a:lnTo>
                    <a:lnTo>
                      <a:pt x="41" y="17"/>
                    </a:lnTo>
                    <a:lnTo>
                      <a:pt x="39" y="18"/>
                    </a:lnTo>
                    <a:lnTo>
                      <a:pt x="38" y="18"/>
                    </a:lnTo>
                    <a:lnTo>
                      <a:pt x="37" y="19"/>
                    </a:lnTo>
                    <a:lnTo>
                      <a:pt x="37" y="18"/>
                    </a:lnTo>
                    <a:lnTo>
                      <a:pt x="37" y="15"/>
                    </a:lnTo>
                    <a:lnTo>
                      <a:pt x="38" y="13"/>
                    </a:lnTo>
                    <a:lnTo>
                      <a:pt x="38" y="9"/>
                    </a:lnTo>
                    <a:lnTo>
                      <a:pt x="34" y="15"/>
                    </a:lnTo>
                    <a:lnTo>
                      <a:pt x="30" y="21"/>
                    </a:lnTo>
                    <a:lnTo>
                      <a:pt x="30" y="21"/>
                    </a:lnTo>
                    <a:lnTo>
                      <a:pt x="29" y="22"/>
                    </a:lnTo>
                    <a:lnTo>
                      <a:pt x="28" y="22"/>
                    </a:lnTo>
                    <a:lnTo>
                      <a:pt x="28" y="22"/>
                    </a:lnTo>
                    <a:lnTo>
                      <a:pt x="28" y="21"/>
                    </a:lnTo>
                    <a:lnTo>
                      <a:pt x="28" y="19"/>
                    </a:lnTo>
                    <a:lnTo>
                      <a:pt x="26" y="21"/>
                    </a:lnTo>
                    <a:lnTo>
                      <a:pt x="25" y="21"/>
                    </a:lnTo>
                    <a:lnTo>
                      <a:pt x="25" y="19"/>
                    </a:lnTo>
                    <a:lnTo>
                      <a:pt x="26" y="15"/>
                    </a:lnTo>
                    <a:lnTo>
                      <a:pt x="29" y="10"/>
                    </a:lnTo>
                    <a:lnTo>
                      <a:pt x="29" y="9"/>
                    </a:lnTo>
                    <a:lnTo>
                      <a:pt x="28" y="7"/>
                    </a:lnTo>
                    <a:lnTo>
                      <a:pt x="28" y="9"/>
                    </a:lnTo>
                    <a:lnTo>
                      <a:pt x="26" y="9"/>
                    </a:lnTo>
                    <a:lnTo>
                      <a:pt x="22" y="14"/>
                    </a:lnTo>
                    <a:lnTo>
                      <a:pt x="18" y="19"/>
                    </a:lnTo>
                    <a:lnTo>
                      <a:pt x="18" y="19"/>
                    </a:lnTo>
                    <a:lnTo>
                      <a:pt x="17" y="21"/>
                    </a:lnTo>
                    <a:lnTo>
                      <a:pt x="16" y="21"/>
                    </a:lnTo>
                    <a:lnTo>
                      <a:pt x="16" y="19"/>
                    </a:lnTo>
                    <a:lnTo>
                      <a:pt x="16" y="19"/>
                    </a:lnTo>
                    <a:lnTo>
                      <a:pt x="17" y="15"/>
                    </a:lnTo>
                    <a:lnTo>
                      <a:pt x="18" y="14"/>
                    </a:lnTo>
                    <a:lnTo>
                      <a:pt x="18" y="13"/>
                    </a:lnTo>
                    <a:lnTo>
                      <a:pt x="18" y="14"/>
                    </a:lnTo>
                    <a:lnTo>
                      <a:pt x="17" y="15"/>
                    </a:lnTo>
                    <a:lnTo>
                      <a:pt x="16" y="17"/>
                    </a:lnTo>
                    <a:lnTo>
                      <a:pt x="14" y="18"/>
                    </a:lnTo>
                    <a:lnTo>
                      <a:pt x="14" y="18"/>
                    </a:lnTo>
                    <a:lnTo>
                      <a:pt x="13" y="19"/>
                    </a:lnTo>
                    <a:lnTo>
                      <a:pt x="12" y="19"/>
                    </a:lnTo>
                    <a:lnTo>
                      <a:pt x="12" y="18"/>
                    </a:lnTo>
                    <a:lnTo>
                      <a:pt x="13" y="14"/>
                    </a:lnTo>
                    <a:lnTo>
                      <a:pt x="16" y="10"/>
                    </a:lnTo>
                    <a:lnTo>
                      <a:pt x="17" y="6"/>
                    </a:lnTo>
                    <a:lnTo>
                      <a:pt x="16" y="7"/>
                    </a:lnTo>
                    <a:lnTo>
                      <a:pt x="12" y="13"/>
                    </a:lnTo>
                    <a:lnTo>
                      <a:pt x="9" y="19"/>
                    </a:lnTo>
                    <a:lnTo>
                      <a:pt x="7" y="24"/>
                    </a:lnTo>
                    <a:lnTo>
                      <a:pt x="7" y="26"/>
                    </a:lnTo>
                    <a:lnTo>
                      <a:pt x="5" y="26"/>
                    </a:lnTo>
                    <a:lnTo>
                      <a:pt x="5" y="26"/>
                    </a:lnTo>
                    <a:lnTo>
                      <a:pt x="4" y="26"/>
                    </a:lnTo>
                    <a:lnTo>
                      <a:pt x="5" y="22"/>
                    </a:lnTo>
                    <a:lnTo>
                      <a:pt x="5" y="22"/>
                    </a:lnTo>
                    <a:lnTo>
                      <a:pt x="5" y="22"/>
                    </a:lnTo>
                    <a:lnTo>
                      <a:pt x="7" y="18"/>
                    </a:lnTo>
                    <a:lnTo>
                      <a:pt x="7" y="18"/>
                    </a:lnTo>
                    <a:lnTo>
                      <a:pt x="5" y="18"/>
                    </a:lnTo>
                    <a:lnTo>
                      <a:pt x="5" y="18"/>
                    </a:lnTo>
                    <a:lnTo>
                      <a:pt x="8" y="13"/>
                    </a:lnTo>
                    <a:lnTo>
                      <a:pt x="7" y="11"/>
                    </a:lnTo>
                    <a:lnTo>
                      <a:pt x="4" y="11"/>
                    </a:lnTo>
                    <a:lnTo>
                      <a:pt x="3" y="13"/>
                    </a:lnTo>
                    <a:lnTo>
                      <a:pt x="3" y="14"/>
                    </a:lnTo>
                    <a:lnTo>
                      <a:pt x="1" y="15"/>
                    </a:lnTo>
                    <a:lnTo>
                      <a:pt x="0" y="15"/>
                    </a:lnTo>
                    <a:lnTo>
                      <a:pt x="0" y="15"/>
                    </a:lnTo>
                    <a:lnTo>
                      <a:pt x="0" y="15"/>
                    </a:lnTo>
                    <a:lnTo>
                      <a:pt x="1" y="13"/>
                    </a:lnTo>
                    <a:lnTo>
                      <a:pt x="4" y="10"/>
                    </a:lnTo>
                    <a:lnTo>
                      <a:pt x="4" y="9"/>
                    </a:lnTo>
                    <a:lnTo>
                      <a:pt x="8" y="6"/>
                    </a:lnTo>
                    <a:lnTo>
                      <a:pt x="8" y="3"/>
                    </a:lnTo>
                    <a:lnTo>
                      <a:pt x="9" y="3"/>
                    </a:lnTo>
                    <a:lnTo>
                      <a:pt x="9" y="3"/>
                    </a:lnTo>
                    <a:lnTo>
                      <a:pt x="10" y="3"/>
                    </a:lnTo>
                    <a:lnTo>
                      <a:pt x="12" y="3"/>
                    </a:lnTo>
                    <a:lnTo>
                      <a:pt x="13" y="2"/>
                    </a:lnTo>
                    <a:lnTo>
                      <a:pt x="13" y="2"/>
                    </a:lnTo>
                    <a:lnTo>
                      <a:pt x="13" y="3"/>
                    </a:lnTo>
                    <a:lnTo>
                      <a:pt x="13" y="6"/>
                    </a:lnTo>
                    <a:lnTo>
                      <a:pt x="18" y="1"/>
                    </a:lnTo>
                    <a:lnTo>
                      <a:pt x="20" y="1"/>
                    </a:lnTo>
                    <a:lnTo>
                      <a:pt x="21"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2" name="Freeform 103"/>
              <p:cNvSpPr>
                <a:spLocks noEditPoints="1"/>
              </p:cNvSpPr>
              <p:nvPr/>
            </p:nvSpPr>
            <p:spPr bwMode="auto">
              <a:xfrm>
                <a:off x="3997325" y="3176588"/>
                <a:ext cx="563563" cy="236538"/>
              </a:xfrm>
              <a:custGeom>
                <a:avLst/>
                <a:gdLst>
                  <a:gd name="T0" fmla="*/ 117 w 355"/>
                  <a:gd name="T1" fmla="*/ 8 h 149"/>
                  <a:gd name="T2" fmla="*/ 120 w 355"/>
                  <a:gd name="T3" fmla="*/ 17 h 149"/>
                  <a:gd name="T4" fmla="*/ 137 w 355"/>
                  <a:gd name="T5" fmla="*/ 11 h 149"/>
                  <a:gd name="T6" fmla="*/ 156 w 355"/>
                  <a:gd name="T7" fmla="*/ 8 h 149"/>
                  <a:gd name="T8" fmla="*/ 159 w 355"/>
                  <a:gd name="T9" fmla="*/ 19 h 149"/>
                  <a:gd name="T10" fmla="*/ 172 w 355"/>
                  <a:gd name="T11" fmla="*/ 16 h 149"/>
                  <a:gd name="T12" fmla="*/ 180 w 355"/>
                  <a:gd name="T13" fmla="*/ 16 h 149"/>
                  <a:gd name="T14" fmla="*/ 202 w 355"/>
                  <a:gd name="T15" fmla="*/ 2 h 149"/>
                  <a:gd name="T16" fmla="*/ 222 w 355"/>
                  <a:gd name="T17" fmla="*/ 2 h 149"/>
                  <a:gd name="T18" fmla="*/ 221 w 355"/>
                  <a:gd name="T19" fmla="*/ 20 h 149"/>
                  <a:gd name="T20" fmla="*/ 242 w 355"/>
                  <a:gd name="T21" fmla="*/ 7 h 149"/>
                  <a:gd name="T22" fmla="*/ 265 w 355"/>
                  <a:gd name="T23" fmla="*/ 7 h 149"/>
                  <a:gd name="T24" fmla="*/ 284 w 355"/>
                  <a:gd name="T25" fmla="*/ 16 h 149"/>
                  <a:gd name="T26" fmla="*/ 309 w 355"/>
                  <a:gd name="T27" fmla="*/ 3 h 149"/>
                  <a:gd name="T28" fmla="*/ 327 w 355"/>
                  <a:gd name="T29" fmla="*/ 7 h 149"/>
                  <a:gd name="T30" fmla="*/ 341 w 355"/>
                  <a:gd name="T31" fmla="*/ 16 h 149"/>
                  <a:gd name="T32" fmla="*/ 339 w 355"/>
                  <a:gd name="T33" fmla="*/ 11 h 149"/>
                  <a:gd name="T34" fmla="*/ 316 w 355"/>
                  <a:gd name="T35" fmla="*/ 27 h 149"/>
                  <a:gd name="T36" fmla="*/ 299 w 355"/>
                  <a:gd name="T37" fmla="*/ 28 h 149"/>
                  <a:gd name="T38" fmla="*/ 289 w 355"/>
                  <a:gd name="T39" fmla="*/ 51 h 149"/>
                  <a:gd name="T40" fmla="*/ 284 w 355"/>
                  <a:gd name="T41" fmla="*/ 88 h 149"/>
                  <a:gd name="T42" fmla="*/ 289 w 355"/>
                  <a:gd name="T43" fmla="*/ 109 h 149"/>
                  <a:gd name="T44" fmla="*/ 286 w 355"/>
                  <a:gd name="T45" fmla="*/ 133 h 149"/>
                  <a:gd name="T46" fmla="*/ 271 w 355"/>
                  <a:gd name="T47" fmla="*/ 149 h 149"/>
                  <a:gd name="T48" fmla="*/ 267 w 355"/>
                  <a:gd name="T49" fmla="*/ 138 h 149"/>
                  <a:gd name="T50" fmla="*/ 267 w 355"/>
                  <a:gd name="T51" fmla="*/ 117 h 149"/>
                  <a:gd name="T52" fmla="*/ 278 w 355"/>
                  <a:gd name="T53" fmla="*/ 83 h 149"/>
                  <a:gd name="T54" fmla="*/ 278 w 355"/>
                  <a:gd name="T55" fmla="*/ 66 h 149"/>
                  <a:gd name="T56" fmla="*/ 273 w 355"/>
                  <a:gd name="T57" fmla="*/ 38 h 149"/>
                  <a:gd name="T58" fmla="*/ 268 w 355"/>
                  <a:gd name="T59" fmla="*/ 36 h 149"/>
                  <a:gd name="T60" fmla="*/ 261 w 355"/>
                  <a:gd name="T61" fmla="*/ 58 h 149"/>
                  <a:gd name="T62" fmla="*/ 264 w 355"/>
                  <a:gd name="T63" fmla="*/ 25 h 149"/>
                  <a:gd name="T64" fmla="*/ 255 w 355"/>
                  <a:gd name="T65" fmla="*/ 13 h 149"/>
                  <a:gd name="T66" fmla="*/ 243 w 355"/>
                  <a:gd name="T67" fmla="*/ 9 h 149"/>
                  <a:gd name="T68" fmla="*/ 215 w 355"/>
                  <a:gd name="T69" fmla="*/ 21 h 149"/>
                  <a:gd name="T70" fmla="*/ 197 w 355"/>
                  <a:gd name="T71" fmla="*/ 27 h 149"/>
                  <a:gd name="T72" fmla="*/ 190 w 355"/>
                  <a:gd name="T73" fmla="*/ 12 h 149"/>
                  <a:gd name="T74" fmla="*/ 164 w 355"/>
                  <a:gd name="T75" fmla="*/ 24 h 149"/>
                  <a:gd name="T76" fmla="*/ 163 w 355"/>
                  <a:gd name="T77" fmla="*/ 9 h 149"/>
                  <a:gd name="T78" fmla="*/ 148 w 355"/>
                  <a:gd name="T79" fmla="*/ 11 h 149"/>
                  <a:gd name="T80" fmla="*/ 141 w 355"/>
                  <a:gd name="T81" fmla="*/ 9 h 149"/>
                  <a:gd name="T82" fmla="*/ 120 w 355"/>
                  <a:gd name="T83" fmla="*/ 21 h 149"/>
                  <a:gd name="T84" fmla="*/ 108 w 355"/>
                  <a:gd name="T85" fmla="*/ 23 h 149"/>
                  <a:gd name="T86" fmla="*/ 92 w 355"/>
                  <a:gd name="T87" fmla="*/ 24 h 149"/>
                  <a:gd name="T88" fmla="*/ 87 w 355"/>
                  <a:gd name="T89" fmla="*/ 11 h 149"/>
                  <a:gd name="T90" fmla="*/ 75 w 355"/>
                  <a:gd name="T91" fmla="*/ 13 h 149"/>
                  <a:gd name="T92" fmla="*/ 68 w 355"/>
                  <a:gd name="T93" fmla="*/ 9 h 149"/>
                  <a:gd name="T94" fmla="*/ 58 w 355"/>
                  <a:gd name="T95" fmla="*/ 13 h 149"/>
                  <a:gd name="T96" fmla="*/ 50 w 355"/>
                  <a:gd name="T97" fmla="*/ 12 h 149"/>
                  <a:gd name="T98" fmla="*/ 42 w 355"/>
                  <a:gd name="T99" fmla="*/ 13 h 149"/>
                  <a:gd name="T100" fmla="*/ 29 w 355"/>
                  <a:gd name="T101" fmla="*/ 21 h 149"/>
                  <a:gd name="T102" fmla="*/ 21 w 355"/>
                  <a:gd name="T103" fmla="*/ 21 h 149"/>
                  <a:gd name="T104" fmla="*/ 8 w 355"/>
                  <a:gd name="T105" fmla="*/ 19 h 149"/>
                  <a:gd name="T106" fmla="*/ 16 w 355"/>
                  <a:gd name="T107" fmla="*/ 6 h 149"/>
                  <a:gd name="T108" fmla="*/ 24 w 355"/>
                  <a:gd name="T109" fmla="*/ 12 h 149"/>
                  <a:gd name="T110" fmla="*/ 42 w 355"/>
                  <a:gd name="T111" fmla="*/ 4 h 149"/>
                  <a:gd name="T112" fmla="*/ 50 w 355"/>
                  <a:gd name="T113" fmla="*/ 7 h 149"/>
                  <a:gd name="T114" fmla="*/ 70 w 355"/>
                  <a:gd name="T115" fmla="*/ 3 h 149"/>
                  <a:gd name="T116" fmla="*/ 81 w 355"/>
                  <a:gd name="T117" fmla="*/ 9 h 149"/>
                  <a:gd name="T118" fmla="*/ 101 w 355"/>
                  <a:gd name="T119" fmla="*/ 3 h 149"/>
                  <a:gd name="T120" fmla="*/ 106 w 355"/>
                  <a:gd name="T121" fmla="*/ 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5" h="149">
                    <a:moveTo>
                      <a:pt x="292" y="15"/>
                    </a:moveTo>
                    <a:lnTo>
                      <a:pt x="286" y="21"/>
                    </a:lnTo>
                    <a:lnTo>
                      <a:pt x="280" y="28"/>
                    </a:lnTo>
                    <a:lnTo>
                      <a:pt x="280" y="29"/>
                    </a:lnTo>
                    <a:lnTo>
                      <a:pt x="272" y="50"/>
                    </a:lnTo>
                    <a:lnTo>
                      <a:pt x="263" y="72"/>
                    </a:lnTo>
                    <a:lnTo>
                      <a:pt x="273" y="50"/>
                    </a:lnTo>
                    <a:lnTo>
                      <a:pt x="286" y="29"/>
                    </a:lnTo>
                    <a:lnTo>
                      <a:pt x="288" y="28"/>
                    </a:lnTo>
                    <a:lnTo>
                      <a:pt x="289" y="28"/>
                    </a:lnTo>
                    <a:lnTo>
                      <a:pt x="292" y="15"/>
                    </a:lnTo>
                    <a:close/>
                    <a:moveTo>
                      <a:pt x="114" y="0"/>
                    </a:moveTo>
                    <a:lnTo>
                      <a:pt x="114" y="0"/>
                    </a:lnTo>
                    <a:lnTo>
                      <a:pt x="113" y="6"/>
                    </a:lnTo>
                    <a:lnTo>
                      <a:pt x="112" y="11"/>
                    </a:lnTo>
                    <a:lnTo>
                      <a:pt x="110" y="15"/>
                    </a:lnTo>
                    <a:lnTo>
                      <a:pt x="112" y="13"/>
                    </a:lnTo>
                    <a:lnTo>
                      <a:pt x="114" y="11"/>
                    </a:lnTo>
                    <a:lnTo>
                      <a:pt x="117" y="8"/>
                    </a:lnTo>
                    <a:lnTo>
                      <a:pt x="120" y="6"/>
                    </a:lnTo>
                    <a:lnTo>
                      <a:pt x="120" y="6"/>
                    </a:lnTo>
                    <a:lnTo>
                      <a:pt x="121" y="6"/>
                    </a:lnTo>
                    <a:lnTo>
                      <a:pt x="122" y="4"/>
                    </a:lnTo>
                    <a:lnTo>
                      <a:pt x="123" y="4"/>
                    </a:lnTo>
                    <a:lnTo>
                      <a:pt x="123" y="6"/>
                    </a:lnTo>
                    <a:lnTo>
                      <a:pt x="122" y="8"/>
                    </a:lnTo>
                    <a:lnTo>
                      <a:pt x="123" y="6"/>
                    </a:lnTo>
                    <a:lnTo>
                      <a:pt x="125" y="6"/>
                    </a:lnTo>
                    <a:lnTo>
                      <a:pt x="126" y="6"/>
                    </a:lnTo>
                    <a:lnTo>
                      <a:pt x="127" y="4"/>
                    </a:lnTo>
                    <a:lnTo>
                      <a:pt x="127" y="4"/>
                    </a:lnTo>
                    <a:lnTo>
                      <a:pt x="127" y="6"/>
                    </a:lnTo>
                    <a:lnTo>
                      <a:pt x="127" y="7"/>
                    </a:lnTo>
                    <a:lnTo>
                      <a:pt x="126" y="9"/>
                    </a:lnTo>
                    <a:lnTo>
                      <a:pt x="125" y="11"/>
                    </a:lnTo>
                    <a:lnTo>
                      <a:pt x="122" y="13"/>
                    </a:lnTo>
                    <a:lnTo>
                      <a:pt x="121" y="15"/>
                    </a:lnTo>
                    <a:lnTo>
                      <a:pt x="120" y="17"/>
                    </a:lnTo>
                    <a:lnTo>
                      <a:pt x="118" y="19"/>
                    </a:lnTo>
                    <a:lnTo>
                      <a:pt x="118" y="20"/>
                    </a:lnTo>
                    <a:lnTo>
                      <a:pt x="118" y="20"/>
                    </a:lnTo>
                    <a:lnTo>
                      <a:pt x="118" y="19"/>
                    </a:lnTo>
                    <a:lnTo>
                      <a:pt x="120" y="17"/>
                    </a:lnTo>
                    <a:lnTo>
                      <a:pt x="123" y="15"/>
                    </a:lnTo>
                    <a:lnTo>
                      <a:pt x="126" y="11"/>
                    </a:lnTo>
                    <a:lnTo>
                      <a:pt x="129" y="8"/>
                    </a:lnTo>
                    <a:lnTo>
                      <a:pt x="133" y="6"/>
                    </a:lnTo>
                    <a:lnTo>
                      <a:pt x="137" y="3"/>
                    </a:lnTo>
                    <a:lnTo>
                      <a:pt x="137" y="3"/>
                    </a:lnTo>
                    <a:lnTo>
                      <a:pt x="138" y="3"/>
                    </a:lnTo>
                    <a:lnTo>
                      <a:pt x="138" y="4"/>
                    </a:lnTo>
                    <a:lnTo>
                      <a:pt x="134" y="11"/>
                    </a:lnTo>
                    <a:lnTo>
                      <a:pt x="131" y="16"/>
                    </a:lnTo>
                    <a:lnTo>
                      <a:pt x="131" y="16"/>
                    </a:lnTo>
                    <a:lnTo>
                      <a:pt x="133" y="15"/>
                    </a:lnTo>
                    <a:lnTo>
                      <a:pt x="134" y="12"/>
                    </a:lnTo>
                    <a:lnTo>
                      <a:pt x="137" y="11"/>
                    </a:lnTo>
                    <a:lnTo>
                      <a:pt x="138" y="8"/>
                    </a:lnTo>
                    <a:lnTo>
                      <a:pt x="139" y="7"/>
                    </a:lnTo>
                    <a:lnTo>
                      <a:pt x="143" y="4"/>
                    </a:lnTo>
                    <a:lnTo>
                      <a:pt x="146" y="3"/>
                    </a:lnTo>
                    <a:lnTo>
                      <a:pt x="150" y="2"/>
                    </a:lnTo>
                    <a:lnTo>
                      <a:pt x="150" y="2"/>
                    </a:lnTo>
                    <a:lnTo>
                      <a:pt x="151" y="2"/>
                    </a:lnTo>
                    <a:lnTo>
                      <a:pt x="151" y="2"/>
                    </a:lnTo>
                    <a:lnTo>
                      <a:pt x="150" y="6"/>
                    </a:lnTo>
                    <a:lnTo>
                      <a:pt x="147" y="9"/>
                    </a:lnTo>
                    <a:lnTo>
                      <a:pt x="144" y="13"/>
                    </a:lnTo>
                    <a:lnTo>
                      <a:pt x="150" y="8"/>
                    </a:lnTo>
                    <a:lnTo>
                      <a:pt x="155" y="4"/>
                    </a:lnTo>
                    <a:lnTo>
                      <a:pt x="155" y="3"/>
                    </a:lnTo>
                    <a:lnTo>
                      <a:pt x="156" y="3"/>
                    </a:lnTo>
                    <a:lnTo>
                      <a:pt x="158" y="3"/>
                    </a:lnTo>
                    <a:lnTo>
                      <a:pt x="158" y="3"/>
                    </a:lnTo>
                    <a:lnTo>
                      <a:pt x="158" y="4"/>
                    </a:lnTo>
                    <a:lnTo>
                      <a:pt x="156" y="8"/>
                    </a:lnTo>
                    <a:lnTo>
                      <a:pt x="154" y="12"/>
                    </a:lnTo>
                    <a:lnTo>
                      <a:pt x="152" y="15"/>
                    </a:lnTo>
                    <a:lnTo>
                      <a:pt x="150" y="16"/>
                    </a:lnTo>
                    <a:lnTo>
                      <a:pt x="151" y="16"/>
                    </a:lnTo>
                    <a:lnTo>
                      <a:pt x="154" y="13"/>
                    </a:lnTo>
                    <a:lnTo>
                      <a:pt x="156" y="11"/>
                    </a:lnTo>
                    <a:lnTo>
                      <a:pt x="159" y="8"/>
                    </a:lnTo>
                    <a:lnTo>
                      <a:pt x="163" y="6"/>
                    </a:lnTo>
                    <a:lnTo>
                      <a:pt x="167" y="3"/>
                    </a:lnTo>
                    <a:lnTo>
                      <a:pt x="168" y="3"/>
                    </a:lnTo>
                    <a:lnTo>
                      <a:pt x="168" y="3"/>
                    </a:lnTo>
                    <a:lnTo>
                      <a:pt x="168" y="4"/>
                    </a:lnTo>
                    <a:lnTo>
                      <a:pt x="167" y="8"/>
                    </a:lnTo>
                    <a:lnTo>
                      <a:pt x="164" y="11"/>
                    </a:lnTo>
                    <a:lnTo>
                      <a:pt x="163" y="13"/>
                    </a:lnTo>
                    <a:lnTo>
                      <a:pt x="162" y="16"/>
                    </a:lnTo>
                    <a:lnTo>
                      <a:pt x="160" y="17"/>
                    </a:lnTo>
                    <a:lnTo>
                      <a:pt x="159" y="19"/>
                    </a:lnTo>
                    <a:lnTo>
                      <a:pt x="159" y="19"/>
                    </a:lnTo>
                    <a:lnTo>
                      <a:pt x="160" y="19"/>
                    </a:lnTo>
                    <a:lnTo>
                      <a:pt x="162" y="16"/>
                    </a:lnTo>
                    <a:lnTo>
                      <a:pt x="164" y="13"/>
                    </a:lnTo>
                    <a:lnTo>
                      <a:pt x="169" y="9"/>
                    </a:lnTo>
                    <a:lnTo>
                      <a:pt x="175" y="6"/>
                    </a:lnTo>
                    <a:lnTo>
                      <a:pt x="175" y="4"/>
                    </a:lnTo>
                    <a:lnTo>
                      <a:pt x="176" y="4"/>
                    </a:lnTo>
                    <a:lnTo>
                      <a:pt x="177" y="4"/>
                    </a:lnTo>
                    <a:lnTo>
                      <a:pt x="179" y="4"/>
                    </a:lnTo>
                    <a:lnTo>
                      <a:pt x="179" y="6"/>
                    </a:lnTo>
                    <a:lnTo>
                      <a:pt x="177" y="8"/>
                    </a:lnTo>
                    <a:lnTo>
                      <a:pt x="175" y="11"/>
                    </a:lnTo>
                    <a:lnTo>
                      <a:pt x="173" y="13"/>
                    </a:lnTo>
                    <a:lnTo>
                      <a:pt x="172" y="16"/>
                    </a:lnTo>
                    <a:lnTo>
                      <a:pt x="171" y="19"/>
                    </a:lnTo>
                    <a:lnTo>
                      <a:pt x="171" y="19"/>
                    </a:lnTo>
                    <a:lnTo>
                      <a:pt x="171" y="19"/>
                    </a:lnTo>
                    <a:lnTo>
                      <a:pt x="171" y="17"/>
                    </a:lnTo>
                    <a:lnTo>
                      <a:pt x="172" y="16"/>
                    </a:lnTo>
                    <a:lnTo>
                      <a:pt x="173" y="13"/>
                    </a:lnTo>
                    <a:lnTo>
                      <a:pt x="175" y="12"/>
                    </a:lnTo>
                    <a:lnTo>
                      <a:pt x="176" y="9"/>
                    </a:lnTo>
                    <a:lnTo>
                      <a:pt x="177" y="8"/>
                    </a:lnTo>
                    <a:lnTo>
                      <a:pt x="180" y="6"/>
                    </a:lnTo>
                    <a:lnTo>
                      <a:pt x="184" y="3"/>
                    </a:lnTo>
                    <a:lnTo>
                      <a:pt x="186" y="2"/>
                    </a:lnTo>
                    <a:lnTo>
                      <a:pt x="188" y="2"/>
                    </a:lnTo>
                    <a:lnTo>
                      <a:pt x="188" y="2"/>
                    </a:lnTo>
                    <a:lnTo>
                      <a:pt x="189" y="2"/>
                    </a:lnTo>
                    <a:lnTo>
                      <a:pt x="189" y="3"/>
                    </a:lnTo>
                    <a:lnTo>
                      <a:pt x="186" y="6"/>
                    </a:lnTo>
                    <a:lnTo>
                      <a:pt x="185" y="9"/>
                    </a:lnTo>
                    <a:lnTo>
                      <a:pt x="183" y="13"/>
                    </a:lnTo>
                    <a:lnTo>
                      <a:pt x="181" y="16"/>
                    </a:lnTo>
                    <a:lnTo>
                      <a:pt x="180" y="17"/>
                    </a:lnTo>
                    <a:lnTo>
                      <a:pt x="180" y="17"/>
                    </a:lnTo>
                    <a:lnTo>
                      <a:pt x="180" y="17"/>
                    </a:lnTo>
                    <a:lnTo>
                      <a:pt x="180" y="16"/>
                    </a:lnTo>
                    <a:lnTo>
                      <a:pt x="181" y="15"/>
                    </a:lnTo>
                    <a:lnTo>
                      <a:pt x="183" y="13"/>
                    </a:lnTo>
                    <a:lnTo>
                      <a:pt x="184" y="12"/>
                    </a:lnTo>
                    <a:lnTo>
                      <a:pt x="185" y="9"/>
                    </a:lnTo>
                    <a:lnTo>
                      <a:pt x="186" y="8"/>
                    </a:lnTo>
                    <a:lnTo>
                      <a:pt x="188" y="7"/>
                    </a:lnTo>
                    <a:lnTo>
                      <a:pt x="189" y="6"/>
                    </a:lnTo>
                    <a:lnTo>
                      <a:pt x="189" y="6"/>
                    </a:lnTo>
                    <a:lnTo>
                      <a:pt x="190" y="6"/>
                    </a:lnTo>
                    <a:lnTo>
                      <a:pt x="192" y="6"/>
                    </a:lnTo>
                    <a:lnTo>
                      <a:pt x="192" y="6"/>
                    </a:lnTo>
                    <a:lnTo>
                      <a:pt x="192" y="7"/>
                    </a:lnTo>
                    <a:lnTo>
                      <a:pt x="188" y="11"/>
                    </a:lnTo>
                    <a:lnTo>
                      <a:pt x="185" y="15"/>
                    </a:lnTo>
                    <a:lnTo>
                      <a:pt x="192" y="8"/>
                    </a:lnTo>
                    <a:lnTo>
                      <a:pt x="201" y="2"/>
                    </a:lnTo>
                    <a:lnTo>
                      <a:pt x="201" y="2"/>
                    </a:lnTo>
                    <a:lnTo>
                      <a:pt x="202" y="2"/>
                    </a:lnTo>
                    <a:lnTo>
                      <a:pt x="202" y="2"/>
                    </a:lnTo>
                    <a:lnTo>
                      <a:pt x="202" y="3"/>
                    </a:lnTo>
                    <a:lnTo>
                      <a:pt x="201" y="7"/>
                    </a:lnTo>
                    <a:lnTo>
                      <a:pt x="198" y="12"/>
                    </a:lnTo>
                    <a:lnTo>
                      <a:pt x="204" y="7"/>
                    </a:lnTo>
                    <a:lnTo>
                      <a:pt x="207" y="3"/>
                    </a:lnTo>
                    <a:lnTo>
                      <a:pt x="209" y="3"/>
                    </a:lnTo>
                    <a:lnTo>
                      <a:pt x="210" y="3"/>
                    </a:lnTo>
                    <a:lnTo>
                      <a:pt x="211" y="3"/>
                    </a:lnTo>
                    <a:lnTo>
                      <a:pt x="211" y="3"/>
                    </a:lnTo>
                    <a:lnTo>
                      <a:pt x="211" y="4"/>
                    </a:lnTo>
                    <a:lnTo>
                      <a:pt x="207" y="11"/>
                    </a:lnTo>
                    <a:lnTo>
                      <a:pt x="204" y="17"/>
                    </a:lnTo>
                    <a:lnTo>
                      <a:pt x="207" y="12"/>
                    </a:lnTo>
                    <a:lnTo>
                      <a:pt x="213" y="7"/>
                    </a:lnTo>
                    <a:lnTo>
                      <a:pt x="218" y="3"/>
                    </a:lnTo>
                    <a:lnTo>
                      <a:pt x="218" y="2"/>
                    </a:lnTo>
                    <a:lnTo>
                      <a:pt x="219" y="2"/>
                    </a:lnTo>
                    <a:lnTo>
                      <a:pt x="221" y="2"/>
                    </a:lnTo>
                    <a:lnTo>
                      <a:pt x="222" y="2"/>
                    </a:lnTo>
                    <a:lnTo>
                      <a:pt x="222" y="3"/>
                    </a:lnTo>
                    <a:lnTo>
                      <a:pt x="218" y="9"/>
                    </a:lnTo>
                    <a:lnTo>
                      <a:pt x="214" y="15"/>
                    </a:lnTo>
                    <a:lnTo>
                      <a:pt x="214" y="15"/>
                    </a:lnTo>
                    <a:lnTo>
                      <a:pt x="218" y="9"/>
                    </a:lnTo>
                    <a:lnTo>
                      <a:pt x="223" y="6"/>
                    </a:lnTo>
                    <a:lnTo>
                      <a:pt x="227" y="3"/>
                    </a:lnTo>
                    <a:lnTo>
                      <a:pt x="228" y="3"/>
                    </a:lnTo>
                    <a:lnTo>
                      <a:pt x="230" y="3"/>
                    </a:lnTo>
                    <a:lnTo>
                      <a:pt x="230" y="3"/>
                    </a:lnTo>
                    <a:lnTo>
                      <a:pt x="230" y="4"/>
                    </a:lnTo>
                    <a:lnTo>
                      <a:pt x="230" y="6"/>
                    </a:lnTo>
                    <a:lnTo>
                      <a:pt x="228" y="7"/>
                    </a:lnTo>
                    <a:lnTo>
                      <a:pt x="227" y="9"/>
                    </a:lnTo>
                    <a:lnTo>
                      <a:pt x="226" y="12"/>
                    </a:lnTo>
                    <a:lnTo>
                      <a:pt x="223" y="15"/>
                    </a:lnTo>
                    <a:lnTo>
                      <a:pt x="222" y="16"/>
                    </a:lnTo>
                    <a:lnTo>
                      <a:pt x="222" y="19"/>
                    </a:lnTo>
                    <a:lnTo>
                      <a:pt x="221" y="20"/>
                    </a:lnTo>
                    <a:lnTo>
                      <a:pt x="221" y="20"/>
                    </a:lnTo>
                    <a:lnTo>
                      <a:pt x="221" y="20"/>
                    </a:lnTo>
                    <a:lnTo>
                      <a:pt x="221" y="20"/>
                    </a:lnTo>
                    <a:lnTo>
                      <a:pt x="223" y="17"/>
                    </a:lnTo>
                    <a:lnTo>
                      <a:pt x="225" y="15"/>
                    </a:lnTo>
                    <a:lnTo>
                      <a:pt x="228" y="11"/>
                    </a:lnTo>
                    <a:lnTo>
                      <a:pt x="232" y="7"/>
                    </a:lnTo>
                    <a:lnTo>
                      <a:pt x="236" y="4"/>
                    </a:lnTo>
                    <a:lnTo>
                      <a:pt x="238" y="3"/>
                    </a:lnTo>
                    <a:lnTo>
                      <a:pt x="239" y="3"/>
                    </a:lnTo>
                    <a:lnTo>
                      <a:pt x="239" y="3"/>
                    </a:lnTo>
                    <a:lnTo>
                      <a:pt x="240" y="4"/>
                    </a:lnTo>
                    <a:lnTo>
                      <a:pt x="239" y="7"/>
                    </a:lnTo>
                    <a:lnTo>
                      <a:pt x="238" y="9"/>
                    </a:lnTo>
                    <a:lnTo>
                      <a:pt x="235" y="13"/>
                    </a:lnTo>
                    <a:lnTo>
                      <a:pt x="235" y="15"/>
                    </a:lnTo>
                    <a:lnTo>
                      <a:pt x="236" y="12"/>
                    </a:lnTo>
                    <a:lnTo>
                      <a:pt x="239" y="9"/>
                    </a:lnTo>
                    <a:lnTo>
                      <a:pt x="242" y="7"/>
                    </a:lnTo>
                    <a:lnTo>
                      <a:pt x="246" y="4"/>
                    </a:lnTo>
                    <a:lnTo>
                      <a:pt x="250" y="3"/>
                    </a:lnTo>
                    <a:lnTo>
                      <a:pt x="250" y="2"/>
                    </a:lnTo>
                    <a:lnTo>
                      <a:pt x="251" y="2"/>
                    </a:lnTo>
                    <a:lnTo>
                      <a:pt x="251" y="3"/>
                    </a:lnTo>
                    <a:lnTo>
                      <a:pt x="251" y="7"/>
                    </a:lnTo>
                    <a:lnTo>
                      <a:pt x="250" y="11"/>
                    </a:lnTo>
                    <a:lnTo>
                      <a:pt x="248" y="15"/>
                    </a:lnTo>
                    <a:lnTo>
                      <a:pt x="246" y="19"/>
                    </a:lnTo>
                    <a:lnTo>
                      <a:pt x="250" y="15"/>
                    </a:lnTo>
                    <a:lnTo>
                      <a:pt x="252" y="11"/>
                    </a:lnTo>
                    <a:lnTo>
                      <a:pt x="256" y="8"/>
                    </a:lnTo>
                    <a:lnTo>
                      <a:pt x="260" y="6"/>
                    </a:lnTo>
                    <a:lnTo>
                      <a:pt x="261" y="6"/>
                    </a:lnTo>
                    <a:lnTo>
                      <a:pt x="263" y="6"/>
                    </a:lnTo>
                    <a:lnTo>
                      <a:pt x="263" y="6"/>
                    </a:lnTo>
                    <a:lnTo>
                      <a:pt x="263" y="7"/>
                    </a:lnTo>
                    <a:lnTo>
                      <a:pt x="261" y="11"/>
                    </a:lnTo>
                    <a:lnTo>
                      <a:pt x="265" y="7"/>
                    </a:lnTo>
                    <a:lnTo>
                      <a:pt x="269" y="3"/>
                    </a:lnTo>
                    <a:lnTo>
                      <a:pt x="271" y="3"/>
                    </a:lnTo>
                    <a:lnTo>
                      <a:pt x="272" y="2"/>
                    </a:lnTo>
                    <a:lnTo>
                      <a:pt x="272" y="2"/>
                    </a:lnTo>
                    <a:lnTo>
                      <a:pt x="273" y="2"/>
                    </a:lnTo>
                    <a:lnTo>
                      <a:pt x="273" y="3"/>
                    </a:lnTo>
                    <a:lnTo>
                      <a:pt x="271" y="11"/>
                    </a:lnTo>
                    <a:lnTo>
                      <a:pt x="267" y="20"/>
                    </a:lnTo>
                    <a:lnTo>
                      <a:pt x="272" y="16"/>
                    </a:lnTo>
                    <a:lnTo>
                      <a:pt x="276" y="12"/>
                    </a:lnTo>
                    <a:lnTo>
                      <a:pt x="281" y="7"/>
                    </a:lnTo>
                    <a:lnTo>
                      <a:pt x="285" y="4"/>
                    </a:lnTo>
                    <a:lnTo>
                      <a:pt x="286" y="3"/>
                    </a:lnTo>
                    <a:lnTo>
                      <a:pt x="288" y="3"/>
                    </a:lnTo>
                    <a:lnTo>
                      <a:pt x="288" y="3"/>
                    </a:lnTo>
                    <a:lnTo>
                      <a:pt x="288" y="4"/>
                    </a:lnTo>
                    <a:lnTo>
                      <a:pt x="286" y="8"/>
                    </a:lnTo>
                    <a:lnTo>
                      <a:pt x="285" y="12"/>
                    </a:lnTo>
                    <a:lnTo>
                      <a:pt x="284" y="16"/>
                    </a:lnTo>
                    <a:lnTo>
                      <a:pt x="282" y="21"/>
                    </a:lnTo>
                    <a:lnTo>
                      <a:pt x="281" y="24"/>
                    </a:lnTo>
                    <a:lnTo>
                      <a:pt x="289" y="15"/>
                    </a:lnTo>
                    <a:lnTo>
                      <a:pt x="295" y="6"/>
                    </a:lnTo>
                    <a:lnTo>
                      <a:pt x="295" y="6"/>
                    </a:lnTo>
                    <a:lnTo>
                      <a:pt x="297" y="6"/>
                    </a:lnTo>
                    <a:lnTo>
                      <a:pt x="298" y="4"/>
                    </a:lnTo>
                    <a:lnTo>
                      <a:pt x="299" y="4"/>
                    </a:lnTo>
                    <a:lnTo>
                      <a:pt x="299" y="6"/>
                    </a:lnTo>
                    <a:lnTo>
                      <a:pt x="297" y="12"/>
                    </a:lnTo>
                    <a:lnTo>
                      <a:pt x="294" y="20"/>
                    </a:lnTo>
                    <a:lnTo>
                      <a:pt x="294" y="21"/>
                    </a:lnTo>
                    <a:lnTo>
                      <a:pt x="297" y="16"/>
                    </a:lnTo>
                    <a:lnTo>
                      <a:pt x="299" y="12"/>
                    </a:lnTo>
                    <a:lnTo>
                      <a:pt x="302" y="8"/>
                    </a:lnTo>
                    <a:lnTo>
                      <a:pt x="306" y="4"/>
                    </a:lnTo>
                    <a:lnTo>
                      <a:pt x="307" y="4"/>
                    </a:lnTo>
                    <a:lnTo>
                      <a:pt x="309" y="3"/>
                    </a:lnTo>
                    <a:lnTo>
                      <a:pt x="309" y="3"/>
                    </a:lnTo>
                    <a:lnTo>
                      <a:pt x="310" y="3"/>
                    </a:lnTo>
                    <a:lnTo>
                      <a:pt x="310" y="4"/>
                    </a:lnTo>
                    <a:lnTo>
                      <a:pt x="307" y="11"/>
                    </a:lnTo>
                    <a:lnTo>
                      <a:pt x="305" y="16"/>
                    </a:lnTo>
                    <a:lnTo>
                      <a:pt x="309" y="12"/>
                    </a:lnTo>
                    <a:lnTo>
                      <a:pt x="311" y="8"/>
                    </a:lnTo>
                    <a:lnTo>
                      <a:pt x="315" y="4"/>
                    </a:lnTo>
                    <a:lnTo>
                      <a:pt x="320" y="2"/>
                    </a:lnTo>
                    <a:lnTo>
                      <a:pt x="320" y="2"/>
                    </a:lnTo>
                    <a:lnTo>
                      <a:pt x="322" y="2"/>
                    </a:lnTo>
                    <a:lnTo>
                      <a:pt x="322" y="2"/>
                    </a:lnTo>
                    <a:lnTo>
                      <a:pt x="322" y="6"/>
                    </a:lnTo>
                    <a:lnTo>
                      <a:pt x="320" y="9"/>
                    </a:lnTo>
                    <a:lnTo>
                      <a:pt x="319" y="13"/>
                    </a:lnTo>
                    <a:lnTo>
                      <a:pt x="318" y="17"/>
                    </a:lnTo>
                    <a:lnTo>
                      <a:pt x="316" y="21"/>
                    </a:lnTo>
                    <a:lnTo>
                      <a:pt x="318" y="20"/>
                    </a:lnTo>
                    <a:lnTo>
                      <a:pt x="320" y="15"/>
                    </a:lnTo>
                    <a:lnTo>
                      <a:pt x="327" y="7"/>
                    </a:lnTo>
                    <a:lnTo>
                      <a:pt x="328" y="7"/>
                    </a:lnTo>
                    <a:lnTo>
                      <a:pt x="330" y="6"/>
                    </a:lnTo>
                    <a:lnTo>
                      <a:pt x="331" y="6"/>
                    </a:lnTo>
                    <a:lnTo>
                      <a:pt x="332" y="4"/>
                    </a:lnTo>
                    <a:lnTo>
                      <a:pt x="332" y="6"/>
                    </a:lnTo>
                    <a:lnTo>
                      <a:pt x="331" y="9"/>
                    </a:lnTo>
                    <a:lnTo>
                      <a:pt x="328" y="15"/>
                    </a:lnTo>
                    <a:lnTo>
                      <a:pt x="326" y="19"/>
                    </a:lnTo>
                    <a:lnTo>
                      <a:pt x="323" y="24"/>
                    </a:lnTo>
                    <a:lnTo>
                      <a:pt x="327" y="19"/>
                    </a:lnTo>
                    <a:lnTo>
                      <a:pt x="331" y="13"/>
                    </a:lnTo>
                    <a:lnTo>
                      <a:pt x="336" y="8"/>
                    </a:lnTo>
                    <a:lnTo>
                      <a:pt x="341" y="4"/>
                    </a:lnTo>
                    <a:lnTo>
                      <a:pt x="343" y="4"/>
                    </a:lnTo>
                    <a:lnTo>
                      <a:pt x="344" y="3"/>
                    </a:lnTo>
                    <a:lnTo>
                      <a:pt x="344" y="4"/>
                    </a:lnTo>
                    <a:lnTo>
                      <a:pt x="344" y="8"/>
                    </a:lnTo>
                    <a:lnTo>
                      <a:pt x="343" y="12"/>
                    </a:lnTo>
                    <a:lnTo>
                      <a:pt x="341" y="16"/>
                    </a:lnTo>
                    <a:lnTo>
                      <a:pt x="339" y="20"/>
                    </a:lnTo>
                    <a:lnTo>
                      <a:pt x="337" y="24"/>
                    </a:lnTo>
                    <a:lnTo>
                      <a:pt x="341" y="19"/>
                    </a:lnTo>
                    <a:lnTo>
                      <a:pt x="345" y="13"/>
                    </a:lnTo>
                    <a:lnTo>
                      <a:pt x="351" y="9"/>
                    </a:lnTo>
                    <a:lnTo>
                      <a:pt x="352" y="8"/>
                    </a:lnTo>
                    <a:lnTo>
                      <a:pt x="353" y="8"/>
                    </a:lnTo>
                    <a:lnTo>
                      <a:pt x="353" y="8"/>
                    </a:lnTo>
                    <a:lnTo>
                      <a:pt x="355" y="8"/>
                    </a:lnTo>
                    <a:lnTo>
                      <a:pt x="353" y="9"/>
                    </a:lnTo>
                    <a:lnTo>
                      <a:pt x="344" y="20"/>
                    </a:lnTo>
                    <a:lnTo>
                      <a:pt x="336" y="30"/>
                    </a:lnTo>
                    <a:lnTo>
                      <a:pt x="335" y="30"/>
                    </a:lnTo>
                    <a:lnTo>
                      <a:pt x="335" y="32"/>
                    </a:lnTo>
                    <a:lnTo>
                      <a:pt x="334" y="33"/>
                    </a:lnTo>
                    <a:lnTo>
                      <a:pt x="332" y="33"/>
                    </a:lnTo>
                    <a:lnTo>
                      <a:pt x="331" y="32"/>
                    </a:lnTo>
                    <a:lnTo>
                      <a:pt x="334" y="21"/>
                    </a:lnTo>
                    <a:lnTo>
                      <a:pt x="339" y="11"/>
                    </a:lnTo>
                    <a:lnTo>
                      <a:pt x="339" y="9"/>
                    </a:lnTo>
                    <a:lnTo>
                      <a:pt x="339" y="9"/>
                    </a:lnTo>
                    <a:lnTo>
                      <a:pt x="337" y="11"/>
                    </a:lnTo>
                    <a:lnTo>
                      <a:pt x="336" y="13"/>
                    </a:lnTo>
                    <a:lnTo>
                      <a:pt x="334" y="15"/>
                    </a:lnTo>
                    <a:lnTo>
                      <a:pt x="332" y="17"/>
                    </a:lnTo>
                    <a:lnTo>
                      <a:pt x="330" y="21"/>
                    </a:lnTo>
                    <a:lnTo>
                      <a:pt x="327" y="24"/>
                    </a:lnTo>
                    <a:lnTo>
                      <a:pt x="326" y="27"/>
                    </a:lnTo>
                    <a:lnTo>
                      <a:pt x="323" y="29"/>
                    </a:lnTo>
                    <a:lnTo>
                      <a:pt x="322" y="30"/>
                    </a:lnTo>
                    <a:lnTo>
                      <a:pt x="322" y="30"/>
                    </a:lnTo>
                    <a:lnTo>
                      <a:pt x="320" y="32"/>
                    </a:lnTo>
                    <a:lnTo>
                      <a:pt x="319" y="32"/>
                    </a:lnTo>
                    <a:lnTo>
                      <a:pt x="319" y="32"/>
                    </a:lnTo>
                    <a:lnTo>
                      <a:pt x="318" y="32"/>
                    </a:lnTo>
                    <a:lnTo>
                      <a:pt x="318" y="28"/>
                    </a:lnTo>
                    <a:lnTo>
                      <a:pt x="319" y="25"/>
                    </a:lnTo>
                    <a:lnTo>
                      <a:pt x="316" y="27"/>
                    </a:lnTo>
                    <a:lnTo>
                      <a:pt x="313" y="28"/>
                    </a:lnTo>
                    <a:lnTo>
                      <a:pt x="313" y="28"/>
                    </a:lnTo>
                    <a:lnTo>
                      <a:pt x="311" y="27"/>
                    </a:lnTo>
                    <a:lnTo>
                      <a:pt x="311" y="23"/>
                    </a:lnTo>
                    <a:lnTo>
                      <a:pt x="313" y="17"/>
                    </a:lnTo>
                    <a:lnTo>
                      <a:pt x="315" y="12"/>
                    </a:lnTo>
                    <a:lnTo>
                      <a:pt x="315" y="12"/>
                    </a:lnTo>
                    <a:lnTo>
                      <a:pt x="315" y="11"/>
                    </a:lnTo>
                    <a:lnTo>
                      <a:pt x="316" y="9"/>
                    </a:lnTo>
                    <a:lnTo>
                      <a:pt x="316" y="8"/>
                    </a:lnTo>
                    <a:lnTo>
                      <a:pt x="316" y="7"/>
                    </a:lnTo>
                    <a:lnTo>
                      <a:pt x="316" y="7"/>
                    </a:lnTo>
                    <a:lnTo>
                      <a:pt x="316" y="7"/>
                    </a:lnTo>
                    <a:lnTo>
                      <a:pt x="315" y="8"/>
                    </a:lnTo>
                    <a:lnTo>
                      <a:pt x="309" y="17"/>
                    </a:lnTo>
                    <a:lnTo>
                      <a:pt x="302" y="27"/>
                    </a:lnTo>
                    <a:lnTo>
                      <a:pt x="302" y="27"/>
                    </a:lnTo>
                    <a:lnTo>
                      <a:pt x="301" y="28"/>
                    </a:lnTo>
                    <a:lnTo>
                      <a:pt x="299" y="28"/>
                    </a:lnTo>
                    <a:lnTo>
                      <a:pt x="298" y="28"/>
                    </a:lnTo>
                    <a:lnTo>
                      <a:pt x="298" y="28"/>
                    </a:lnTo>
                    <a:lnTo>
                      <a:pt x="298" y="23"/>
                    </a:lnTo>
                    <a:lnTo>
                      <a:pt x="301" y="17"/>
                    </a:lnTo>
                    <a:lnTo>
                      <a:pt x="303" y="13"/>
                    </a:lnTo>
                    <a:lnTo>
                      <a:pt x="305" y="8"/>
                    </a:lnTo>
                    <a:lnTo>
                      <a:pt x="299" y="20"/>
                    </a:lnTo>
                    <a:lnTo>
                      <a:pt x="292" y="30"/>
                    </a:lnTo>
                    <a:lnTo>
                      <a:pt x="290" y="30"/>
                    </a:lnTo>
                    <a:lnTo>
                      <a:pt x="289" y="30"/>
                    </a:lnTo>
                    <a:lnTo>
                      <a:pt x="289" y="32"/>
                    </a:lnTo>
                    <a:lnTo>
                      <a:pt x="288" y="32"/>
                    </a:lnTo>
                    <a:lnTo>
                      <a:pt x="281" y="46"/>
                    </a:lnTo>
                    <a:lnTo>
                      <a:pt x="276" y="62"/>
                    </a:lnTo>
                    <a:lnTo>
                      <a:pt x="269" y="76"/>
                    </a:lnTo>
                    <a:lnTo>
                      <a:pt x="263" y="87"/>
                    </a:lnTo>
                    <a:lnTo>
                      <a:pt x="274" y="69"/>
                    </a:lnTo>
                    <a:lnTo>
                      <a:pt x="289" y="51"/>
                    </a:lnTo>
                    <a:lnTo>
                      <a:pt x="289" y="51"/>
                    </a:lnTo>
                    <a:lnTo>
                      <a:pt x="290" y="51"/>
                    </a:lnTo>
                    <a:lnTo>
                      <a:pt x="290" y="51"/>
                    </a:lnTo>
                    <a:lnTo>
                      <a:pt x="290" y="51"/>
                    </a:lnTo>
                    <a:lnTo>
                      <a:pt x="284" y="69"/>
                    </a:lnTo>
                    <a:lnTo>
                      <a:pt x="274" y="86"/>
                    </a:lnTo>
                    <a:lnTo>
                      <a:pt x="280" y="76"/>
                    </a:lnTo>
                    <a:lnTo>
                      <a:pt x="288" y="69"/>
                    </a:lnTo>
                    <a:lnTo>
                      <a:pt x="288" y="69"/>
                    </a:lnTo>
                    <a:lnTo>
                      <a:pt x="289" y="69"/>
                    </a:lnTo>
                    <a:lnTo>
                      <a:pt x="289" y="69"/>
                    </a:lnTo>
                    <a:lnTo>
                      <a:pt x="289" y="70"/>
                    </a:lnTo>
                    <a:lnTo>
                      <a:pt x="281" y="84"/>
                    </a:lnTo>
                    <a:lnTo>
                      <a:pt x="272" y="100"/>
                    </a:lnTo>
                    <a:lnTo>
                      <a:pt x="267" y="112"/>
                    </a:lnTo>
                    <a:lnTo>
                      <a:pt x="265" y="116"/>
                    </a:lnTo>
                    <a:lnTo>
                      <a:pt x="268" y="112"/>
                    </a:lnTo>
                    <a:lnTo>
                      <a:pt x="271" y="107"/>
                    </a:lnTo>
                    <a:lnTo>
                      <a:pt x="277" y="97"/>
                    </a:lnTo>
                    <a:lnTo>
                      <a:pt x="284" y="88"/>
                    </a:lnTo>
                    <a:lnTo>
                      <a:pt x="293" y="83"/>
                    </a:lnTo>
                    <a:lnTo>
                      <a:pt x="294" y="83"/>
                    </a:lnTo>
                    <a:lnTo>
                      <a:pt x="294" y="83"/>
                    </a:lnTo>
                    <a:lnTo>
                      <a:pt x="292" y="88"/>
                    </a:lnTo>
                    <a:lnTo>
                      <a:pt x="289" y="92"/>
                    </a:lnTo>
                    <a:lnTo>
                      <a:pt x="285" y="97"/>
                    </a:lnTo>
                    <a:lnTo>
                      <a:pt x="282" y="101"/>
                    </a:lnTo>
                    <a:lnTo>
                      <a:pt x="280" y="109"/>
                    </a:lnTo>
                    <a:lnTo>
                      <a:pt x="277" y="118"/>
                    </a:lnTo>
                    <a:lnTo>
                      <a:pt x="278" y="116"/>
                    </a:lnTo>
                    <a:lnTo>
                      <a:pt x="280" y="113"/>
                    </a:lnTo>
                    <a:lnTo>
                      <a:pt x="281" y="110"/>
                    </a:lnTo>
                    <a:lnTo>
                      <a:pt x="284" y="108"/>
                    </a:lnTo>
                    <a:lnTo>
                      <a:pt x="285" y="105"/>
                    </a:lnTo>
                    <a:lnTo>
                      <a:pt x="288" y="104"/>
                    </a:lnTo>
                    <a:lnTo>
                      <a:pt x="289" y="104"/>
                    </a:lnTo>
                    <a:lnTo>
                      <a:pt x="289" y="104"/>
                    </a:lnTo>
                    <a:lnTo>
                      <a:pt x="289" y="104"/>
                    </a:lnTo>
                    <a:lnTo>
                      <a:pt x="289" y="109"/>
                    </a:lnTo>
                    <a:lnTo>
                      <a:pt x="288" y="113"/>
                    </a:lnTo>
                    <a:lnTo>
                      <a:pt x="285" y="118"/>
                    </a:lnTo>
                    <a:lnTo>
                      <a:pt x="282" y="125"/>
                    </a:lnTo>
                    <a:lnTo>
                      <a:pt x="285" y="121"/>
                    </a:lnTo>
                    <a:lnTo>
                      <a:pt x="289" y="117"/>
                    </a:lnTo>
                    <a:lnTo>
                      <a:pt x="293" y="113"/>
                    </a:lnTo>
                    <a:lnTo>
                      <a:pt x="294" y="113"/>
                    </a:lnTo>
                    <a:lnTo>
                      <a:pt x="294" y="113"/>
                    </a:lnTo>
                    <a:lnTo>
                      <a:pt x="294" y="113"/>
                    </a:lnTo>
                    <a:lnTo>
                      <a:pt x="292" y="125"/>
                    </a:lnTo>
                    <a:lnTo>
                      <a:pt x="288" y="137"/>
                    </a:lnTo>
                    <a:lnTo>
                      <a:pt x="286" y="138"/>
                    </a:lnTo>
                    <a:lnTo>
                      <a:pt x="285" y="139"/>
                    </a:lnTo>
                    <a:lnTo>
                      <a:pt x="285" y="139"/>
                    </a:lnTo>
                    <a:lnTo>
                      <a:pt x="284" y="139"/>
                    </a:lnTo>
                    <a:lnTo>
                      <a:pt x="284" y="139"/>
                    </a:lnTo>
                    <a:lnTo>
                      <a:pt x="284" y="138"/>
                    </a:lnTo>
                    <a:lnTo>
                      <a:pt x="285" y="135"/>
                    </a:lnTo>
                    <a:lnTo>
                      <a:pt x="286" y="133"/>
                    </a:lnTo>
                    <a:lnTo>
                      <a:pt x="286" y="130"/>
                    </a:lnTo>
                    <a:lnTo>
                      <a:pt x="288" y="128"/>
                    </a:lnTo>
                    <a:lnTo>
                      <a:pt x="288" y="125"/>
                    </a:lnTo>
                    <a:lnTo>
                      <a:pt x="289" y="124"/>
                    </a:lnTo>
                    <a:lnTo>
                      <a:pt x="289" y="122"/>
                    </a:lnTo>
                    <a:lnTo>
                      <a:pt x="288" y="122"/>
                    </a:lnTo>
                    <a:lnTo>
                      <a:pt x="288" y="124"/>
                    </a:lnTo>
                    <a:lnTo>
                      <a:pt x="285" y="126"/>
                    </a:lnTo>
                    <a:lnTo>
                      <a:pt x="285" y="126"/>
                    </a:lnTo>
                    <a:lnTo>
                      <a:pt x="284" y="129"/>
                    </a:lnTo>
                    <a:lnTo>
                      <a:pt x="282" y="131"/>
                    </a:lnTo>
                    <a:lnTo>
                      <a:pt x="281" y="134"/>
                    </a:lnTo>
                    <a:lnTo>
                      <a:pt x="280" y="137"/>
                    </a:lnTo>
                    <a:lnTo>
                      <a:pt x="277" y="139"/>
                    </a:lnTo>
                    <a:lnTo>
                      <a:pt x="273" y="147"/>
                    </a:lnTo>
                    <a:lnTo>
                      <a:pt x="273" y="149"/>
                    </a:lnTo>
                    <a:lnTo>
                      <a:pt x="272" y="149"/>
                    </a:lnTo>
                    <a:lnTo>
                      <a:pt x="271" y="149"/>
                    </a:lnTo>
                    <a:lnTo>
                      <a:pt x="271" y="149"/>
                    </a:lnTo>
                    <a:lnTo>
                      <a:pt x="272" y="147"/>
                    </a:lnTo>
                    <a:lnTo>
                      <a:pt x="274" y="142"/>
                    </a:lnTo>
                    <a:lnTo>
                      <a:pt x="274" y="141"/>
                    </a:lnTo>
                    <a:lnTo>
                      <a:pt x="274" y="139"/>
                    </a:lnTo>
                    <a:lnTo>
                      <a:pt x="278" y="126"/>
                    </a:lnTo>
                    <a:lnTo>
                      <a:pt x="284" y="114"/>
                    </a:lnTo>
                    <a:lnTo>
                      <a:pt x="284" y="114"/>
                    </a:lnTo>
                    <a:lnTo>
                      <a:pt x="282" y="117"/>
                    </a:lnTo>
                    <a:lnTo>
                      <a:pt x="280" y="118"/>
                    </a:lnTo>
                    <a:lnTo>
                      <a:pt x="278" y="121"/>
                    </a:lnTo>
                    <a:lnTo>
                      <a:pt x="277" y="124"/>
                    </a:lnTo>
                    <a:lnTo>
                      <a:pt x="276" y="125"/>
                    </a:lnTo>
                    <a:lnTo>
                      <a:pt x="274" y="128"/>
                    </a:lnTo>
                    <a:lnTo>
                      <a:pt x="272" y="131"/>
                    </a:lnTo>
                    <a:lnTo>
                      <a:pt x="271" y="135"/>
                    </a:lnTo>
                    <a:lnTo>
                      <a:pt x="269" y="137"/>
                    </a:lnTo>
                    <a:lnTo>
                      <a:pt x="269" y="137"/>
                    </a:lnTo>
                    <a:lnTo>
                      <a:pt x="268" y="138"/>
                    </a:lnTo>
                    <a:lnTo>
                      <a:pt x="267" y="138"/>
                    </a:lnTo>
                    <a:lnTo>
                      <a:pt x="267" y="137"/>
                    </a:lnTo>
                    <a:lnTo>
                      <a:pt x="271" y="124"/>
                    </a:lnTo>
                    <a:lnTo>
                      <a:pt x="276" y="109"/>
                    </a:lnTo>
                    <a:lnTo>
                      <a:pt x="282" y="97"/>
                    </a:lnTo>
                    <a:lnTo>
                      <a:pt x="285" y="93"/>
                    </a:lnTo>
                    <a:lnTo>
                      <a:pt x="286" y="91"/>
                    </a:lnTo>
                    <a:lnTo>
                      <a:pt x="286" y="89"/>
                    </a:lnTo>
                    <a:lnTo>
                      <a:pt x="286" y="89"/>
                    </a:lnTo>
                    <a:lnTo>
                      <a:pt x="286" y="91"/>
                    </a:lnTo>
                    <a:lnTo>
                      <a:pt x="285" y="92"/>
                    </a:lnTo>
                    <a:lnTo>
                      <a:pt x="282" y="93"/>
                    </a:lnTo>
                    <a:lnTo>
                      <a:pt x="281" y="96"/>
                    </a:lnTo>
                    <a:lnTo>
                      <a:pt x="278" y="99"/>
                    </a:lnTo>
                    <a:lnTo>
                      <a:pt x="277" y="101"/>
                    </a:lnTo>
                    <a:lnTo>
                      <a:pt x="274" y="105"/>
                    </a:lnTo>
                    <a:lnTo>
                      <a:pt x="273" y="108"/>
                    </a:lnTo>
                    <a:lnTo>
                      <a:pt x="271" y="110"/>
                    </a:lnTo>
                    <a:lnTo>
                      <a:pt x="271" y="112"/>
                    </a:lnTo>
                    <a:lnTo>
                      <a:pt x="267" y="117"/>
                    </a:lnTo>
                    <a:lnTo>
                      <a:pt x="264" y="122"/>
                    </a:lnTo>
                    <a:lnTo>
                      <a:pt x="260" y="128"/>
                    </a:lnTo>
                    <a:lnTo>
                      <a:pt x="260" y="128"/>
                    </a:lnTo>
                    <a:lnTo>
                      <a:pt x="259" y="129"/>
                    </a:lnTo>
                    <a:lnTo>
                      <a:pt x="259" y="129"/>
                    </a:lnTo>
                    <a:lnTo>
                      <a:pt x="257" y="129"/>
                    </a:lnTo>
                    <a:lnTo>
                      <a:pt x="257" y="128"/>
                    </a:lnTo>
                    <a:lnTo>
                      <a:pt x="268" y="103"/>
                    </a:lnTo>
                    <a:lnTo>
                      <a:pt x="281" y="79"/>
                    </a:lnTo>
                    <a:lnTo>
                      <a:pt x="282" y="76"/>
                    </a:lnTo>
                    <a:lnTo>
                      <a:pt x="284" y="75"/>
                    </a:lnTo>
                    <a:lnTo>
                      <a:pt x="284" y="75"/>
                    </a:lnTo>
                    <a:lnTo>
                      <a:pt x="284" y="75"/>
                    </a:lnTo>
                    <a:lnTo>
                      <a:pt x="282" y="76"/>
                    </a:lnTo>
                    <a:lnTo>
                      <a:pt x="281" y="78"/>
                    </a:lnTo>
                    <a:lnTo>
                      <a:pt x="281" y="79"/>
                    </a:lnTo>
                    <a:lnTo>
                      <a:pt x="280" y="80"/>
                    </a:lnTo>
                    <a:lnTo>
                      <a:pt x="278" y="82"/>
                    </a:lnTo>
                    <a:lnTo>
                      <a:pt x="278" y="83"/>
                    </a:lnTo>
                    <a:lnTo>
                      <a:pt x="274" y="87"/>
                    </a:lnTo>
                    <a:lnTo>
                      <a:pt x="272" y="92"/>
                    </a:lnTo>
                    <a:lnTo>
                      <a:pt x="269" y="97"/>
                    </a:lnTo>
                    <a:lnTo>
                      <a:pt x="265" y="103"/>
                    </a:lnTo>
                    <a:lnTo>
                      <a:pt x="263" y="108"/>
                    </a:lnTo>
                    <a:lnTo>
                      <a:pt x="259" y="113"/>
                    </a:lnTo>
                    <a:lnTo>
                      <a:pt x="257" y="113"/>
                    </a:lnTo>
                    <a:lnTo>
                      <a:pt x="257" y="113"/>
                    </a:lnTo>
                    <a:lnTo>
                      <a:pt x="257" y="113"/>
                    </a:lnTo>
                    <a:lnTo>
                      <a:pt x="257" y="113"/>
                    </a:lnTo>
                    <a:lnTo>
                      <a:pt x="265" y="95"/>
                    </a:lnTo>
                    <a:lnTo>
                      <a:pt x="276" y="76"/>
                    </a:lnTo>
                    <a:lnTo>
                      <a:pt x="285" y="58"/>
                    </a:lnTo>
                    <a:lnTo>
                      <a:pt x="285" y="58"/>
                    </a:lnTo>
                    <a:lnTo>
                      <a:pt x="284" y="58"/>
                    </a:lnTo>
                    <a:lnTo>
                      <a:pt x="282" y="61"/>
                    </a:lnTo>
                    <a:lnTo>
                      <a:pt x="281" y="62"/>
                    </a:lnTo>
                    <a:lnTo>
                      <a:pt x="280" y="65"/>
                    </a:lnTo>
                    <a:lnTo>
                      <a:pt x="278" y="66"/>
                    </a:lnTo>
                    <a:lnTo>
                      <a:pt x="277" y="69"/>
                    </a:lnTo>
                    <a:lnTo>
                      <a:pt x="277" y="69"/>
                    </a:lnTo>
                    <a:lnTo>
                      <a:pt x="260" y="95"/>
                    </a:lnTo>
                    <a:lnTo>
                      <a:pt x="260" y="96"/>
                    </a:lnTo>
                    <a:lnTo>
                      <a:pt x="259" y="96"/>
                    </a:lnTo>
                    <a:lnTo>
                      <a:pt x="259" y="96"/>
                    </a:lnTo>
                    <a:lnTo>
                      <a:pt x="259" y="95"/>
                    </a:lnTo>
                    <a:lnTo>
                      <a:pt x="267" y="72"/>
                    </a:lnTo>
                    <a:lnTo>
                      <a:pt x="276" y="50"/>
                    </a:lnTo>
                    <a:lnTo>
                      <a:pt x="268" y="69"/>
                    </a:lnTo>
                    <a:lnTo>
                      <a:pt x="259" y="86"/>
                    </a:lnTo>
                    <a:lnTo>
                      <a:pt x="259" y="87"/>
                    </a:lnTo>
                    <a:lnTo>
                      <a:pt x="257" y="87"/>
                    </a:lnTo>
                    <a:lnTo>
                      <a:pt x="257" y="87"/>
                    </a:lnTo>
                    <a:lnTo>
                      <a:pt x="257" y="87"/>
                    </a:lnTo>
                    <a:lnTo>
                      <a:pt x="264" y="63"/>
                    </a:lnTo>
                    <a:lnTo>
                      <a:pt x="272" y="41"/>
                    </a:lnTo>
                    <a:lnTo>
                      <a:pt x="272" y="41"/>
                    </a:lnTo>
                    <a:lnTo>
                      <a:pt x="273" y="38"/>
                    </a:lnTo>
                    <a:lnTo>
                      <a:pt x="273" y="37"/>
                    </a:lnTo>
                    <a:lnTo>
                      <a:pt x="274" y="36"/>
                    </a:lnTo>
                    <a:lnTo>
                      <a:pt x="274" y="34"/>
                    </a:lnTo>
                    <a:lnTo>
                      <a:pt x="276" y="33"/>
                    </a:lnTo>
                    <a:lnTo>
                      <a:pt x="276" y="32"/>
                    </a:lnTo>
                    <a:lnTo>
                      <a:pt x="276" y="32"/>
                    </a:lnTo>
                    <a:lnTo>
                      <a:pt x="274" y="33"/>
                    </a:lnTo>
                    <a:lnTo>
                      <a:pt x="274" y="34"/>
                    </a:lnTo>
                    <a:lnTo>
                      <a:pt x="272" y="38"/>
                    </a:lnTo>
                    <a:lnTo>
                      <a:pt x="268" y="46"/>
                    </a:lnTo>
                    <a:lnTo>
                      <a:pt x="264" y="57"/>
                    </a:lnTo>
                    <a:lnTo>
                      <a:pt x="260" y="66"/>
                    </a:lnTo>
                    <a:lnTo>
                      <a:pt x="259" y="66"/>
                    </a:lnTo>
                    <a:lnTo>
                      <a:pt x="259" y="67"/>
                    </a:lnTo>
                    <a:lnTo>
                      <a:pt x="259" y="67"/>
                    </a:lnTo>
                    <a:lnTo>
                      <a:pt x="257" y="66"/>
                    </a:lnTo>
                    <a:lnTo>
                      <a:pt x="263" y="49"/>
                    </a:lnTo>
                    <a:lnTo>
                      <a:pt x="269" y="32"/>
                    </a:lnTo>
                    <a:lnTo>
                      <a:pt x="268" y="36"/>
                    </a:lnTo>
                    <a:lnTo>
                      <a:pt x="265" y="38"/>
                    </a:lnTo>
                    <a:lnTo>
                      <a:pt x="263" y="42"/>
                    </a:lnTo>
                    <a:lnTo>
                      <a:pt x="260" y="46"/>
                    </a:lnTo>
                    <a:lnTo>
                      <a:pt x="259" y="50"/>
                    </a:lnTo>
                    <a:lnTo>
                      <a:pt x="257" y="50"/>
                    </a:lnTo>
                    <a:lnTo>
                      <a:pt x="257" y="50"/>
                    </a:lnTo>
                    <a:lnTo>
                      <a:pt x="261" y="42"/>
                    </a:lnTo>
                    <a:lnTo>
                      <a:pt x="265" y="33"/>
                    </a:lnTo>
                    <a:lnTo>
                      <a:pt x="271" y="27"/>
                    </a:lnTo>
                    <a:lnTo>
                      <a:pt x="272" y="27"/>
                    </a:lnTo>
                    <a:lnTo>
                      <a:pt x="272" y="27"/>
                    </a:lnTo>
                    <a:lnTo>
                      <a:pt x="269" y="34"/>
                    </a:lnTo>
                    <a:lnTo>
                      <a:pt x="267" y="42"/>
                    </a:lnTo>
                    <a:lnTo>
                      <a:pt x="267" y="45"/>
                    </a:lnTo>
                    <a:lnTo>
                      <a:pt x="265" y="48"/>
                    </a:lnTo>
                    <a:lnTo>
                      <a:pt x="264" y="50"/>
                    </a:lnTo>
                    <a:lnTo>
                      <a:pt x="264" y="54"/>
                    </a:lnTo>
                    <a:lnTo>
                      <a:pt x="263" y="55"/>
                    </a:lnTo>
                    <a:lnTo>
                      <a:pt x="261" y="58"/>
                    </a:lnTo>
                    <a:lnTo>
                      <a:pt x="261" y="59"/>
                    </a:lnTo>
                    <a:lnTo>
                      <a:pt x="261" y="59"/>
                    </a:lnTo>
                    <a:lnTo>
                      <a:pt x="261" y="58"/>
                    </a:lnTo>
                    <a:lnTo>
                      <a:pt x="263" y="57"/>
                    </a:lnTo>
                    <a:lnTo>
                      <a:pt x="264" y="51"/>
                    </a:lnTo>
                    <a:lnTo>
                      <a:pt x="269" y="40"/>
                    </a:lnTo>
                    <a:lnTo>
                      <a:pt x="277" y="29"/>
                    </a:lnTo>
                    <a:lnTo>
                      <a:pt x="277" y="25"/>
                    </a:lnTo>
                    <a:lnTo>
                      <a:pt x="277" y="20"/>
                    </a:lnTo>
                    <a:lnTo>
                      <a:pt x="278" y="16"/>
                    </a:lnTo>
                    <a:lnTo>
                      <a:pt x="280" y="12"/>
                    </a:lnTo>
                    <a:lnTo>
                      <a:pt x="282" y="9"/>
                    </a:lnTo>
                    <a:lnTo>
                      <a:pt x="278" y="12"/>
                    </a:lnTo>
                    <a:lnTo>
                      <a:pt x="274" y="16"/>
                    </a:lnTo>
                    <a:lnTo>
                      <a:pt x="271" y="19"/>
                    </a:lnTo>
                    <a:lnTo>
                      <a:pt x="267" y="21"/>
                    </a:lnTo>
                    <a:lnTo>
                      <a:pt x="265" y="24"/>
                    </a:lnTo>
                    <a:lnTo>
                      <a:pt x="265" y="25"/>
                    </a:lnTo>
                    <a:lnTo>
                      <a:pt x="264" y="25"/>
                    </a:lnTo>
                    <a:lnTo>
                      <a:pt x="263" y="27"/>
                    </a:lnTo>
                    <a:lnTo>
                      <a:pt x="261" y="27"/>
                    </a:lnTo>
                    <a:lnTo>
                      <a:pt x="260" y="27"/>
                    </a:lnTo>
                    <a:lnTo>
                      <a:pt x="260" y="27"/>
                    </a:lnTo>
                    <a:lnTo>
                      <a:pt x="264" y="16"/>
                    </a:lnTo>
                    <a:lnTo>
                      <a:pt x="267" y="7"/>
                    </a:lnTo>
                    <a:lnTo>
                      <a:pt x="264" y="12"/>
                    </a:lnTo>
                    <a:lnTo>
                      <a:pt x="261" y="17"/>
                    </a:lnTo>
                    <a:lnTo>
                      <a:pt x="257" y="23"/>
                    </a:lnTo>
                    <a:lnTo>
                      <a:pt x="255" y="27"/>
                    </a:lnTo>
                    <a:lnTo>
                      <a:pt x="253" y="28"/>
                    </a:lnTo>
                    <a:lnTo>
                      <a:pt x="252" y="29"/>
                    </a:lnTo>
                    <a:lnTo>
                      <a:pt x="251" y="29"/>
                    </a:lnTo>
                    <a:lnTo>
                      <a:pt x="250" y="29"/>
                    </a:lnTo>
                    <a:lnTo>
                      <a:pt x="250" y="29"/>
                    </a:lnTo>
                    <a:lnTo>
                      <a:pt x="250" y="25"/>
                    </a:lnTo>
                    <a:lnTo>
                      <a:pt x="251" y="21"/>
                    </a:lnTo>
                    <a:lnTo>
                      <a:pt x="253" y="17"/>
                    </a:lnTo>
                    <a:lnTo>
                      <a:pt x="255" y="13"/>
                    </a:lnTo>
                    <a:lnTo>
                      <a:pt x="252" y="19"/>
                    </a:lnTo>
                    <a:lnTo>
                      <a:pt x="247" y="24"/>
                    </a:lnTo>
                    <a:lnTo>
                      <a:pt x="242" y="28"/>
                    </a:lnTo>
                    <a:lnTo>
                      <a:pt x="242" y="28"/>
                    </a:lnTo>
                    <a:lnTo>
                      <a:pt x="240" y="29"/>
                    </a:lnTo>
                    <a:lnTo>
                      <a:pt x="239" y="29"/>
                    </a:lnTo>
                    <a:lnTo>
                      <a:pt x="238" y="29"/>
                    </a:lnTo>
                    <a:lnTo>
                      <a:pt x="238" y="29"/>
                    </a:lnTo>
                    <a:lnTo>
                      <a:pt x="239" y="23"/>
                    </a:lnTo>
                    <a:lnTo>
                      <a:pt x="242" y="16"/>
                    </a:lnTo>
                    <a:lnTo>
                      <a:pt x="242" y="15"/>
                    </a:lnTo>
                    <a:lnTo>
                      <a:pt x="243" y="13"/>
                    </a:lnTo>
                    <a:lnTo>
                      <a:pt x="244" y="11"/>
                    </a:lnTo>
                    <a:lnTo>
                      <a:pt x="246" y="9"/>
                    </a:lnTo>
                    <a:lnTo>
                      <a:pt x="246" y="8"/>
                    </a:lnTo>
                    <a:lnTo>
                      <a:pt x="246" y="7"/>
                    </a:lnTo>
                    <a:lnTo>
                      <a:pt x="246" y="7"/>
                    </a:lnTo>
                    <a:lnTo>
                      <a:pt x="246" y="8"/>
                    </a:lnTo>
                    <a:lnTo>
                      <a:pt x="243" y="9"/>
                    </a:lnTo>
                    <a:lnTo>
                      <a:pt x="240" y="13"/>
                    </a:lnTo>
                    <a:lnTo>
                      <a:pt x="238" y="17"/>
                    </a:lnTo>
                    <a:lnTo>
                      <a:pt x="234" y="21"/>
                    </a:lnTo>
                    <a:lnTo>
                      <a:pt x="230" y="24"/>
                    </a:lnTo>
                    <a:lnTo>
                      <a:pt x="230" y="24"/>
                    </a:lnTo>
                    <a:lnTo>
                      <a:pt x="228" y="25"/>
                    </a:lnTo>
                    <a:lnTo>
                      <a:pt x="227" y="25"/>
                    </a:lnTo>
                    <a:lnTo>
                      <a:pt x="227" y="24"/>
                    </a:lnTo>
                    <a:lnTo>
                      <a:pt x="228" y="19"/>
                    </a:lnTo>
                    <a:lnTo>
                      <a:pt x="230" y="13"/>
                    </a:lnTo>
                    <a:lnTo>
                      <a:pt x="227" y="17"/>
                    </a:lnTo>
                    <a:lnTo>
                      <a:pt x="225" y="20"/>
                    </a:lnTo>
                    <a:lnTo>
                      <a:pt x="223" y="23"/>
                    </a:lnTo>
                    <a:lnTo>
                      <a:pt x="221" y="25"/>
                    </a:lnTo>
                    <a:lnTo>
                      <a:pt x="218" y="27"/>
                    </a:lnTo>
                    <a:lnTo>
                      <a:pt x="215" y="28"/>
                    </a:lnTo>
                    <a:lnTo>
                      <a:pt x="214" y="28"/>
                    </a:lnTo>
                    <a:lnTo>
                      <a:pt x="214" y="27"/>
                    </a:lnTo>
                    <a:lnTo>
                      <a:pt x="215" y="21"/>
                    </a:lnTo>
                    <a:lnTo>
                      <a:pt x="218" y="17"/>
                    </a:lnTo>
                    <a:lnTo>
                      <a:pt x="221" y="12"/>
                    </a:lnTo>
                    <a:lnTo>
                      <a:pt x="218" y="16"/>
                    </a:lnTo>
                    <a:lnTo>
                      <a:pt x="215" y="20"/>
                    </a:lnTo>
                    <a:lnTo>
                      <a:pt x="211" y="24"/>
                    </a:lnTo>
                    <a:lnTo>
                      <a:pt x="207" y="27"/>
                    </a:lnTo>
                    <a:lnTo>
                      <a:pt x="206" y="28"/>
                    </a:lnTo>
                    <a:lnTo>
                      <a:pt x="205" y="28"/>
                    </a:lnTo>
                    <a:lnTo>
                      <a:pt x="205" y="28"/>
                    </a:lnTo>
                    <a:lnTo>
                      <a:pt x="204" y="27"/>
                    </a:lnTo>
                    <a:lnTo>
                      <a:pt x="206" y="21"/>
                    </a:lnTo>
                    <a:lnTo>
                      <a:pt x="209" y="17"/>
                    </a:lnTo>
                    <a:lnTo>
                      <a:pt x="211" y="12"/>
                    </a:lnTo>
                    <a:lnTo>
                      <a:pt x="206" y="19"/>
                    </a:lnTo>
                    <a:lnTo>
                      <a:pt x="204" y="21"/>
                    </a:lnTo>
                    <a:lnTo>
                      <a:pt x="201" y="23"/>
                    </a:lnTo>
                    <a:lnTo>
                      <a:pt x="198" y="25"/>
                    </a:lnTo>
                    <a:lnTo>
                      <a:pt x="198" y="25"/>
                    </a:lnTo>
                    <a:lnTo>
                      <a:pt x="197" y="27"/>
                    </a:lnTo>
                    <a:lnTo>
                      <a:pt x="196" y="27"/>
                    </a:lnTo>
                    <a:lnTo>
                      <a:pt x="194" y="27"/>
                    </a:lnTo>
                    <a:lnTo>
                      <a:pt x="194" y="25"/>
                    </a:lnTo>
                    <a:lnTo>
                      <a:pt x="200" y="16"/>
                    </a:lnTo>
                    <a:lnTo>
                      <a:pt x="204" y="8"/>
                    </a:lnTo>
                    <a:lnTo>
                      <a:pt x="201" y="13"/>
                    </a:lnTo>
                    <a:lnTo>
                      <a:pt x="197" y="19"/>
                    </a:lnTo>
                    <a:lnTo>
                      <a:pt x="192" y="24"/>
                    </a:lnTo>
                    <a:lnTo>
                      <a:pt x="192" y="24"/>
                    </a:lnTo>
                    <a:lnTo>
                      <a:pt x="190" y="25"/>
                    </a:lnTo>
                    <a:lnTo>
                      <a:pt x="189" y="25"/>
                    </a:lnTo>
                    <a:lnTo>
                      <a:pt x="188" y="25"/>
                    </a:lnTo>
                    <a:lnTo>
                      <a:pt x="188" y="24"/>
                    </a:lnTo>
                    <a:lnTo>
                      <a:pt x="189" y="21"/>
                    </a:lnTo>
                    <a:lnTo>
                      <a:pt x="192" y="17"/>
                    </a:lnTo>
                    <a:lnTo>
                      <a:pt x="193" y="12"/>
                    </a:lnTo>
                    <a:lnTo>
                      <a:pt x="196" y="9"/>
                    </a:lnTo>
                    <a:lnTo>
                      <a:pt x="197" y="7"/>
                    </a:lnTo>
                    <a:lnTo>
                      <a:pt x="190" y="12"/>
                    </a:lnTo>
                    <a:lnTo>
                      <a:pt x="183" y="19"/>
                    </a:lnTo>
                    <a:lnTo>
                      <a:pt x="181" y="19"/>
                    </a:lnTo>
                    <a:lnTo>
                      <a:pt x="179" y="21"/>
                    </a:lnTo>
                    <a:lnTo>
                      <a:pt x="176" y="24"/>
                    </a:lnTo>
                    <a:lnTo>
                      <a:pt x="176" y="24"/>
                    </a:lnTo>
                    <a:lnTo>
                      <a:pt x="175" y="24"/>
                    </a:lnTo>
                    <a:lnTo>
                      <a:pt x="173" y="24"/>
                    </a:lnTo>
                    <a:lnTo>
                      <a:pt x="173" y="24"/>
                    </a:lnTo>
                    <a:lnTo>
                      <a:pt x="175" y="19"/>
                    </a:lnTo>
                    <a:lnTo>
                      <a:pt x="177" y="15"/>
                    </a:lnTo>
                    <a:lnTo>
                      <a:pt x="180" y="11"/>
                    </a:lnTo>
                    <a:lnTo>
                      <a:pt x="177" y="15"/>
                    </a:lnTo>
                    <a:lnTo>
                      <a:pt x="173" y="19"/>
                    </a:lnTo>
                    <a:lnTo>
                      <a:pt x="169" y="21"/>
                    </a:lnTo>
                    <a:lnTo>
                      <a:pt x="167" y="24"/>
                    </a:lnTo>
                    <a:lnTo>
                      <a:pt x="165" y="24"/>
                    </a:lnTo>
                    <a:lnTo>
                      <a:pt x="165" y="24"/>
                    </a:lnTo>
                    <a:lnTo>
                      <a:pt x="164" y="24"/>
                    </a:lnTo>
                    <a:lnTo>
                      <a:pt x="164" y="24"/>
                    </a:lnTo>
                    <a:lnTo>
                      <a:pt x="167" y="17"/>
                    </a:lnTo>
                    <a:lnTo>
                      <a:pt x="169" y="13"/>
                    </a:lnTo>
                    <a:lnTo>
                      <a:pt x="173" y="9"/>
                    </a:lnTo>
                    <a:lnTo>
                      <a:pt x="168" y="15"/>
                    </a:lnTo>
                    <a:lnTo>
                      <a:pt x="163" y="20"/>
                    </a:lnTo>
                    <a:lnTo>
                      <a:pt x="156" y="25"/>
                    </a:lnTo>
                    <a:lnTo>
                      <a:pt x="156" y="25"/>
                    </a:lnTo>
                    <a:lnTo>
                      <a:pt x="155" y="25"/>
                    </a:lnTo>
                    <a:lnTo>
                      <a:pt x="154" y="27"/>
                    </a:lnTo>
                    <a:lnTo>
                      <a:pt x="154" y="27"/>
                    </a:lnTo>
                    <a:lnTo>
                      <a:pt x="154" y="25"/>
                    </a:lnTo>
                    <a:lnTo>
                      <a:pt x="154" y="24"/>
                    </a:lnTo>
                    <a:lnTo>
                      <a:pt x="155" y="21"/>
                    </a:lnTo>
                    <a:lnTo>
                      <a:pt x="156" y="19"/>
                    </a:lnTo>
                    <a:lnTo>
                      <a:pt x="158" y="16"/>
                    </a:lnTo>
                    <a:lnTo>
                      <a:pt x="160" y="15"/>
                    </a:lnTo>
                    <a:lnTo>
                      <a:pt x="162" y="12"/>
                    </a:lnTo>
                    <a:lnTo>
                      <a:pt x="162" y="11"/>
                    </a:lnTo>
                    <a:lnTo>
                      <a:pt x="163" y="9"/>
                    </a:lnTo>
                    <a:lnTo>
                      <a:pt x="163" y="8"/>
                    </a:lnTo>
                    <a:lnTo>
                      <a:pt x="163" y="9"/>
                    </a:lnTo>
                    <a:lnTo>
                      <a:pt x="160" y="9"/>
                    </a:lnTo>
                    <a:lnTo>
                      <a:pt x="159" y="12"/>
                    </a:lnTo>
                    <a:lnTo>
                      <a:pt x="155" y="16"/>
                    </a:lnTo>
                    <a:lnTo>
                      <a:pt x="151" y="20"/>
                    </a:lnTo>
                    <a:lnTo>
                      <a:pt x="147" y="23"/>
                    </a:lnTo>
                    <a:lnTo>
                      <a:pt x="147" y="23"/>
                    </a:lnTo>
                    <a:lnTo>
                      <a:pt x="146" y="23"/>
                    </a:lnTo>
                    <a:lnTo>
                      <a:pt x="146" y="23"/>
                    </a:lnTo>
                    <a:lnTo>
                      <a:pt x="146" y="23"/>
                    </a:lnTo>
                    <a:lnTo>
                      <a:pt x="147" y="17"/>
                    </a:lnTo>
                    <a:lnTo>
                      <a:pt x="148" y="13"/>
                    </a:lnTo>
                    <a:lnTo>
                      <a:pt x="151" y="11"/>
                    </a:lnTo>
                    <a:lnTo>
                      <a:pt x="151" y="8"/>
                    </a:lnTo>
                    <a:lnTo>
                      <a:pt x="151" y="8"/>
                    </a:lnTo>
                    <a:lnTo>
                      <a:pt x="151" y="8"/>
                    </a:lnTo>
                    <a:lnTo>
                      <a:pt x="150" y="9"/>
                    </a:lnTo>
                    <a:lnTo>
                      <a:pt x="148" y="11"/>
                    </a:lnTo>
                    <a:lnTo>
                      <a:pt x="147" y="13"/>
                    </a:lnTo>
                    <a:lnTo>
                      <a:pt x="144" y="16"/>
                    </a:lnTo>
                    <a:lnTo>
                      <a:pt x="143" y="17"/>
                    </a:lnTo>
                    <a:lnTo>
                      <a:pt x="142" y="20"/>
                    </a:lnTo>
                    <a:lnTo>
                      <a:pt x="141" y="21"/>
                    </a:lnTo>
                    <a:lnTo>
                      <a:pt x="139" y="23"/>
                    </a:lnTo>
                    <a:lnTo>
                      <a:pt x="138" y="24"/>
                    </a:lnTo>
                    <a:lnTo>
                      <a:pt x="138" y="24"/>
                    </a:lnTo>
                    <a:lnTo>
                      <a:pt x="137" y="24"/>
                    </a:lnTo>
                    <a:lnTo>
                      <a:pt x="135" y="24"/>
                    </a:lnTo>
                    <a:lnTo>
                      <a:pt x="135" y="24"/>
                    </a:lnTo>
                    <a:lnTo>
                      <a:pt x="138" y="17"/>
                    </a:lnTo>
                    <a:lnTo>
                      <a:pt x="141" y="12"/>
                    </a:lnTo>
                    <a:lnTo>
                      <a:pt x="144" y="7"/>
                    </a:lnTo>
                    <a:lnTo>
                      <a:pt x="144" y="6"/>
                    </a:lnTo>
                    <a:lnTo>
                      <a:pt x="144" y="6"/>
                    </a:lnTo>
                    <a:lnTo>
                      <a:pt x="144" y="7"/>
                    </a:lnTo>
                    <a:lnTo>
                      <a:pt x="142" y="8"/>
                    </a:lnTo>
                    <a:lnTo>
                      <a:pt x="141" y="9"/>
                    </a:lnTo>
                    <a:lnTo>
                      <a:pt x="139" y="12"/>
                    </a:lnTo>
                    <a:lnTo>
                      <a:pt x="137" y="13"/>
                    </a:lnTo>
                    <a:lnTo>
                      <a:pt x="135" y="15"/>
                    </a:lnTo>
                    <a:lnTo>
                      <a:pt x="134" y="17"/>
                    </a:lnTo>
                    <a:lnTo>
                      <a:pt x="133" y="17"/>
                    </a:lnTo>
                    <a:lnTo>
                      <a:pt x="131" y="19"/>
                    </a:lnTo>
                    <a:lnTo>
                      <a:pt x="130" y="20"/>
                    </a:lnTo>
                    <a:lnTo>
                      <a:pt x="129" y="21"/>
                    </a:lnTo>
                    <a:lnTo>
                      <a:pt x="127" y="21"/>
                    </a:lnTo>
                    <a:lnTo>
                      <a:pt x="127" y="23"/>
                    </a:lnTo>
                    <a:lnTo>
                      <a:pt x="126" y="21"/>
                    </a:lnTo>
                    <a:lnTo>
                      <a:pt x="126" y="21"/>
                    </a:lnTo>
                    <a:lnTo>
                      <a:pt x="127" y="17"/>
                    </a:lnTo>
                    <a:lnTo>
                      <a:pt x="129" y="13"/>
                    </a:lnTo>
                    <a:lnTo>
                      <a:pt x="131" y="11"/>
                    </a:lnTo>
                    <a:lnTo>
                      <a:pt x="134" y="7"/>
                    </a:lnTo>
                    <a:lnTo>
                      <a:pt x="129" y="12"/>
                    </a:lnTo>
                    <a:lnTo>
                      <a:pt x="125" y="16"/>
                    </a:lnTo>
                    <a:lnTo>
                      <a:pt x="120" y="21"/>
                    </a:lnTo>
                    <a:lnTo>
                      <a:pt x="120" y="23"/>
                    </a:lnTo>
                    <a:lnTo>
                      <a:pt x="118" y="23"/>
                    </a:lnTo>
                    <a:lnTo>
                      <a:pt x="117" y="24"/>
                    </a:lnTo>
                    <a:lnTo>
                      <a:pt x="116" y="24"/>
                    </a:lnTo>
                    <a:lnTo>
                      <a:pt x="116" y="23"/>
                    </a:lnTo>
                    <a:lnTo>
                      <a:pt x="118" y="19"/>
                    </a:lnTo>
                    <a:lnTo>
                      <a:pt x="116" y="21"/>
                    </a:lnTo>
                    <a:lnTo>
                      <a:pt x="116" y="21"/>
                    </a:lnTo>
                    <a:lnTo>
                      <a:pt x="114" y="23"/>
                    </a:lnTo>
                    <a:lnTo>
                      <a:pt x="113" y="23"/>
                    </a:lnTo>
                    <a:lnTo>
                      <a:pt x="112" y="23"/>
                    </a:lnTo>
                    <a:lnTo>
                      <a:pt x="112" y="23"/>
                    </a:lnTo>
                    <a:lnTo>
                      <a:pt x="114" y="16"/>
                    </a:lnTo>
                    <a:lnTo>
                      <a:pt x="117" y="11"/>
                    </a:lnTo>
                    <a:lnTo>
                      <a:pt x="116" y="12"/>
                    </a:lnTo>
                    <a:lnTo>
                      <a:pt x="113" y="16"/>
                    </a:lnTo>
                    <a:lnTo>
                      <a:pt x="110" y="19"/>
                    </a:lnTo>
                    <a:lnTo>
                      <a:pt x="108" y="21"/>
                    </a:lnTo>
                    <a:lnTo>
                      <a:pt x="108" y="23"/>
                    </a:lnTo>
                    <a:lnTo>
                      <a:pt x="106" y="23"/>
                    </a:lnTo>
                    <a:lnTo>
                      <a:pt x="105" y="23"/>
                    </a:lnTo>
                    <a:lnTo>
                      <a:pt x="105" y="23"/>
                    </a:lnTo>
                    <a:lnTo>
                      <a:pt x="105" y="23"/>
                    </a:lnTo>
                    <a:lnTo>
                      <a:pt x="106" y="17"/>
                    </a:lnTo>
                    <a:lnTo>
                      <a:pt x="108" y="12"/>
                    </a:lnTo>
                    <a:lnTo>
                      <a:pt x="109" y="7"/>
                    </a:lnTo>
                    <a:lnTo>
                      <a:pt x="110" y="4"/>
                    </a:lnTo>
                    <a:lnTo>
                      <a:pt x="112" y="3"/>
                    </a:lnTo>
                    <a:lnTo>
                      <a:pt x="112" y="3"/>
                    </a:lnTo>
                    <a:lnTo>
                      <a:pt x="110" y="4"/>
                    </a:lnTo>
                    <a:lnTo>
                      <a:pt x="108" y="7"/>
                    </a:lnTo>
                    <a:lnTo>
                      <a:pt x="102" y="12"/>
                    </a:lnTo>
                    <a:lnTo>
                      <a:pt x="100" y="16"/>
                    </a:lnTo>
                    <a:lnTo>
                      <a:pt x="97" y="20"/>
                    </a:lnTo>
                    <a:lnTo>
                      <a:pt x="95" y="23"/>
                    </a:lnTo>
                    <a:lnTo>
                      <a:pt x="93" y="24"/>
                    </a:lnTo>
                    <a:lnTo>
                      <a:pt x="92" y="24"/>
                    </a:lnTo>
                    <a:lnTo>
                      <a:pt x="92" y="24"/>
                    </a:lnTo>
                    <a:lnTo>
                      <a:pt x="91" y="23"/>
                    </a:lnTo>
                    <a:lnTo>
                      <a:pt x="91" y="23"/>
                    </a:lnTo>
                    <a:lnTo>
                      <a:pt x="93" y="15"/>
                    </a:lnTo>
                    <a:lnTo>
                      <a:pt x="97" y="8"/>
                    </a:lnTo>
                    <a:lnTo>
                      <a:pt x="95" y="11"/>
                    </a:lnTo>
                    <a:lnTo>
                      <a:pt x="92" y="13"/>
                    </a:lnTo>
                    <a:lnTo>
                      <a:pt x="89" y="16"/>
                    </a:lnTo>
                    <a:lnTo>
                      <a:pt x="87" y="19"/>
                    </a:lnTo>
                    <a:lnTo>
                      <a:pt x="84" y="21"/>
                    </a:lnTo>
                    <a:lnTo>
                      <a:pt x="80" y="23"/>
                    </a:lnTo>
                    <a:lnTo>
                      <a:pt x="80" y="23"/>
                    </a:lnTo>
                    <a:lnTo>
                      <a:pt x="79" y="23"/>
                    </a:lnTo>
                    <a:lnTo>
                      <a:pt x="80" y="21"/>
                    </a:lnTo>
                    <a:lnTo>
                      <a:pt x="80" y="20"/>
                    </a:lnTo>
                    <a:lnTo>
                      <a:pt x="81" y="19"/>
                    </a:lnTo>
                    <a:lnTo>
                      <a:pt x="83" y="16"/>
                    </a:lnTo>
                    <a:lnTo>
                      <a:pt x="84" y="15"/>
                    </a:lnTo>
                    <a:lnTo>
                      <a:pt x="85" y="12"/>
                    </a:lnTo>
                    <a:lnTo>
                      <a:pt x="87" y="11"/>
                    </a:lnTo>
                    <a:lnTo>
                      <a:pt x="88" y="9"/>
                    </a:lnTo>
                    <a:lnTo>
                      <a:pt x="88" y="9"/>
                    </a:lnTo>
                    <a:lnTo>
                      <a:pt x="87" y="9"/>
                    </a:lnTo>
                    <a:lnTo>
                      <a:pt x="85" y="11"/>
                    </a:lnTo>
                    <a:lnTo>
                      <a:pt x="79" y="19"/>
                    </a:lnTo>
                    <a:lnTo>
                      <a:pt x="72" y="25"/>
                    </a:lnTo>
                    <a:lnTo>
                      <a:pt x="72" y="25"/>
                    </a:lnTo>
                    <a:lnTo>
                      <a:pt x="71" y="27"/>
                    </a:lnTo>
                    <a:lnTo>
                      <a:pt x="70" y="27"/>
                    </a:lnTo>
                    <a:lnTo>
                      <a:pt x="70" y="27"/>
                    </a:lnTo>
                    <a:lnTo>
                      <a:pt x="70" y="25"/>
                    </a:lnTo>
                    <a:lnTo>
                      <a:pt x="70" y="23"/>
                    </a:lnTo>
                    <a:lnTo>
                      <a:pt x="71" y="21"/>
                    </a:lnTo>
                    <a:lnTo>
                      <a:pt x="71" y="20"/>
                    </a:lnTo>
                    <a:lnTo>
                      <a:pt x="72" y="19"/>
                    </a:lnTo>
                    <a:lnTo>
                      <a:pt x="72" y="17"/>
                    </a:lnTo>
                    <a:lnTo>
                      <a:pt x="74" y="16"/>
                    </a:lnTo>
                    <a:lnTo>
                      <a:pt x="74" y="15"/>
                    </a:lnTo>
                    <a:lnTo>
                      <a:pt x="75" y="13"/>
                    </a:lnTo>
                    <a:lnTo>
                      <a:pt x="75" y="12"/>
                    </a:lnTo>
                    <a:lnTo>
                      <a:pt x="75" y="11"/>
                    </a:lnTo>
                    <a:lnTo>
                      <a:pt x="75" y="9"/>
                    </a:lnTo>
                    <a:lnTo>
                      <a:pt x="75" y="9"/>
                    </a:lnTo>
                    <a:lnTo>
                      <a:pt x="74" y="11"/>
                    </a:lnTo>
                    <a:lnTo>
                      <a:pt x="71" y="13"/>
                    </a:lnTo>
                    <a:lnTo>
                      <a:pt x="68" y="17"/>
                    </a:lnTo>
                    <a:lnTo>
                      <a:pt x="66" y="20"/>
                    </a:lnTo>
                    <a:lnTo>
                      <a:pt x="63" y="23"/>
                    </a:lnTo>
                    <a:lnTo>
                      <a:pt x="63" y="23"/>
                    </a:lnTo>
                    <a:lnTo>
                      <a:pt x="62" y="23"/>
                    </a:lnTo>
                    <a:lnTo>
                      <a:pt x="62" y="23"/>
                    </a:lnTo>
                    <a:lnTo>
                      <a:pt x="62" y="21"/>
                    </a:lnTo>
                    <a:lnTo>
                      <a:pt x="62" y="20"/>
                    </a:lnTo>
                    <a:lnTo>
                      <a:pt x="63" y="17"/>
                    </a:lnTo>
                    <a:lnTo>
                      <a:pt x="64" y="16"/>
                    </a:lnTo>
                    <a:lnTo>
                      <a:pt x="66" y="13"/>
                    </a:lnTo>
                    <a:lnTo>
                      <a:pt x="67" y="12"/>
                    </a:lnTo>
                    <a:lnTo>
                      <a:pt x="68" y="9"/>
                    </a:lnTo>
                    <a:lnTo>
                      <a:pt x="70" y="8"/>
                    </a:lnTo>
                    <a:lnTo>
                      <a:pt x="70" y="7"/>
                    </a:lnTo>
                    <a:lnTo>
                      <a:pt x="70" y="6"/>
                    </a:lnTo>
                    <a:lnTo>
                      <a:pt x="70" y="7"/>
                    </a:lnTo>
                    <a:lnTo>
                      <a:pt x="68" y="7"/>
                    </a:lnTo>
                    <a:lnTo>
                      <a:pt x="67" y="9"/>
                    </a:lnTo>
                    <a:lnTo>
                      <a:pt x="66" y="12"/>
                    </a:lnTo>
                    <a:lnTo>
                      <a:pt x="62" y="16"/>
                    </a:lnTo>
                    <a:lnTo>
                      <a:pt x="59" y="20"/>
                    </a:lnTo>
                    <a:lnTo>
                      <a:pt x="57" y="23"/>
                    </a:lnTo>
                    <a:lnTo>
                      <a:pt x="55" y="24"/>
                    </a:lnTo>
                    <a:lnTo>
                      <a:pt x="55" y="24"/>
                    </a:lnTo>
                    <a:lnTo>
                      <a:pt x="54" y="24"/>
                    </a:lnTo>
                    <a:lnTo>
                      <a:pt x="54" y="24"/>
                    </a:lnTo>
                    <a:lnTo>
                      <a:pt x="53" y="24"/>
                    </a:lnTo>
                    <a:lnTo>
                      <a:pt x="54" y="20"/>
                    </a:lnTo>
                    <a:lnTo>
                      <a:pt x="57" y="16"/>
                    </a:lnTo>
                    <a:lnTo>
                      <a:pt x="58" y="15"/>
                    </a:lnTo>
                    <a:lnTo>
                      <a:pt x="58" y="13"/>
                    </a:lnTo>
                    <a:lnTo>
                      <a:pt x="58" y="13"/>
                    </a:lnTo>
                    <a:lnTo>
                      <a:pt x="57" y="13"/>
                    </a:lnTo>
                    <a:lnTo>
                      <a:pt x="55" y="15"/>
                    </a:lnTo>
                    <a:lnTo>
                      <a:pt x="54" y="17"/>
                    </a:lnTo>
                    <a:lnTo>
                      <a:pt x="51" y="19"/>
                    </a:lnTo>
                    <a:lnTo>
                      <a:pt x="50" y="20"/>
                    </a:lnTo>
                    <a:lnTo>
                      <a:pt x="49" y="21"/>
                    </a:lnTo>
                    <a:lnTo>
                      <a:pt x="49" y="23"/>
                    </a:lnTo>
                    <a:lnTo>
                      <a:pt x="47" y="23"/>
                    </a:lnTo>
                    <a:lnTo>
                      <a:pt x="46" y="24"/>
                    </a:lnTo>
                    <a:lnTo>
                      <a:pt x="46" y="24"/>
                    </a:lnTo>
                    <a:lnTo>
                      <a:pt x="45" y="24"/>
                    </a:lnTo>
                    <a:lnTo>
                      <a:pt x="45" y="23"/>
                    </a:lnTo>
                    <a:lnTo>
                      <a:pt x="46" y="21"/>
                    </a:lnTo>
                    <a:lnTo>
                      <a:pt x="46" y="20"/>
                    </a:lnTo>
                    <a:lnTo>
                      <a:pt x="47" y="17"/>
                    </a:lnTo>
                    <a:lnTo>
                      <a:pt x="49" y="16"/>
                    </a:lnTo>
                    <a:lnTo>
                      <a:pt x="49" y="13"/>
                    </a:lnTo>
                    <a:lnTo>
                      <a:pt x="50" y="12"/>
                    </a:lnTo>
                    <a:lnTo>
                      <a:pt x="50" y="12"/>
                    </a:lnTo>
                    <a:lnTo>
                      <a:pt x="50" y="11"/>
                    </a:lnTo>
                    <a:lnTo>
                      <a:pt x="49" y="12"/>
                    </a:lnTo>
                    <a:lnTo>
                      <a:pt x="47" y="13"/>
                    </a:lnTo>
                    <a:lnTo>
                      <a:pt x="45" y="16"/>
                    </a:lnTo>
                    <a:lnTo>
                      <a:pt x="42" y="21"/>
                    </a:lnTo>
                    <a:lnTo>
                      <a:pt x="41" y="21"/>
                    </a:lnTo>
                    <a:lnTo>
                      <a:pt x="41" y="23"/>
                    </a:lnTo>
                    <a:lnTo>
                      <a:pt x="39" y="23"/>
                    </a:lnTo>
                    <a:lnTo>
                      <a:pt x="38" y="23"/>
                    </a:lnTo>
                    <a:lnTo>
                      <a:pt x="38" y="23"/>
                    </a:lnTo>
                    <a:lnTo>
                      <a:pt x="38" y="23"/>
                    </a:lnTo>
                    <a:lnTo>
                      <a:pt x="38" y="21"/>
                    </a:lnTo>
                    <a:lnTo>
                      <a:pt x="39" y="19"/>
                    </a:lnTo>
                    <a:lnTo>
                      <a:pt x="41" y="17"/>
                    </a:lnTo>
                    <a:lnTo>
                      <a:pt x="41" y="16"/>
                    </a:lnTo>
                    <a:lnTo>
                      <a:pt x="42" y="15"/>
                    </a:lnTo>
                    <a:lnTo>
                      <a:pt x="42" y="13"/>
                    </a:lnTo>
                    <a:lnTo>
                      <a:pt x="42" y="13"/>
                    </a:lnTo>
                    <a:lnTo>
                      <a:pt x="42" y="13"/>
                    </a:lnTo>
                    <a:lnTo>
                      <a:pt x="41" y="15"/>
                    </a:lnTo>
                    <a:lnTo>
                      <a:pt x="39" y="17"/>
                    </a:lnTo>
                    <a:lnTo>
                      <a:pt x="37" y="21"/>
                    </a:lnTo>
                    <a:lnTo>
                      <a:pt x="36" y="23"/>
                    </a:lnTo>
                    <a:lnTo>
                      <a:pt x="36" y="23"/>
                    </a:lnTo>
                    <a:lnTo>
                      <a:pt x="34" y="24"/>
                    </a:lnTo>
                    <a:lnTo>
                      <a:pt x="33" y="24"/>
                    </a:lnTo>
                    <a:lnTo>
                      <a:pt x="33" y="23"/>
                    </a:lnTo>
                    <a:lnTo>
                      <a:pt x="34" y="19"/>
                    </a:lnTo>
                    <a:lnTo>
                      <a:pt x="36" y="16"/>
                    </a:lnTo>
                    <a:lnTo>
                      <a:pt x="36" y="13"/>
                    </a:lnTo>
                    <a:lnTo>
                      <a:pt x="37" y="12"/>
                    </a:lnTo>
                    <a:lnTo>
                      <a:pt x="37" y="11"/>
                    </a:lnTo>
                    <a:lnTo>
                      <a:pt x="37" y="11"/>
                    </a:lnTo>
                    <a:lnTo>
                      <a:pt x="36" y="11"/>
                    </a:lnTo>
                    <a:lnTo>
                      <a:pt x="34" y="13"/>
                    </a:lnTo>
                    <a:lnTo>
                      <a:pt x="32" y="16"/>
                    </a:lnTo>
                    <a:lnTo>
                      <a:pt x="29" y="21"/>
                    </a:lnTo>
                    <a:lnTo>
                      <a:pt x="29" y="21"/>
                    </a:lnTo>
                    <a:lnTo>
                      <a:pt x="28" y="23"/>
                    </a:lnTo>
                    <a:lnTo>
                      <a:pt x="26" y="23"/>
                    </a:lnTo>
                    <a:lnTo>
                      <a:pt x="26" y="23"/>
                    </a:lnTo>
                    <a:lnTo>
                      <a:pt x="26" y="21"/>
                    </a:lnTo>
                    <a:lnTo>
                      <a:pt x="28" y="20"/>
                    </a:lnTo>
                    <a:lnTo>
                      <a:pt x="28" y="19"/>
                    </a:lnTo>
                    <a:lnTo>
                      <a:pt x="29" y="16"/>
                    </a:lnTo>
                    <a:lnTo>
                      <a:pt x="30" y="15"/>
                    </a:lnTo>
                    <a:lnTo>
                      <a:pt x="30" y="12"/>
                    </a:lnTo>
                    <a:lnTo>
                      <a:pt x="32" y="11"/>
                    </a:lnTo>
                    <a:lnTo>
                      <a:pt x="32" y="8"/>
                    </a:lnTo>
                    <a:lnTo>
                      <a:pt x="32" y="8"/>
                    </a:lnTo>
                    <a:lnTo>
                      <a:pt x="32" y="8"/>
                    </a:lnTo>
                    <a:lnTo>
                      <a:pt x="30" y="9"/>
                    </a:lnTo>
                    <a:lnTo>
                      <a:pt x="28" y="11"/>
                    </a:lnTo>
                    <a:lnTo>
                      <a:pt x="26" y="15"/>
                    </a:lnTo>
                    <a:lnTo>
                      <a:pt x="22" y="20"/>
                    </a:lnTo>
                    <a:lnTo>
                      <a:pt x="21" y="21"/>
                    </a:lnTo>
                    <a:lnTo>
                      <a:pt x="20" y="23"/>
                    </a:lnTo>
                    <a:lnTo>
                      <a:pt x="20" y="23"/>
                    </a:lnTo>
                    <a:lnTo>
                      <a:pt x="18" y="23"/>
                    </a:lnTo>
                    <a:lnTo>
                      <a:pt x="18" y="23"/>
                    </a:lnTo>
                    <a:lnTo>
                      <a:pt x="18" y="23"/>
                    </a:lnTo>
                    <a:lnTo>
                      <a:pt x="20" y="17"/>
                    </a:lnTo>
                    <a:lnTo>
                      <a:pt x="21" y="12"/>
                    </a:lnTo>
                    <a:lnTo>
                      <a:pt x="24" y="8"/>
                    </a:lnTo>
                    <a:lnTo>
                      <a:pt x="21" y="11"/>
                    </a:lnTo>
                    <a:lnTo>
                      <a:pt x="18" y="13"/>
                    </a:lnTo>
                    <a:lnTo>
                      <a:pt x="16" y="17"/>
                    </a:lnTo>
                    <a:lnTo>
                      <a:pt x="12" y="20"/>
                    </a:lnTo>
                    <a:lnTo>
                      <a:pt x="9" y="24"/>
                    </a:lnTo>
                    <a:lnTo>
                      <a:pt x="9" y="24"/>
                    </a:lnTo>
                    <a:lnTo>
                      <a:pt x="8" y="24"/>
                    </a:lnTo>
                    <a:lnTo>
                      <a:pt x="8" y="25"/>
                    </a:lnTo>
                    <a:lnTo>
                      <a:pt x="7" y="25"/>
                    </a:lnTo>
                    <a:lnTo>
                      <a:pt x="7" y="24"/>
                    </a:lnTo>
                    <a:lnTo>
                      <a:pt x="8" y="19"/>
                    </a:lnTo>
                    <a:lnTo>
                      <a:pt x="11" y="13"/>
                    </a:lnTo>
                    <a:lnTo>
                      <a:pt x="12" y="11"/>
                    </a:lnTo>
                    <a:lnTo>
                      <a:pt x="13" y="11"/>
                    </a:lnTo>
                    <a:lnTo>
                      <a:pt x="12" y="11"/>
                    </a:lnTo>
                    <a:lnTo>
                      <a:pt x="12" y="11"/>
                    </a:lnTo>
                    <a:lnTo>
                      <a:pt x="11" y="12"/>
                    </a:lnTo>
                    <a:lnTo>
                      <a:pt x="9" y="13"/>
                    </a:lnTo>
                    <a:lnTo>
                      <a:pt x="7" y="16"/>
                    </a:lnTo>
                    <a:lnTo>
                      <a:pt x="5" y="17"/>
                    </a:lnTo>
                    <a:lnTo>
                      <a:pt x="4" y="20"/>
                    </a:lnTo>
                    <a:lnTo>
                      <a:pt x="3" y="21"/>
                    </a:lnTo>
                    <a:lnTo>
                      <a:pt x="3" y="23"/>
                    </a:lnTo>
                    <a:lnTo>
                      <a:pt x="1" y="23"/>
                    </a:lnTo>
                    <a:lnTo>
                      <a:pt x="1" y="23"/>
                    </a:lnTo>
                    <a:lnTo>
                      <a:pt x="0" y="23"/>
                    </a:lnTo>
                    <a:lnTo>
                      <a:pt x="1" y="23"/>
                    </a:lnTo>
                    <a:lnTo>
                      <a:pt x="5" y="16"/>
                    </a:lnTo>
                    <a:lnTo>
                      <a:pt x="11" y="11"/>
                    </a:lnTo>
                    <a:lnTo>
                      <a:pt x="16" y="6"/>
                    </a:lnTo>
                    <a:lnTo>
                      <a:pt x="16" y="4"/>
                    </a:lnTo>
                    <a:lnTo>
                      <a:pt x="17" y="4"/>
                    </a:lnTo>
                    <a:lnTo>
                      <a:pt x="17" y="6"/>
                    </a:lnTo>
                    <a:lnTo>
                      <a:pt x="16" y="8"/>
                    </a:lnTo>
                    <a:lnTo>
                      <a:pt x="15" y="11"/>
                    </a:lnTo>
                    <a:lnTo>
                      <a:pt x="13" y="15"/>
                    </a:lnTo>
                    <a:lnTo>
                      <a:pt x="13" y="15"/>
                    </a:lnTo>
                    <a:lnTo>
                      <a:pt x="16" y="11"/>
                    </a:lnTo>
                    <a:lnTo>
                      <a:pt x="21" y="7"/>
                    </a:lnTo>
                    <a:lnTo>
                      <a:pt x="25" y="3"/>
                    </a:lnTo>
                    <a:lnTo>
                      <a:pt x="26" y="3"/>
                    </a:lnTo>
                    <a:lnTo>
                      <a:pt x="26" y="3"/>
                    </a:lnTo>
                    <a:lnTo>
                      <a:pt x="28" y="4"/>
                    </a:lnTo>
                    <a:lnTo>
                      <a:pt x="28" y="4"/>
                    </a:lnTo>
                    <a:lnTo>
                      <a:pt x="28" y="6"/>
                    </a:lnTo>
                    <a:lnTo>
                      <a:pt x="26" y="7"/>
                    </a:lnTo>
                    <a:lnTo>
                      <a:pt x="26" y="8"/>
                    </a:lnTo>
                    <a:lnTo>
                      <a:pt x="25" y="11"/>
                    </a:lnTo>
                    <a:lnTo>
                      <a:pt x="24" y="12"/>
                    </a:lnTo>
                    <a:lnTo>
                      <a:pt x="22" y="15"/>
                    </a:lnTo>
                    <a:lnTo>
                      <a:pt x="21" y="16"/>
                    </a:lnTo>
                    <a:lnTo>
                      <a:pt x="21" y="17"/>
                    </a:lnTo>
                    <a:lnTo>
                      <a:pt x="21" y="17"/>
                    </a:lnTo>
                    <a:lnTo>
                      <a:pt x="21" y="17"/>
                    </a:lnTo>
                    <a:lnTo>
                      <a:pt x="22" y="16"/>
                    </a:lnTo>
                    <a:lnTo>
                      <a:pt x="25" y="13"/>
                    </a:lnTo>
                    <a:lnTo>
                      <a:pt x="28" y="11"/>
                    </a:lnTo>
                    <a:lnTo>
                      <a:pt x="30" y="8"/>
                    </a:lnTo>
                    <a:lnTo>
                      <a:pt x="34" y="6"/>
                    </a:lnTo>
                    <a:lnTo>
                      <a:pt x="34" y="6"/>
                    </a:lnTo>
                    <a:lnTo>
                      <a:pt x="36" y="6"/>
                    </a:lnTo>
                    <a:lnTo>
                      <a:pt x="36" y="7"/>
                    </a:lnTo>
                    <a:lnTo>
                      <a:pt x="36" y="9"/>
                    </a:lnTo>
                    <a:lnTo>
                      <a:pt x="37" y="7"/>
                    </a:lnTo>
                    <a:lnTo>
                      <a:pt x="41" y="4"/>
                    </a:lnTo>
                    <a:lnTo>
                      <a:pt x="41" y="3"/>
                    </a:lnTo>
                    <a:lnTo>
                      <a:pt x="42" y="3"/>
                    </a:lnTo>
                    <a:lnTo>
                      <a:pt x="42" y="4"/>
                    </a:lnTo>
                    <a:lnTo>
                      <a:pt x="42" y="6"/>
                    </a:lnTo>
                    <a:lnTo>
                      <a:pt x="41" y="8"/>
                    </a:lnTo>
                    <a:lnTo>
                      <a:pt x="41" y="9"/>
                    </a:lnTo>
                    <a:lnTo>
                      <a:pt x="39" y="12"/>
                    </a:lnTo>
                    <a:lnTo>
                      <a:pt x="38" y="13"/>
                    </a:lnTo>
                    <a:lnTo>
                      <a:pt x="37" y="16"/>
                    </a:lnTo>
                    <a:lnTo>
                      <a:pt x="37" y="17"/>
                    </a:lnTo>
                    <a:lnTo>
                      <a:pt x="37" y="17"/>
                    </a:lnTo>
                    <a:lnTo>
                      <a:pt x="37" y="17"/>
                    </a:lnTo>
                    <a:lnTo>
                      <a:pt x="38" y="16"/>
                    </a:lnTo>
                    <a:lnTo>
                      <a:pt x="39" y="15"/>
                    </a:lnTo>
                    <a:lnTo>
                      <a:pt x="41" y="11"/>
                    </a:lnTo>
                    <a:lnTo>
                      <a:pt x="43" y="8"/>
                    </a:lnTo>
                    <a:lnTo>
                      <a:pt x="47" y="7"/>
                    </a:lnTo>
                    <a:lnTo>
                      <a:pt x="47" y="7"/>
                    </a:lnTo>
                    <a:lnTo>
                      <a:pt x="49" y="7"/>
                    </a:lnTo>
                    <a:lnTo>
                      <a:pt x="49" y="7"/>
                    </a:lnTo>
                    <a:lnTo>
                      <a:pt x="47" y="11"/>
                    </a:lnTo>
                    <a:lnTo>
                      <a:pt x="50" y="7"/>
                    </a:lnTo>
                    <a:lnTo>
                      <a:pt x="51" y="6"/>
                    </a:lnTo>
                    <a:lnTo>
                      <a:pt x="53" y="4"/>
                    </a:lnTo>
                    <a:lnTo>
                      <a:pt x="55" y="3"/>
                    </a:lnTo>
                    <a:lnTo>
                      <a:pt x="58" y="4"/>
                    </a:lnTo>
                    <a:lnTo>
                      <a:pt x="58" y="4"/>
                    </a:lnTo>
                    <a:lnTo>
                      <a:pt x="57" y="8"/>
                    </a:lnTo>
                    <a:lnTo>
                      <a:pt x="55" y="11"/>
                    </a:lnTo>
                    <a:lnTo>
                      <a:pt x="53" y="13"/>
                    </a:lnTo>
                    <a:lnTo>
                      <a:pt x="53" y="13"/>
                    </a:lnTo>
                    <a:lnTo>
                      <a:pt x="55" y="11"/>
                    </a:lnTo>
                    <a:lnTo>
                      <a:pt x="58" y="8"/>
                    </a:lnTo>
                    <a:lnTo>
                      <a:pt x="62" y="6"/>
                    </a:lnTo>
                    <a:lnTo>
                      <a:pt x="64" y="4"/>
                    </a:lnTo>
                    <a:lnTo>
                      <a:pt x="66" y="4"/>
                    </a:lnTo>
                    <a:lnTo>
                      <a:pt x="66" y="6"/>
                    </a:lnTo>
                    <a:lnTo>
                      <a:pt x="64" y="8"/>
                    </a:lnTo>
                    <a:lnTo>
                      <a:pt x="63" y="11"/>
                    </a:lnTo>
                    <a:lnTo>
                      <a:pt x="66" y="7"/>
                    </a:lnTo>
                    <a:lnTo>
                      <a:pt x="70" y="3"/>
                    </a:lnTo>
                    <a:lnTo>
                      <a:pt x="70" y="3"/>
                    </a:lnTo>
                    <a:lnTo>
                      <a:pt x="71" y="2"/>
                    </a:lnTo>
                    <a:lnTo>
                      <a:pt x="72" y="2"/>
                    </a:lnTo>
                    <a:lnTo>
                      <a:pt x="72" y="3"/>
                    </a:lnTo>
                    <a:lnTo>
                      <a:pt x="72" y="4"/>
                    </a:lnTo>
                    <a:lnTo>
                      <a:pt x="71" y="8"/>
                    </a:lnTo>
                    <a:lnTo>
                      <a:pt x="70" y="11"/>
                    </a:lnTo>
                    <a:lnTo>
                      <a:pt x="68" y="13"/>
                    </a:lnTo>
                    <a:lnTo>
                      <a:pt x="67" y="15"/>
                    </a:lnTo>
                    <a:lnTo>
                      <a:pt x="68" y="13"/>
                    </a:lnTo>
                    <a:lnTo>
                      <a:pt x="71" y="9"/>
                    </a:lnTo>
                    <a:lnTo>
                      <a:pt x="74" y="7"/>
                    </a:lnTo>
                    <a:lnTo>
                      <a:pt x="78" y="4"/>
                    </a:lnTo>
                    <a:lnTo>
                      <a:pt x="81" y="2"/>
                    </a:lnTo>
                    <a:lnTo>
                      <a:pt x="81" y="2"/>
                    </a:lnTo>
                    <a:lnTo>
                      <a:pt x="83" y="2"/>
                    </a:lnTo>
                    <a:lnTo>
                      <a:pt x="83" y="4"/>
                    </a:lnTo>
                    <a:lnTo>
                      <a:pt x="83" y="7"/>
                    </a:lnTo>
                    <a:lnTo>
                      <a:pt x="81" y="9"/>
                    </a:lnTo>
                    <a:lnTo>
                      <a:pt x="80" y="12"/>
                    </a:lnTo>
                    <a:lnTo>
                      <a:pt x="78" y="15"/>
                    </a:lnTo>
                    <a:lnTo>
                      <a:pt x="81" y="11"/>
                    </a:lnTo>
                    <a:lnTo>
                      <a:pt x="84" y="8"/>
                    </a:lnTo>
                    <a:lnTo>
                      <a:pt x="88" y="6"/>
                    </a:lnTo>
                    <a:lnTo>
                      <a:pt x="92" y="3"/>
                    </a:lnTo>
                    <a:lnTo>
                      <a:pt x="93" y="3"/>
                    </a:lnTo>
                    <a:lnTo>
                      <a:pt x="93" y="3"/>
                    </a:lnTo>
                    <a:lnTo>
                      <a:pt x="93" y="3"/>
                    </a:lnTo>
                    <a:lnTo>
                      <a:pt x="93" y="7"/>
                    </a:lnTo>
                    <a:lnTo>
                      <a:pt x="91" y="9"/>
                    </a:lnTo>
                    <a:lnTo>
                      <a:pt x="89" y="12"/>
                    </a:lnTo>
                    <a:lnTo>
                      <a:pt x="87" y="15"/>
                    </a:lnTo>
                    <a:lnTo>
                      <a:pt x="85" y="16"/>
                    </a:lnTo>
                    <a:lnTo>
                      <a:pt x="88" y="12"/>
                    </a:lnTo>
                    <a:lnTo>
                      <a:pt x="92" y="9"/>
                    </a:lnTo>
                    <a:lnTo>
                      <a:pt x="96" y="6"/>
                    </a:lnTo>
                    <a:lnTo>
                      <a:pt x="100" y="3"/>
                    </a:lnTo>
                    <a:lnTo>
                      <a:pt x="101" y="3"/>
                    </a:lnTo>
                    <a:lnTo>
                      <a:pt x="102" y="2"/>
                    </a:lnTo>
                    <a:lnTo>
                      <a:pt x="102" y="2"/>
                    </a:lnTo>
                    <a:lnTo>
                      <a:pt x="102" y="3"/>
                    </a:lnTo>
                    <a:lnTo>
                      <a:pt x="102" y="4"/>
                    </a:lnTo>
                    <a:lnTo>
                      <a:pt x="102" y="6"/>
                    </a:lnTo>
                    <a:lnTo>
                      <a:pt x="101" y="7"/>
                    </a:lnTo>
                    <a:lnTo>
                      <a:pt x="100" y="8"/>
                    </a:lnTo>
                    <a:lnTo>
                      <a:pt x="100" y="9"/>
                    </a:lnTo>
                    <a:lnTo>
                      <a:pt x="99" y="11"/>
                    </a:lnTo>
                    <a:lnTo>
                      <a:pt x="99" y="12"/>
                    </a:lnTo>
                    <a:lnTo>
                      <a:pt x="99" y="12"/>
                    </a:lnTo>
                    <a:lnTo>
                      <a:pt x="99" y="12"/>
                    </a:lnTo>
                    <a:lnTo>
                      <a:pt x="100" y="9"/>
                    </a:lnTo>
                    <a:lnTo>
                      <a:pt x="101" y="7"/>
                    </a:lnTo>
                    <a:lnTo>
                      <a:pt x="102" y="6"/>
                    </a:lnTo>
                    <a:lnTo>
                      <a:pt x="102" y="6"/>
                    </a:lnTo>
                    <a:lnTo>
                      <a:pt x="104" y="4"/>
                    </a:lnTo>
                    <a:lnTo>
                      <a:pt x="105" y="4"/>
                    </a:lnTo>
                    <a:lnTo>
                      <a:pt x="106" y="4"/>
                    </a:lnTo>
                    <a:lnTo>
                      <a:pt x="105" y="6"/>
                    </a:lnTo>
                    <a:lnTo>
                      <a:pt x="105" y="7"/>
                    </a:lnTo>
                    <a:lnTo>
                      <a:pt x="108" y="4"/>
                    </a:lnTo>
                    <a:lnTo>
                      <a:pt x="112" y="0"/>
                    </a:lnTo>
                    <a:lnTo>
                      <a:pt x="113" y="0"/>
                    </a:lnTo>
                    <a:lnTo>
                      <a:pt x="113" y="0"/>
                    </a:lnTo>
                    <a:lnTo>
                      <a:pt x="11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3" name="Freeform 104"/>
              <p:cNvSpPr>
                <a:spLocks/>
              </p:cNvSpPr>
              <p:nvPr/>
            </p:nvSpPr>
            <p:spPr bwMode="auto">
              <a:xfrm>
                <a:off x="4549775" y="3181350"/>
                <a:ext cx="115888" cy="46038"/>
              </a:xfrm>
              <a:custGeom>
                <a:avLst/>
                <a:gdLst>
                  <a:gd name="T0" fmla="*/ 21 w 73"/>
                  <a:gd name="T1" fmla="*/ 1 h 29"/>
                  <a:gd name="T2" fmla="*/ 14 w 73"/>
                  <a:gd name="T3" fmla="*/ 17 h 29"/>
                  <a:gd name="T4" fmla="*/ 28 w 73"/>
                  <a:gd name="T5" fmla="*/ 6 h 29"/>
                  <a:gd name="T6" fmla="*/ 29 w 73"/>
                  <a:gd name="T7" fmla="*/ 6 h 29"/>
                  <a:gd name="T8" fmla="*/ 33 w 73"/>
                  <a:gd name="T9" fmla="*/ 6 h 29"/>
                  <a:gd name="T10" fmla="*/ 37 w 73"/>
                  <a:gd name="T11" fmla="*/ 5 h 29"/>
                  <a:gd name="T12" fmla="*/ 37 w 73"/>
                  <a:gd name="T13" fmla="*/ 14 h 29"/>
                  <a:gd name="T14" fmla="*/ 45 w 73"/>
                  <a:gd name="T15" fmla="*/ 5 h 29"/>
                  <a:gd name="T16" fmla="*/ 47 w 73"/>
                  <a:gd name="T17" fmla="*/ 5 h 29"/>
                  <a:gd name="T18" fmla="*/ 47 w 73"/>
                  <a:gd name="T19" fmla="*/ 10 h 29"/>
                  <a:gd name="T20" fmla="*/ 51 w 73"/>
                  <a:gd name="T21" fmla="*/ 8 h 29"/>
                  <a:gd name="T22" fmla="*/ 56 w 73"/>
                  <a:gd name="T23" fmla="*/ 6 h 29"/>
                  <a:gd name="T24" fmla="*/ 54 w 73"/>
                  <a:gd name="T25" fmla="*/ 16 h 29"/>
                  <a:gd name="T26" fmla="*/ 51 w 73"/>
                  <a:gd name="T27" fmla="*/ 20 h 29"/>
                  <a:gd name="T28" fmla="*/ 50 w 73"/>
                  <a:gd name="T29" fmla="*/ 22 h 29"/>
                  <a:gd name="T30" fmla="*/ 59 w 73"/>
                  <a:gd name="T31" fmla="*/ 12 h 29"/>
                  <a:gd name="T32" fmla="*/ 70 w 73"/>
                  <a:gd name="T33" fmla="*/ 4 h 29"/>
                  <a:gd name="T34" fmla="*/ 70 w 73"/>
                  <a:gd name="T35" fmla="*/ 8 h 29"/>
                  <a:gd name="T36" fmla="*/ 67 w 73"/>
                  <a:gd name="T37" fmla="*/ 16 h 29"/>
                  <a:gd name="T38" fmla="*/ 71 w 73"/>
                  <a:gd name="T39" fmla="*/ 12 h 29"/>
                  <a:gd name="T40" fmla="*/ 73 w 73"/>
                  <a:gd name="T41" fmla="*/ 12 h 29"/>
                  <a:gd name="T42" fmla="*/ 67 w 73"/>
                  <a:gd name="T43" fmla="*/ 21 h 29"/>
                  <a:gd name="T44" fmla="*/ 60 w 73"/>
                  <a:gd name="T45" fmla="*/ 25 h 29"/>
                  <a:gd name="T46" fmla="*/ 62 w 73"/>
                  <a:gd name="T47" fmla="*/ 18 h 29"/>
                  <a:gd name="T48" fmla="*/ 64 w 73"/>
                  <a:gd name="T49" fmla="*/ 10 h 29"/>
                  <a:gd name="T50" fmla="*/ 66 w 73"/>
                  <a:gd name="T51" fmla="*/ 8 h 29"/>
                  <a:gd name="T52" fmla="*/ 64 w 73"/>
                  <a:gd name="T53" fmla="*/ 10 h 29"/>
                  <a:gd name="T54" fmla="*/ 56 w 73"/>
                  <a:gd name="T55" fmla="*/ 20 h 29"/>
                  <a:gd name="T56" fmla="*/ 47 w 73"/>
                  <a:gd name="T57" fmla="*/ 27 h 29"/>
                  <a:gd name="T58" fmla="*/ 46 w 73"/>
                  <a:gd name="T59" fmla="*/ 27 h 29"/>
                  <a:gd name="T60" fmla="*/ 50 w 73"/>
                  <a:gd name="T61" fmla="*/ 16 h 29"/>
                  <a:gd name="T62" fmla="*/ 51 w 73"/>
                  <a:gd name="T63" fmla="*/ 12 h 29"/>
                  <a:gd name="T64" fmla="*/ 51 w 73"/>
                  <a:gd name="T65" fmla="*/ 10 h 29"/>
                  <a:gd name="T66" fmla="*/ 45 w 73"/>
                  <a:gd name="T67" fmla="*/ 20 h 29"/>
                  <a:gd name="T68" fmla="*/ 39 w 73"/>
                  <a:gd name="T69" fmla="*/ 25 h 29"/>
                  <a:gd name="T70" fmla="*/ 38 w 73"/>
                  <a:gd name="T71" fmla="*/ 24 h 29"/>
                  <a:gd name="T72" fmla="*/ 42 w 73"/>
                  <a:gd name="T73" fmla="*/ 13 h 29"/>
                  <a:gd name="T74" fmla="*/ 33 w 73"/>
                  <a:gd name="T75" fmla="*/ 26 h 29"/>
                  <a:gd name="T76" fmla="*/ 30 w 73"/>
                  <a:gd name="T77" fmla="*/ 27 h 29"/>
                  <a:gd name="T78" fmla="*/ 29 w 73"/>
                  <a:gd name="T79" fmla="*/ 22 h 29"/>
                  <a:gd name="T80" fmla="*/ 31 w 73"/>
                  <a:gd name="T81" fmla="*/ 16 h 29"/>
                  <a:gd name="T82" fmla="*/ 33 w 73"/>
                  <a:gd name="T83" fmla="*/ 10 h 29"/>
                  <a:gd name="T84" fmla="*/ 28 w 73"/>
                  <a:gd name="T85" fmla="*/ 20 h 29"/>
                  <a:gd name="T86" fmla="*/ 21 w 73"/>
                  <a:gd name="T87" fmla="*/ 29 h 29"/>
                  <a:gd name="T88" fmla="*/ 18 w 73"/>
                  <a:gd name="T89" fmla="*/ 29 h 29"/>
                  <a:gd name="T90" fmla="*/ 21 w 73"/>
                  <a:gd name="T91" fmla="*/ 16 h 29"/>
                  <a:gd name="T92" fmla="*/ 22 w 73"/>
                  <a:gd name="T93" fmla="*/ 13 h 29"/>
                  <a:gd name="T94" fmla="*/ 10 w 73"/>
                  <a:gd name="T95" fmla="*/ 25 h 29"/>
                  <a:gd name="T96" fmla="*/ 8 w 73"/>
                  <a:gd name="T97" fmla="*/ 26 h 29"/>
                  <a:gd name="T98" fmla="*/ 12 w 73"/>
                  <a:gd name="T99" fmla="*/ 13 h 29"/>
                  <a:gd name="T100" fmla="*/ 13 w 73"/>
                  <a:gd name="T101" fmla="*/ 8 h 29"/>
                  <a:gd name="T102" fmla="*/ 7 w 73"/>
                  <a:gd name="T103" fmla="*/ 12 h 29"/>
                  <a:gd name="T104" fmla="*/ 0 w 73"/>
                  <a:gd name="T105" fmla="*/ 16 h 29"/>
                  <a:gd name="T106" fmla="*/ 5 w 73"/>
                  <a:gd name="T107" fmla="*/ 9 h 29"/>
                  <a:gd name="T108" fmla="*/ 18 w 73"/>
                  <a:gd name="T10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 h="29">
                    <a:moveTo>
                      <a:pt x="20" y="0"/>
                    </a:moveTo>
                    <a:lnTo>
                      <a:pt x="21" y="0"/>
                    </a:lnTo>
                    <a:lnTo>
                      <a:pt x="21" y="1"/>
                    </a:lnTo>
                    <a:lnTo>
                      <a:pt x="20" y="6"/>
                    </a:lnTo>
                    <a:lnTo>
                      <a:pt x="17" y="12"/>
                    </a:lnTo>
                    <a:lnTo>
                      <a:pt x="14" y="17"/>
                    </a:lnTo>
                    <a:lnTo>
                      <a:pt x="18" y="13"/>
                    </a:lnTo>
                    <a:lnTo>
                      <a:pt x="22" y="9"/>
                    </a:lnTo>
                    <a:lnTo>
                      <a:pt x="28" y="6"/>
                    </a:lnTo>
                    <a:lnTo>
                      <a:pt x="28" y="5"/>
                    </a:lnTo>
                    <a:lnTo>
                      <a:pt x="29" y="5"/>
                    </a:lnTo>
                    <a:lnTo>
                      <a:pt x="29" y="6"/>
                    </a:lnTo>
                    <a:lnTo>
                      <a:pt x="28" y="12"/>
                    </a:lnTo>
                    <a:lnTo>
                      <a:pt x="30" y="9"/>
                    </a:lnTo>
                    <a:lnTo>
                      <a:pt x="33" y="6"/>
                    </a:lnTo>
                    <a:lnTo>
                      <a:pt x="35" y="5"/>
                    </a:lnTo>
                    <a:lnTo>
                      <a:pt x="37" y="5"/>
                    </a:lnTo>
                    <a:lnTo>
                      <a:pt x="37" y="5"/>
                    </a:lnTo>
                    <a:lnTo>
                      <a:pt x="35" y="12"/>
                    </a:lnTo>
                    <a:lnTo>
                      <a:pt x="34" y="18"/>
                    </a:lnTo>
                    <a:lnTo>
                      <a:pt x="37" y="14"/>
                    </a:lnTo>
                    <a:lnTo>
                      <a:pt x="41" y="9"/>
                    </a:lnTo>
                    <a:lnTo>
                      <a:pt x="43" y="5"/>
                    </a:lnTo>
                    <a:lnTo>
                      <a:pt x="45" y="5"/>
                    </a:lnTo>
                    <a:lnTo>
                      <a:pt x="46" y="5"/>
                    </a:lnTo>
                    <a:lnTo>
                      <a:pt x="47" y="5"/>
                    </a:lnTo>
                    <a:lnTo>
                      <a:pt x="47" y="5"/>
                    </a:lnTo>
                    <a:lnTo>
                      <a:pt x="49" y="5"/>
                    </a:lnTo>
                    <a:lnTo>
                      <a:pt x="49" y="6"/>
                    </a:lnTo>
                    <a:lnTo>
                      <a:pt x="47" y="10"/>
                    </a:lnTo>
                    <a:lnTo>
                      <a:pt x="46" y="13"/>
                    </a:lnTo>
                    <a:lnTo>
                      <a:pt x="49" y="10"/>
                    </a:lnTo>
                    <a:lnTo>
                      <a:pt x="51" y="8"/>
                    </a:lnTo>
                    <a:lnTo>
                      <a:pt x="55" y="6"/>
                    </a:lnTo>
                    <a:lnTo>
                      <a:pt x="55" y="6"/>
                    </a:lnTo>
                    <a:lnTo>
                      <a:pt x="56" y="6"/>
                    </a:lnTo>
                    <a:lnTo>
                      <a:pt x="56" y="9"/>
                    </a:lnTo>
                    <a:lnTo>
                      <a:pt x="55" y="13"/>
                    </a:lnTo>
                    <a:lnTo>
                      <a:pt x="54" y="16"/>
                    </a:lnTo>
                    <a:lnTo>
                      <a:pt x="52" y="16"/>
                    </a:lnTo>
                    <a:lnTo>
                      <a:pt x="52" y="18"/>
                    </a:lnTo>
                    <a:lnTo>
                      <a:pt x="51" y="20"/>
                    </a:lnTo>
                    <a:lnTo>
                      <a:pt x="51" y="21"/>
                    </a:lnTo>
                    <a:lnTo>
                      <a:pt x="50" y="22"/>
                    </a:lnTo>
                    <a:lnTo>
                      <a:pt x="50" y="22"/>
                    </a:lnTo>
                    <a:lnTo>
                      <a:pt x="52" y="18"/>
                    </a:lnTo>
                    <a:lnTo>
                      <a:pt x="56" y="14"/>
                    </a:lnTo>
                    <a:lnTo>
                      <a:pt x="59" y="12"/>
                    </a:lnTo>
                    <a:lnTo>
                      <a:pt x="62" y="9"/>
                    </a:lnTo>
                    <a:lnTo>
                      <a:pt x="66" y="5"/>
                    </a:lnTo>
                    <a:lnTo>
                      <a:pt x="70" y="4"/>
                    </a:lnTo>
                    <a:lnTo>
                      <a:pt x="70" y="4"/>
                    </a:lnTo>
                    <a:lnTo>
                      <a:pt x="70" y="5"/>
                    </a:lnTo>
                    <a:lnTo>
                      <a:pt x="70" y="8"/>
                    </a:lnTo>
                    <a:lnTo>
                      <a:pt x="70" y="10"/>
                    </a:lnTo>
                    <a:lnTo>
                      <a:pt x="68" y="13"/>
                    </a:lnTo>
                    <a:lnTo>
                      <a:pt x="67" y="16"/>
                    </a:lnTo>
                    <a:lnTo>
                      <a:pt x="70" y="13"/>
                    </a:lnTo>
                    <a:lnTo>
                      <a:pt x="70" y="12"/>
                    </a:lnTo>
                    <a:lnTo>
                      <a:pt x="71" y="12"/>
                    </a:lnTo>
                    <a:lnTo>
                      <a:pt x="72" y="10"/>
                    </a:lnTo>
                    <a:lnTo>
                      <a:pt x="73" y="10"/>
                    </a:lnTo>
                    <a:lnTo>
                      <a:pt x="73" y="12"/>
                    </a:lnTo>
                    <a:lnTo>
                      <a:pt x="71" y="14"/>
                    </a:lnTo>
                    <a:lnTo>
                      <a:pt x="70" y="18"/>
                    </a:lnTo>
                    <a:lnTo>
                      <a:pt x="67" y="21"/>
                    </a:lnTo>
                    <a:lnTo>
                      <a:pt x="64" y="24"/>
                    </a:lnTo>
                    <a:lnTo>
                      <a:pt x="62" y="25"/>
                    </a:lnTo>
                    <a:lnTo>
                      <a:pt x="60" y="25"/>
                    </a:lnTo>
                    <a:lnTo>
                      <a:pt x="60" y="25"/>
                    </a:lnTo>
                    <a:lnTo>
                      <a:pt x="60" y="21"/>
                    </a:lnTo>
                    <a:lnTo>
                      <a:pt x="62" y="18"/>
                    </a:lnTo>
                    <a:lnTo>
                      <a:pt x="63" y="14"/>
                    </a:lnTo>
                    <a:lnTo>
                      <a:pt x="64" y="10"/>
                    </a:lnTo>
                    <a:lnTo>
                      <a:pt x="64" y="10"/>
                    </a:lnTo>
                    <a:lnTo>
                      <a:pt x="66" y="9"/>
                    </a:lnTo>
                    <a:lnTo>
                      <a:pt x="66" y="9"/>
                    </a:lnTo>
                    <a:lnTo>
                      <a:pt x="66" y="8"/>
                    </a:lnTo>
                    <a:lnTo>
                      <a:pt x="66" y="8"/>
                    </a:lnTo>
                    <a:lnTo>
                      <a:pt x="66" y="9"/>
                    </a:lnTo>
                    <a:lnTo>
                      <a:pt x="64" y="10"/>
                    </a:lnTo>
                    <a:lnTo>
                      <a:pt x="62" y="13"/>
                    </a:lnTo>
                    <a:lnTo>
                      <a:pt x="59" y="16"/>
                    </a:lnTo>
                    <a:lnTo>
                      <a:pt x="56" y="20"/>
                    </a:lnTo>
                    <a:lnTo>
                      <a:pt x="54" y="22"/>
                    </a:lnTo>
                    <a:lnTo>
                      <a:pt x="51" y="25"/>
                    </a:lnTo>
                    <a:lnTo>
                      <a:pt x="47" y="27"/>
                    </a:lnTo>
                    <a:lnTo>
                      <a:pt x="47" y="27"/>
                    </a:lnTo>
                    <a:lnTo>
                      <a:pt x="46" y="27"/>
                    </a:lnTo>
                    <a:lnTo>
                      <a:pt x="46" y="27"/>
                    </a:lnTo>
                    <a:lnTo>
                      <a:pt x="46" y="27"/>
                    </a:lnTo>
                    <a:lnTo>
                      <a:pt x="47" y="21"/>
                    </a:lnTo>
                    <a:lnTo>
                      <a:pt x="50" y="16"/>
                    </a:lnTo>
                    <a:lnTo>
                      <a:pt x="50" y="14"/>
                    </a:lnTo>
                    <a:lnTo>
                      <a:pt x="51" y="13"/>
                    </a:lnTo>
                    <a:lnTo>
                      <a:pt x="51" y="12"/>
                    </a:lnTo>
                    <a:lnTo>
                      <a:pt x="51" y="10"/>
                    </a:lnTo>
                    <a:lnTo>
                      <a:pt x="52" y="10"/>
                    </a:lnTo>
                    <a:lnTo>
                      <a:pt x="51" y="10"/>
                    </a:lnTo>
                    <a:lnTo>
                      <a:pt x="50" y="12"/>
                    </a:lnTo>
                    <a:lnTo>
                      <a:pt x="47" y="16"/>
                    </a:lnTo>
                    <a:lnTo>
                      <a:pt x="45" y="20"/>
                    </a:lnTo>
                    <a:lnTo>
                      <a:pt x="41" y="24"/>
                    </a:lnTo>
                    <a:lnTo>
                      <a:pt x="41" y="24"/>
                    </a:lnTo>
                    <a:lnTo>
                      <a:pt x="39" y="25"/>
                    </a:lnTo>
                    <a:lnTo>
                      <a:pt x="38" y="25"/>
                    </a:lnTo>
                    <a:lnTo>
                      <a:pt x="38" y="25"/>
                    </a:lnTo>
                    <a:lnTo>
                      <a:pt x="38" y="24"/>
                    </a:lnTo>
                    <a:lnTo>
                      <a:pt x="39" y="18"/>
                    </a:lnTo>
                    <a:lnTo>
                      <a:pt x="41" y="14"/>
                    </a:lnTo>
                    <a:lnTo>
                      <a:pt x="42" y="13"/>
                    </a:lnTo>
                    <a:lnTo>
                      <a:pt x="39" y="17"/>
                    </a:lnTo>
                    <a:lnTo>
                      <a:pt x="37" y="21"/>
                    </a:lnTo>
                    <a:lnTo>
                      <a:pt x="33" y="26"/>
                    </a:lnTo>
                    <a:lnTo>
                      <a:pt x="33" y="26"/>
                    </a:lnTo>
                    <a:lnTo>
                      <a:pt x="31" y="26"/>
                    </a:lnTo>
                    <a:lnTo>
                      <a:pt x="30" y="27"/>
                    </a:lnTo>
                    <a:lnTo>
                      <a:pt x="30" y="27"/>
                    </a:lnTo>
                    <a:lnTo>
                      <a:pt x="29" y="26"/>
                    </a:lnTo>
                    <a:lnTo>
                      <a:pt x="29" y="22"/>
                    </a:lnTo>
                    <a:lnTo>
                      <a:pt x="30" y="18"/>
                    </a:lnTo>
                    <a:lnTo>
                      <a:pt x="30" y="17"/>
                    </a:lnTo>
                    <a:lnTo>
                      <a:pt x="31" y="16"/>
                    </a:lnTo>
                    <a:lnTo>
                      <a:pt x="31" y="13"/>
                    </a:lnTo>
                    <a:lnTo>
                      <a:pt x="33" y="12"/>
                    </a:lnTo>
                    <a:lnTo>
                      <a:pt x="33" y="10"/>
                    </a:lnTo>
                    <a:lnTo>
                      <a:pt x="33" y="10"/>
                    </a:lnTo>
                    <a:lnTo>
                      <a:pt x="31" y="12"/>
                    </a:lnTo>
                    <a:lnTo>
                      <a:pt x="28" y="20"/>
                    </a:lnTo>
                    <a:lnTo>
                      <a:pt x="24" y="26"/>
                    </a:lnTo>
                    <a:lnTo>
                      <a:pt x="22" y="27"/>
                    </a:lnTo>
                    <a:lnTo>
                      <a:pt x="21" y="29"/>
                    </a:lnTo>
                    <a:lnTo>
                      <a:pt x="21" y="29"/>
                    </a:lnTo>
                    <a:lnTo>
                      <a:pt x="20" y="29"/>
                    </a:lnTo>
                    <a:lnTo>
                      <a:pt x="18" y="29"/>
                    </a:lnTo>
                    <a:lnTo>
                      <a:pt x="20" y="25"/>
                    </a:lnTo>
                    <a:lnTo>
                      <a:pt x="20" y="20"/>
                    </a:lnTo>
                    <a:lnTo>
                      <a:pt x="21" y="16"/>
                    </a:lnTo>
                    <a:lnTo>
                      <a:pt x="24" y="12"/>
                    </a:lnTo>
                    <a:lnTo>
                      <a:pt x="24" y="12"/>
                    </a:lnTo>
                    <a:lnTo>
                      <a:pt x="22" y="13"/>
                    </a:lnTo>
                    <a:lnTo>
                      <a:pt x="21" y="14"/>
                    </a:lnTo>
                    <a:lnTo>
                      <a:pt x="12" y="25"/>
                    </a:lnTo>
                    <a:lnTo>
                      <a:pt x="10" y="25"/>
                    </a:lnTo>
                    <a:lnTo>
                      <a:pt x="9" y="26"/>
                    </a:lnTo>
                    <a:lnTo>
                      <a:pt x="8" y="26"/>
                    </a:lnTo>
                    <a:lnTo>
                      <a:pt x="8" y="26"/>
                    </a:lnTo>
                    <a:lnTo>
                      <a:pt x="8" y="25"/>
                    </a:lnTo>
                    <a:lnTo>
                      <a:pt x="9" y="20"/>
                    </a:lnTo>
                    <a:lnTo>
                      <a:pt x="12" y="13"/>
                    </a:lnTo>
                    <a:lnTo>
                      <a:pt x="14" y="8"/>
                    </a:lnTo>
                    <a:lnTo>
                      <a:pt x="14" y="8"/>
                    </a:lnTo>
                    <a:lnTo>
                      <a:pt x="13" y="8"/>
                    </a:lnTo>
                    <a:lnTo>
                      <a:pt x="10" y="9"/>
                    </a:lnTo>
                    <a:lnTo>
                      <a:pt x="9" y="10"/>
                    </a:lnTo>
                    <a:lnTo>
                      <a:pt x="7" y="12"/>
                    </a:lnTo>
                    <a:lnTo>
                      <a:pt x="7" y="12"/>
                    </a:lnTo>
                    <a:lnTo>
                      <a:pt x="1" y="16"/>
                    </a:lnTo>
                    <a:lnTo>
                      <a:pt x="0" y="16"/>
                    </a:lnTo>
                    <a:lnTo>
                      <a:pt x="0" y="16"/>
                    </a:lnTo>
                    <a:lnTo>
                      <a:pt x="0" y="14"/>
                    </a:lnTo>
                    <a:lnTo>
                      <a:pt x="5" y="9"/>
                    </a:lnTo>
                    <a:lnTo>
                      <a:pt x="12" y="5"/>
                    </a:lnTo>
                    <a:lnTo>
                      <a:pt x="18" y="1"/>
                    </a:lnTo>
                    <a:lnTo>
                      <a:pt x="18" y="0"/>
                    </a:lnTo>
                    <a:lnTo>
                      <a:pt x="20"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4" name="Freeform 105"/>
              <p:cNvSpPr>
                <a:spLocks/>
              </p:cNvSpPr>
              <p:nvPr/>
            </p:nvSpPr>
            <p:spPr bwMode="auto">
              <a:xfrm>
                <a:off x="4660900" y="3182938"/>
                <a:ext cx="120650" cy="38100"/>
              </a:xfrm>
              <a:custGeom>
                <a:avLst/>
                <a:gdLst>
                  <a:gd name="T0" fmla="*/ 73 w 76"/>
                  <a:gd name="T1" fmla="*/ 12 h 24"/>
                  <a:gd name="T2" fmla="*/ 70 w 76"/>
                  <a:gd name="T3" fmla="*/ 16 h 24"/>
                  <a:gd name="T4" fmla="*/ 69 w 76"/>
                  <a:gd name="T5" fmla="*/ 12 h 24"/>
                  <a:gd name="T6" fmla="*/ 69 w 76"/>
                  <a:gd name="T7" fmla="*/ 7 h 24"/>
                  <a:gd name="T8" fmla="*/ 66 w 76"/>
                  <a:gd name="T9" fmla="*/ 9 h 24"/>
                  <a:gd name="T10" fmla="*/ 59 w 76"/>
                  <a:gd name="T11" fmla="*/ 20 h 24"/>
                  <a:gd name="T12" fmla="*/ 56 w 76"/>
                  <a:gd name="T13" fmla="*/ 21 h 24"/>
                  <a:gd name="T14" fmla="*/ 55 w 76"/>
                  <a:gd name="T15" fmla="*/ 20 h 24"/>
                  <a:gd name="T16" fmla="*/ 56 w 76"/>
                  <a:gd name="T17" fmla="*/ 13 h 24"/>
                  <a:gd name="T18" fmla="*/ 56 w 76"/>
                  <a:gd name="T19" fmla="*/ 9 h 24"/>
                  <a:gd name="T20" fmla="*/ 51 w 76"/>
                  <a:gd name="T21" fmla="*/ 13 h 24"/>
                  <a:gd name="T22" fmla="*/ 43 w 76"/>
                  <a:gd name="T23" fmla="*/ 20 h 24"/>
                  <a:gd name="T24" fmla="*/ 40 w 76"/>
                  <a:gd name="T25" fmla="*/ 20 h 24"/>
                  <a:gd name="T26" fmla="*/ 42 w 76"/>
                  <a:gd name="T27" fmla="*/ 12 h 24"/>
                  <a:gd name="T28" fmla="*/ 39 w 76"/>
                  <a:gd name="T29" fmla="*/ 11 h 24"/>
                  <a:gd name="T30" fmla="*/ 32 w 76"/>
                  <a:gd name="T31" fmla="*/ 20 h 24"/>
                  <a:gd name="T32" fmla="*/ 30 w 76"/>
                  <a:gd name="T33" fmla="*/ 20 h 24"/>
                  <a:gd name="T34" fmla="*/ 30 w 76"/>
                  <a:gd name="T35" fmla="*/ 16 h 24"/>
                  <a:gd name="T36" fmla="*/ 28 w 76"/>
                  <a:gd name="T37" fmla="*/ 12 h 24"/>
                  <a:gd name="T38" fmla="*/ 24 w 76"/>
                  <a:gd name="T39" fmla="*/ 17 h 24"/>
                  <a:gd name="T40" fmla="*/ 21 w 76"/>
                  <a:gd name="T41" fmla="*/ 21 h 24"/>
                  <a:gd name="T42" fmla="*/ 19 w 76"/>
                  <a:gd name="T43" fmla="*/ 17 h 24"/>
                  <a:gd name="T44" fmla="*/ 22 w 76"/>
                  <a:gd name="T45" fmla="*/ 9 h 24"/>
                  <a:gd name="T46" fmla="*/ 14 w 76"/>
                  <a:gd name="T47" fmla="*/ 23 h 24"/>
                  <a:gd name="T48" fmla="*/ 11 w 76"/>
                  <a:gd name="T49" fmla="*/ 24 h 24"/>
                  <a:gd name="T50" fmla="*/ 10 w 76"/>
                  <a:gd name="T51" fmla="*/ 21 h 24"/>
                  <a:gd name="T52" fmla="*/ 11 w 76"/>
                  <a:gd name="T53" fmla="*/ 15 h 24"/>
                  <a:gd name="T54" fmla="*/ 13 w 76"/>
                  <a:gd name="T55" fmla="*/ 12 h 24"/>
                  <a:gd name="T56" fmla="*/ 9 w 76"/>
                  <a:gd name="T57" fmla="*/ 13 h 24"/>
                  <a:gd name="T58" fmla="*/ 3 w 76"/>
                  <a:gd name="T59" fmla="*/ 16 h 24"/>
                  <a:gd name="T60" fmla="*/ 2 w 76"/>
                  <a:gd name="T61" fmla="*/ 19 h 24"/>
                  <a:gd name="T62" fmla="*/ 0 w 76"/>
                  <a:gd name="T63" fmla="*/ 17 h 24"/>
                  <a:gd name="T64" fmla="*/ 10 w 76"/>
                  <a:gd name="T65" fmla="*/ 9 h 24"/>
                  <a:gd name="T66" fmla="*/ 17 w 76"/>
                  <a:gd name="T67" fmla="*/ 5 h 24"/>
                  <a:gd name="T68" fmla="*/ 15 w 76"/>
                  <a:gd name="T69" fmla="*/ 9 h 24"/>
                  <a:gd name="T70" fmla="*/ 19 w 76"/>
                  <a:gd name="T71" fmla="*/ 7 h 24"/>
                  <a:gd name="T72" fmla="*/ 26 w 76"/>
                  <a:gd name="T73" fmla="*/ 5 h 24"/>
                  <a:gd name="T74" fmla="*/ 24 w 76"/>
                  <a:gd name="T75" fmla="*/ 13 h 24"/>
                  <a:gd name="T76" fmla="*/ 31 w 76"/>
                  <a:gd name="T77" fmla="*/ 7 h 24"/>
                  <a:gd name="T78" fmla="*/ 35 w 76"/>
                  <a:gd name="T79" fmla="*/ 5 h 24"/>
                  <a:gd name="T80" fmla="*/ 35 w 76"/>
                  <a:gd name="T81" fmla="*/ 12 h 24"/>
                  <a:gd name="T82" fmla="*/ 43 w 76"/>
                  <a:gd name="T83" fmla="*/ 3 h 24"/>
                  <a:gd name="T84" fmla="*/ 47 w 76"/>
                  <a:gd name="T85" fmla="*/ 3 h 24"/>
                  <a:gd name="T86" fmla="*/ 47 w 76"/>
                  <a:gd name="T87" fmla="*/ 8 h 24"/>
                  <a:gd name="T88" fmla="*/ 45 w 76"/>
                  <a:gd name="T89" fmla="*/ 13 h 24"/>
                  <a:gd name="T90" fmla="*/ 45 w 76"/>
                  <a:gd name="T91" fmla="*/ 15 h 24"/>
                  <a:gd name="T92" fmla="*/ 52 w 76"/>
                  <a:gd name="T93" fmla="*/ 8 h 24"/>
                  <a:gd name="T94" fmla="*/ 63 w 76"/>
                  <a:gd name="T95" fmla="*/ 3 h 24"/>
                  <a:gd name="T96" fmla="*/ 63 w 76"/>
                  <a:gd name="T97" fmla="*/ 7 h 24"/>
                  <a:gd name="T98" fmla="*/ 64 w 76"/>
                  <a:gd name="T99" fmla="*/ 9 h 24"/>
                  <a:gd name="T100" fmla="*/ 73 w 76"/>
                  <a:gd name="T10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24">
                    <a:moveTo>
                      <a:pt x="74" y="0"/>
                    </a:moveTo>
                    <a:lnTo>
                      <a:pt x="76" y="0"/>
                    </a:lnTo>
                    <a:lnTo>
                      <a:pt x="73" y="12"/>
                    </a:lnTo>
                    <a:lnTo>
                      <a:pt x="73" y="13"/>
                    </a:lnTo>
                    <a:lnTo>
                      <a:pt x="72" y="15"/>
                    </a:lnTo>
                    <a:lnTo>
                      <a:pt x="70" y="16"/>
                    </a:lnTo>
                    <a:lnTo>
                      <a:pt x="69" y="16"/>
                    </a:lnTo>
                    <a:lnTo>
                      <a:pt x="69" y="15"/>
                    </a:lnTo>
                    <a:lnTo>
                      <a:pt x="69" y="12"/>
                    </a:lnTo>
                    <a:lnTo>
                      <a:pt x="69" y="11"/>
                    </a:lnTo>
                    <a:lnTo>
                      <a:pt x="69" y="8"/>
                    </a:lnTo>
                    <a:lnTo>
                      <a:pt x="69" y="7"/>
                    </a:lnTo>
                    <a:lnTo>
                      <a:pt x="69" y="7"/>
                    </a:lnTo>
                    <a:lnTo>
                      <a:pt x="68" y="7"/>
                    </a:lnTo>
                    <a:lnTo>
                      <a:pt x="66" y="9"/>
                    </a:lnTo>
                    <a:lnTo>
                      <a:pt x="64" y="12"/>
                    </a:lnTo>
                    <a:lnTo>
                      <a:pt x="61" y="16"/>
                    </a:lnTo>
                    <a:lnTo>
                      <a:pt x="59" y="20"/>
                    </a:lnTo>
                    <a:lnTo>
                      <a:pt x="57" y="20"/>
                    </a:lnTo>
                    <a:lnTo>
                      <a:pt x="57" y="21"/>
                    </a:lnTo>
                    <a:lnTo>
                      <a:pt x="56" y="21"/>
                    </a:lnTo>
                    <a:lnTo>
                      <a:pt x="55" y="21"/>
                    </a:lnTo>
                    <a:lnTo>
                      <a:pt x="55" y="21"/>
                    </a:lnTo>
                    <a:lnTo>
                      <a:pt x="55" y="20"/>
                    </a:lnTo>
                    <a:lnTo>
                      <a:pt x="55" y="17"/>
                    </a:lnTo>
                    <a:lnTo>
                      <a:pt x="56" y="16"/>
                    </a:lnTo>
                    <a:lnTo>
                      <a:pt x="56" y="13"/>
                    </a:lnTo>
                    <a:lnTo>
                      <a:pt x="57" y="12"/>
                    </a:lnTo>
                    <a:lnTo>
                      <a:pt x="57" y="9"/>
                    </a:lnTo>
                    <a:lnTo>
                      <a:pt x="56" y="9"/>
                    </a:lnTo>
                    <a:lnTo>
                      <a:pt x="56" y="9"/>
                    </a:lnTo>
                    <a:lnTo>
                      <a:pt x="53" y="11"/>
                    </a:lnTo>
                    <a:lnTo>
                      <a:pt x="51" y="13"/>
                    </a:lnTo>
                    <a:lnTo>
                      <a:pt x="48" y="16"/>
                    </a:lnTo>
                    <a:lnTo>
                      <a:pt x="45" y="19"/>
                    </a:lnTo>
                    <a:lnTo>
                      <a:pt x="43" y="20"/>
                    </a:lnTo>
                    <a:lnTo>
                      <a:pt x="42" y="20"/>
                    </a:lnTo>
                    <a:lnTo>
                      <a:pt x="42" y="20"/>
                    </a:lnTo>
                    <a:lnTo>
                      <a:pt x="40" y="20"/>
                    </a:lnTo>
                    <a:lnTo>
                      <a:pt x="40" y="17"/>
                    </a:lnTo>
                    <a:lnTo>
                      <a:pt x="40" y="15"/>
                    </a:lnTo>
                    <a:lnTo>
                      <a:pt x="42" y="12"/>
                    </a:lnTo>
                    <a:lnTo>
                      <a:pt x="42" y="9"/>
                    </a:lnTo>
                    <a:lnTo>
                      <a:pt x="42" y="8"/>
                    </a:lnTo>
                    <a:lnTo>
                      <a:pt x="39" y="11"/>
                    </a:lnTo>
                    <a:lnTo>
                      <a:pt x="36" y="15"/>
                    </a:lnTo>
                    <a:lnTo>
                      <a:pt x="34" y="19"/>
                    </a:lnTo>
                    <a:lnTo>
                      <a:pt x="32" y="20"/>
                    </a:lnTo>
                    <a:lnTo>
                      <a:pt x="31" y="20"/>
                    </a:lnTo>
                    <a:lnTo>
                      <a:pt x="30" y="21"/>
                    </a:lnTo>
                    <a:lnTo>
                      <a:pt x="30" y="20"/>
                    </a:lnTo>
                    <a:lnTo>
                      <a:pt x="30" y="19"/>
                    </a:lnTo>
                    <a:lnTo>
                      <a:pt x="30" y="17"/>
                    </a:lnTo>
                    <a:lnTo>
                      <a:pt x="30" y="16"/>
                    </a:lnTo>
                    <a:lnTo>
                      <a:pt x="30" y="15"/>
                    </a:lnTo>
                    <a:lnTo>
                      <a:pt x="30" y="13"/>
                    </a:lnTo>
                    <a:lnTo>
                      <a:pt x="28" y="12"/>
                    </a:lnTo>
                    <a:lnTo>
                      <a:pt x="28" y="12"/>
                    </a:lnTo>
                    <a:lnTo>
                      <a:pt x="27" y="15"/>
                    </a:lnTo>
                    <a:lnTo>
                      <a:pt x="24" y="17"/>
                    </a:lnTo>
                    <a:lnTo>
                      <a:pt x="22" y="20"/>
                    </a:lnTo>
                    <a:lnTo>
                      <a:pt x="22" y="20"/>
                    </a:lnTo>
                    <a:lnTo>
                      <a:pt x="21" y="21"/>
                    </a:lnTo>
                    <a:lnTo>
                      <a:pt x="19" y="21"/>
                    </a:lnTo>
                    <a:lnTo>
                      <a:pt x="19" y="20"/>
                    </a:lnTo>
                    <a:lnTo>
                      <a:pt x="19" y="17"/>
                    </a:lnTo>
                    <a:lnTo>
                      <a:pt x="19" y="15"/>
                    </a:lnTo>
                    <a:lnTo>
                      <a:pt x="21" y="12"/>
                    </a:lnTo>
                    <a:lnTo>
                      <a:pt x="22" y="9"/>
                    </a:lnTo>
                    <a:lnTo>
                      <a:pt x="19" y="13"/>
                    </a:lnTo>
                    <a:lnTo>
                      <a:pt x="17" y="17"/>
                    </a:lnTo>
                    <a:lnTo>
                      <a:pt x="14" y="23"/>
                    </a:lnTo>
                    <a:lnTo>
                      <a:pt x="13" y="23"/>
                    </a:lnTo>
                    <a:lnTo>
                      <a:pt x="11" y="23"/>
                    </a:lnTo>
                    <a:lnTo>
                      <a:pt x="11" y="24"/>
                    </a:lnTo>
                    <a:lnTo>
                      <a:pt x="10" y="24"/>
                    </a:lnTo>
                    <a:lnTo>
                      <a:pt x="10" y="24"/>
                    </a:lnTo>
                    <a:lnTo>
                      <a:pt x="10" y="21"/>
                    </a:lnTo>
                    <a:lnTo>
                      <a:pt x="10" y="20"/>
                    </a:lnTo>
                    <a:lnTo>
                      <a:pt x="10" y="17"/>
                    </a:lnTo>
                    <a:lnTo>
                      <a:pt x="11" y="15"/>
                    </a:lnTo>
                    <a:lnTo>
                      <a:pt x="11" y="13"/>
                    </a:lnTo>
                    <a:lnTo>
                      <a:pt x="13" y="12"/>
                    </a:lnTo>
                    <a:lnTo>
                      <a:pt x="13" y="12"/>
                    </a:lnTo>
                    <a:lnTo>
                      <a:pt x="11" y="12"/>
                    </a:lnTo>
                    <a:lnTo>
                      <a:pt x="10" y="12"/>
                    </a:lnTo>
                    <a:lnTo>
                      <a:pt x="9" y="13"/>
                    </a:lnTo>
                    <a:lnTo>
                      <a:pt x="7" y="13"/>
                    </a:lnTo>
                    <a:lnTo>
                      <a:pt x="6" y="15"/>
                    </a:lnTo>
                    <a:lnTo>
                      <a:pt x="3" y="16"/>
                    </a:lnTo>
                    <a:lnTo>
                      <a:pt x="2" y="17"/>
                    </a:lnTo>
                    <a:lnTo>
                      <a:pt x="2" y="19"/>
                    </a:lnTo>
                    <a:lnTo>
                      <a:pt x="2" y="19"/>
                    </a:lnTo>
                    <a:lnTo>
                      <a:pt x="1" y="19"/>
                    </a:lnTo>
                    <a:lnTo>
                      <a:pt x="0" y="19"/>
                    </a:lnTo>
                    <a:lnTo>
                      <a:pt x="0" y="17"/>
                    </a:lnTo>
                    <a:lnTo>
                      <a:pt x="0" y="17"/>
                    </a:lnTo>
                    <a:lnTo>
                      <a:pt x="5" y="13"/>
                    </a:lnTo>
                    <a:lnTo>
                      <a:pt x="10" y="9"/>
                    </a:lnTo>
                    <a:lnTo>
                      <a:pt x="15" y="5"/>
                    </a:lnTo>
                    <a:lnTo>
                      <a:pt x="15" y="5"/>
                    </a:lnTo>
                    <a:lnTo>
                      <a:pt x="17" y="5"/>
                    </a:lnTo>
                    <a:lnTo>
                      <a:pt x="17" y="5"/>
                    </a:lnTo>
                    <a:lnTo>
                      <a:pt x="17" y="7"/>
                    </a:lnTo>
                    <a:lnTo>
                      <a:pt x="15" y="9"/>
                    </a:lnTo>
                    <a:lnTo>
                      <a:pt x="15" y="13"/>
                    </a:lnTo>
                    <a:lnTo>
                      <a:pt x="17" y="11"/>
                    </a:lnTo>
                    <a:lnTo>
                      <a:pt x="19" y="7"/>
                    </a:lnTo>
                    <a:lnTo>
                      <a:pt x="22" y="5"/>
                    </a:lnTo>
                    <a:lnTo>
                      <a:pt x="26" y="4"/>
                    </a:lnTo>
                    <a:lnTo>
                      <a:pt x="26" y="5"/>
                    </a:lnTo>
                    <a:lnTo>
                      <a:pt x="26" y="8"/>
                    </a:lnTo>
                    <a:lnTo>
                      <a:pt x="26" y="11"/>
                    </a:lnTo>
                    <a:lnTo>
                      <a:pt x="24" y="13"/>
                    </a:lnTo>
                    <a:lnTo>
                      <a:pt x="26" y="11"/>
                    </a:lnTo>
                    <a:lnTo>
                      <a:pt x="28" y="8"/>
                    </a:lnTo>
                    <a:lnTo>
                      <a:pt x="31" y="7"/>
                    </a:lnTo>
                    <a:lnTo>
                      <a:pt x="34" y="4"/>
                    </a:lnTo>
                    <a:lnTo>
                      <a:pt x="35" y="4"/>
                    </a:lnTo>
                    <a:lnTo>
                      <a:pt x="35" y="5"/>
                    </a:lnTo>
                    <a:lnTo>
                      <a:pt x="36" y="8"/>
                    </a:lnTo>
                    <a:lnTo>
                      <a:pt x="35" y="9"/>
                    </a:lnTo>
                    <a:lnTo>
                      <a:pt x="35" y="12"/>
                    </a:lnTo>
                    <a:lnTo>
                      <a:pt x="38" y="9"/>
                    </a:lnTo>
                    <a:lnTo>
                      <a:pt x="40" y="5"/>
                    </a:lnTo>
                    <a:lnTo>
                      <a:pt x="43" y="3"/>
                    </a:lnTo>
                    <a:lnTo>
                      <a:pt x="44" y="3"/>
                    </a:lnTo>
                    <a:lnTo>
                      <a:pt x="45" y="2"/>
                    </a:lnTo>
                    <a:lnTo>
                      <a:pt x="47" y="3"/>
                    </a:lnTo>
                    <a:lnTo>
                      <a:pt x="48" y="4"/>
                    </a:lnTo>
                    <a:lnTo>
                      <a:pt x="48" y="5"/>
                    </a:lnTo>
                    <a:lnTo>
                      <a:pt x="47" y="8"/>
                    </a:lnTo>
                    <a:lnTo>
                      <a:pt x="47" y="9"/>
                    </a:lnTo>
                    <a:lnTo>
                      <a:pt x="45" y="12"/>
                    </a:lnTo>
                    <a:lnTo>
                      <a:pt x="45" y="13"/>
                    </a:lnTo>
                    <a:lnTo>
                      <a:pt x="44" y="15"/>
                    </a:lnTo>
                    <a:lnTo>
                      <a:pt x="44" y="15"/>
                    </a:lnTo>
                    <a:lnTo>
                      <a:pt x="45" y="15"/>
                    </a:lnTo>
                    <a:lnTo>
                      <a:pt x="47" y="13"/>
                    </a:lnTo>
                    <a:lnTo>
                      <a:pt x="48" y="11"/>
                    </a:lnTo>
                    <a:lnTo>
                      <a:pt x="52" y="8"/>
                    </a:lnTo>
                    <a:lnTo>
                      <a:pt x="55" y="5"/>
                    </a:lnTo>
                    <a:lnTo>
                      <a:pt x="59" y="3"/>
                    </a:lnTo>
                    <a:lnTo>
                      <a:pt x="63" y="3"/>
                    </a:lnTo>
                    <a:lnTo>
                      <a:pt x="63" y="3"/>
                    </a:lnTo>
                    <a:lnTo>
                      <a:pt x="63" y="3"/>
                    </a:lnTo>
                    <a:lnTo>
                      <a:pt x="63" y="7"/>
                    </a:lnTo>
                    <a:lnTo>
                      <a:pt x="63" y="9"/>
                    </a:lnTo>
                    <a:lnTo>
                      <a:pt x="61" y="12"/>
                    </a:lnTo>
                    <a:lnTo>
                      <a:pt x="64" y="9"/>
                    </a:lnTo>
                    <a:lnTo>
                      <a:pt x="66" y="5"/>
                    </a:lnTo>
                    <a:lnTo>
                      <a:pt x="69" y="3"/>
                    </a:lnTo>
                    <a:lnTo>
                      <a:pt x="73" y="0"/>
                    </a:lnTo>
                    <a:lnTo>
                      <a:pt x="73" y="0"/>
                    </a:lnTo>
                    <a:lnTo>
                      <a:pt x="7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5" name="Freeform 106"/>
              <p:cNvSpPr>
                <a:spLocks/>
              </p:cNvSpPr>
              <p:nvPr/>
            </p:nvSpPr>
            <p:spPr bwMode="auto">
              <a:xfrm>
                <a:off x="4778375" y="3179763"/>
                <a:ext cx="303213" cy="36513"/>
              </a:xfrm>
              <a:custGeom>
                <a:avLst/>
                <a:gdLst>
                  <a:gd name="T0" fmla="*/ 149 w 191"/>
                  <a:gd name="T1" fmla="*/ 4 h 23"/>
                  <a:gd name="T2" fmla="*/ 153 w 191"/>
                  <a:gd name="T3" fmla="*/ 11 h 23"/>
                  <a:gd name="T4" fmla="*/ 168 w 191"/>
                  <a:gd name="T5" fmla="*/ 5 h 23"/>
                  <a:gd name="T6" fmla="*/ 172 w 191"/>
                  <a:gd name="T7" fmla="*/ 9 h 23"/>
                  <a:gd name="T8" fmla="*/ 183 w 191"/>
                  <a:gd name="T9" fmla="*/ 7 h 23"/>
                  <a:gd name="T10" fmla="*/ 191 w 191"/>
                  <a:gd name="T11" fmla="*/ 2 h 23"/>
                  <a:gd name="T12" fmla="*/ 184 w 191"/>
                  <a:gd name="T13" fmla="*/ 22 h 23"/>
                  <a:gd name="T14" fmla="*/ 178 w 191"/>
                  <a:gd name="T15" fmla="*/ 22 h 23"/>
                  <a:gd name="T16" fmla="*/ 176 w 191"/>
                  <a:gd name="T17" fmla="*/ 11 h 23"/>
                  <a:gd name="T18" fmla="*/ 164 w 191"/>
                  <a:gd name="T19" fmla="*/ 22 h 23"/>
                  <a:gd name="T20" fmla="*/ 162 w 191"/>
                  <a:gd name="T21" fmla="*/ 15 h 23"/>
                  <a:gd name="T22" fmla="*/ 154 w 191"/>
                  <a:gd name="T23" fmla="*/ 15 h 23"/>
                  <a:gd name="T24" fmla="*/ 147 w 191"/>
                  <a:gd name="T25" fmla="*/ 18 h 23"/>
                  <a:gd name="T26" fmla="*/ 146 w 191"/>
                  <a:gd name="T27" fmla="*/ 9 h 23"/>
                  <a:gd name="T28" fmla="*/ 137 w 191"/>
                  <a:gd name="T29" fmla="*/ 19 h 23"/>
                  <a:gd name="T30" fmla="*/ 137 w 191"/>
                  <a:gd name="T31" fmla="*/ 11 h 23"/>
                  <a:gd name="T32" fmla="*/ 137 w 191"/>
                  <a:gd name="T33" fmla="*/ 7 h 23"/>
                  <a:gd name="T34" fmla="*/ 124 w 191"/>
                  <a:gd name="T35" fmla="*/ 18 h 23"/>
                  <a:gd name="T36" fmla="*/ 116 w 191"/>
                  <a:gd name="T37" fmla="*/ 18 h 23"/>
                  <a:gd name="T38" fmla="*/ 116 w 191"/>
                  <a:gd name="T39" fmla="*/ 10 h 23"/>
                  <a:gd name="T40" fmla="*/ 105 w 191"/>
                  <a:gd name="T41" fmla="*/ 17 h 23"/>
                  <a:gd name="T42" fmla="*/ 104 w 191"/>
                  <a:gd name="T43" fmla="*/ 10 h 23"/>
                  <a:gd name="T44" fmla="*/ 99 w 191"/>
                  <a:gd name="T45" fmla="*/ 17 h 23"/>
                  <a:gd name="T46" fmla="*/ 97 w 191"/>
                  <a:gd name="T47" fmla="*/ 15 h 23"/>
                  <a:gd name="T48" fmla="*/ 90 w 191"/>
                  <a:gd name="T49" fmla="*/ 19 h 23"/>
                  <a:gd name="T50" fmla="*/ 88 w 191"/>
                  <a:gd name="T51" fmla="*/ 13 h 23"/>
                  <a:gd name="T52" fmla="*/ 80 w 191"/>
                  <a:gd name="T53" fmla="*/ 19 h 23"/>
                  <a:gd name="T54" fmla="*/ 78 w 191"/>
                  <a:gd name="T55" fmla="*/ 11 h 23"/>
                  <a:gd name="T56" fmla="*/ 70 w 191"/>
                  <a:gd name="T57" fmla="*/ 17 h 23"/>
                  <a:gd name="T58" fmla="*/ 65 w 191"/>
                  <a:gd name="T59" fmla="*/ 15 h 23"/>
                  <a:gd name="T60" fmla="*/ 63 w 191"/>
                  <a:gd name="T61" fmla="*/ 7 h 23"/>
                  <a:gd name="T62" fmla="*/ 50 w 191"/>
                  <a:gd name="T63" fmla="*/ 19 h 23"/>
                  <a:gd name="T64" fmla="*/ 48 w 191"/>
                  <a:gd name="T65" fmla="*/ 14 h 23"/>
                  <a:gd name="T66" fmla="*/ 40 w 191"/>
                  <a:gd name="T67" fmla="*/ 21 h 23"/>
                  <a:gd name="T68" fmla="*/ 38 w 191"/>
                  <a:gd name="T69" fmla="*/ 13 h 23"/>
                  <a:gd name="T70" fmla="*/ 33 w 191"/>
                  <a:gd name="T71" fmla="*/ 14 h 23"/>
                  <a:gd name="T72" fmla="*/ 24 w 191"/>
                  <a:gd name="T73" fmla="*/ 18 h 23"/>
                  <a:gd name="T74" fmla="*/ 20 w 191"/>
                  <a:gd name="T75" fmla="*/ 10 h 23"/>
                  <a:gd name="T76" fmla="*/ 10 w 191"/>
                  <a:gd name="T77" fmla="*/ 18 h 23"/>
                  <a:gd name="T78" fmla="*/ 10 w 191"/>
                  <a:gd name="T79" fmla="*/ 11 h 23"/>
                  <a:gd name="T80" fmla="*/ 7 w 191"/>
                  <a:gd name="T81" fmla="*/ 10 h 23"/>
                  <a:gd name="T82" fmla="*/ 19 w 191"/>
                  <a:gd name="T83" fmla="*/ 9 h 23"/>
                  <a:gd name="T84" fmla="*/ 28 w 191"/>
                  <a:gd name="T85" fmla="*/ 9 h 23"/>
                  <a:gd name="T86" fmla="*/ 38 w 191"/>
                  <a:gd name="T87" fmla="*/ 6 h 23"/>
                  <a:gd name="T88" fmla="*/ 45 w 191"/>
                  <a:gd name="T89" fmla="*/ 4 h 23"/>
                  <a:gd name="T90" fmla="*/ 54 w 191"/>
                  <a:gd name="T91" fmla="*/ 4 h 23"/>
                  <a:gd name="T92" fmla="*/ 58 w 191"/>
                  <a:gd name="T93" fmla="*/ 10 h 23"/>
                  <a:gd name="T94" fmla="*/ 70 w 191"/>
                  <a:gd name="T95" fmla="*/ 7 h 23"/>
                  <a:gd name="T96" fmla="*/ 80 w 191"/>
                  <a:gd name="T97" fmla="*/ 2 h 23"/>
                  <a:gd name="T98" fmla="*/ 86 w 191"/>
                  <a:gd name="T99" fmla="*/ 9 h 23"/>
                  <a:gd name="T100" fmla="*/ 95 w 191"/>
                  <a:gd name="T101" fmla="*/ 10 h 23"/>
                  <a:gd name="T102" fmla="*/ 101 w 191"/>
                  <a:gd name="T103" fmla="*/ 9 h 23"/>
                  <a:gd name="T104" fmla="*/ 109 w 191"/>
                  <a:gd name="T105" fmla="*/ 9 h 23"/>
                  <a:gd name="T106" fmla="*/ 122 w 191"/>
                  <a:gd name="T107" fmla="*/ 2 h 23"/>
                  <a:gd name="T108" fmla="*/ 117 w 191"/>
                  <a:gd name="T109" fmla="*/ 13 h 23"/>
                  <a:gd name="T110" fmla="*/ 133 w 191"/>
                  <a:gd name="T111" fmla="*/ 1 h 23"/>
                  <a:gd name="T112" fmla="*/ 133 w 191"/>
                  <a:gd name="T113"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1" h="23">
                    <a:moveTo>
                      <a:pt x="143" y="0"/>
                    </a:moveTo>
                    <a:lnTo>
                      <a:pt x="145" y="1"/>
                    </a:lnTo>
                    <a:lnTo>
                      <a:pt x="143" y="4"/>
                    </a:lnTo>
                    <a:lnTo>
                      <a:pt x="143" y="7"/>
                    </a:lnTo>
                    <a:lnTo>
                      <a:pt x="142" y="10"/>
                    </a:lnTo>
                    <a:lnTo>
                      <a:pt x="145" y="6"/>
                    </a:lnTo>
                    <a:lnTo>
                      <a:pt x="149" y="4"/>
                    </a:lnTo>
                    <a:lnTo>
                      <a:pt x="153" y="2"/>
                    </a:lnTo>
                    <a:lnTo>
                      <a:pt x="154" y="1"/>
                    </a:lnTo>
                    <a:lnTo>
                      <a:pt x="155" y="1"/>
                    </a:lnTo>
                    <a:lnTo>
                      <a:pt x="157" y="2"/>
                    </a:lnTo>
                    <a:lnTo>
                      <a:pt x="157" y="4"/>
                    </a:lnTo>
                    <a:lnTo>
                      <a:pt x="155" y="7"/>
                    </a:lnTo>
                    <a:lnTo>
                      <a:pt x="153" y="11"/>
                    </a:lnTo>
                    <a:lnTo>
                      <a:pt x="155" y="9"/>
                    </a:lnTo>
                    <a:lnTo>
                      <a:pt x="159" y="5"/>
                    </a:lnTo>
                    <a:lnTo>
                      <a:pt x="162" y="2"/>
                    </a:lnTo>
                    <a:lnTo>
                      <a:pt x="164" y="2"/>
                    </a:lnTo>
                    <a:lnTo>
                      <a:pt x="167" y="2"/>
                    </a:lnTo>
                    <a:lnTo>
                      <a:pt x="168" y="2"/>
                    </a:lnTo>
                    <a:lnTo>
                      <a:pt x="168" y="5"/>
                    </a:lnTo>
                    <a:lnTo>
                      <a:pt x="167" y="6"/>
                    </a:lnTo>
                    <a:lnTo>
                      <a:pt x="167" y="10"/>
                    </a:lnTo>
                    <a:lnTo>
                      <a:pt x="167" y="13"/>
                    </a:lnTo>
                    <a:lnTo>
                      <a:pt x="167" y="14"/>
                    </a:lnTo>
                    <a:lnTo>
                      <a:pt x="167" y="15"/>
                    </a:lnTo>
                    <a:lnTo>
                      <a:pt x="167" y="15"/>
                    </a:lnTo>
                    <a:lnTo>
                      <a:pt x="172" y="9"/>
                    </a:lnTo>
                    <a:lnTo>
                      <a:pt x="179" y="4"/>
                    </a:lnTo>
                    <a:lnTo>
                      <a:pt x="180" y="4"/>
                    </a:lnTo>
                    <a:lnTo>
                      <a:pt x="182" y="4"/>
                    </a:lnTo>
                    <a:lnTo>
                      <a:pt x="183" y="4"/>
                    </a:lnTo>
                    <a:lnTo>
                      <a:pt x="183" y="5"/>
                    </a:lnTo>
                    <a:lnTo>
                      <a:pt x="183" y="5"/>
                    </a:lnTo>
                    <a:lnTo>
                      <a:pt x="183" y="7"/>
                    </a:lnTo>
                    <a:lnTo>
                      <a:pt x="182" y="11"/>
                    </a:lnTo>
                    <a:lnTo>
                      <a:pt x="187" y="5"/>
                    </a:lnTo>
                    <a:lnTo>
                      <a:pt x="187" y="4"/>
                    </a:lnTo>
                    <a:lnTo>
                      <a:pt x="188" y="2"/>
                    </a:lnTo>
                    <a:lnTo>
                      <a:pt x="189" y="2"/>
                    </a:lnTo>
                    <a:lnTo>
                      <a:pt x="191" y="1"/>
                    </a:lnTo>
                    <a:lnTo>
                      <a:pt x="191" y="2"/>
                    </a:lnTo>
                    <a:lnTo>
                      <a:pt x="191" y="7"/>
                    </a:lnTo>
                    <a:lnTo>
                      <a:pt x="189" y="13"/>
                    </a:lnTo>
                    <a:lnTo>
                      <a:pt x="188" y="18"/>
                    </a:lnTo>
                    <a:lnTo>
                      <a:pt x="188" y="19"/>
                    </a:lnTo>
                    <a:lnTo>
                      <a:pt x="187" y="21"/>
                    </a:lnTo>
                    <a:lnTo>
                      <a:pt x="185" y="22"/>
                    </a:lnTo>
                    <a:lnTo>
                      <a:pt x="184" y="22"/>
                    </a:lnTo>
                    <a:lnTo>
                      <a:pt x="184" y="22"/>
                    </a:lnTo>
                    <a:lnTo>
                      <a:pt x="184" y="17"/>
                    </a:lnTo>
                    <a:lnTo>
                      <a:pt x="185" y="11"/>
                    </a:lnTo>
                    <a:lnTo>
                      <a:pt x="180" y="19"/>
                    </a:lnTo>
                    <a:lnTo>
                      <a:pt x="179" y="21"/>
                    </a:lnTo>
                    <a:lnTo>
                      <a:pt x="179" y="21"/>
                    </a:lnTo>
                    <a:lnTo>
                      <a:pt x="178" y="22"/>
                    </a:lnTo>
                    <a:lnTo>
                      <a:pt x="176" y="22"/>
                    </a:lnTo>
                    <a:lnTo>
                      <a:pt x="176" y="22"/>
                    </a:lnTo>
                    <a:lnTo>
                      <a:pt x="175" y="22"/>
                    </a:lnTo>
                    <a:lnTo>
                      <a:pt x="176" y="18"/>
                    </a:lnTo>
                    <a:lnTo>
                      <a:pt x="176" y="15"/>
                    </a:lnTo>
                    <a:lnTo>
                      <a:pt x="176" y="13"/>
                    </a:lnTo>
                    <a:lnTo>
                      <a:pt x="176" y="11"/>
                    </a:lnTo>
                    <a:lnTo>
                      <a:pt x="176" y="11"/>
                    </a:lnTo>
                    <a:lnTo>
                      <a:pt x="175" y="11"/>
                    </a:lnTo>
                    <a:lnTo>
                      <a:pt x="174" y="13"/>
                    </a:lnTo>
                    <a:lnTo>
                      <a:pt x="172" y="14"/>
                    </a:lnTo>
                    <a:lnTo>
                      <a:pt x="168" y="18"/>
                    </a:lnTo>
                    <a:lnTo>
                      <a:pt x="167" y="21"/>
                    </a:lnTo>
                    <a:lnTo>
                      <a:pt x="164" y="22"/>
                    </a:lnTo>
                    <a:lnTo>
                      <a:pt x="162" y="23"/>
                    </a:lnTo>
                    <a:lnTo>
                      <a:pt x="162" y="23"/>
                    </a:lnTo>
                    <a:lnTo>
                      <a:pt x="161" y="22"/>
                    </a:lnTo>
                    <a:lnTo>
                      <a:pt x="161" y="22"/>
                    </a:lnTo>
                    <a:lnTo>
                      <a:pt x="161" y="19"/>
                    </a:lnTo>
                    <a:lnTo>
                      <a:pt x="162" y="18"/>
                    </a:lnTo>
                    <a:lnTo>
                      <a:pt x="162" y="15"/>
                    </a:lnTo>
                    <a:lnTo>
                      <a:pt x="162" y="13"/>
                    </a:lnTo>
                    <a:lnTo>
                      <a:pt x="162" y="10"/>
                    </a:lnTo>
                    <a:lnTo>
                      <a:pt x="162" y="9"/>
                    </a:lnTo>
                    <a:lnTo>
                      <a:pt x="161" y="9"/>
                    </a:lnTo>
                    <a:lnTo>
                      <a:pt x="159" y="10"/>
                    </a:lnTo>
                    <a:lnTo>
                      <a:pt x="158" y="11"/>
                    </a:lnTo>
                    <a:lnTo>
                      <a:pt x="154" y="15"/>
                    </a:lnTo>
                    <a:lnTo>
                      <a:pt x="150" y="19"/>
                    </a:lnTo>
                    <a:lnTo>
                      <a:pt x="150" y="21"/>
                    </a:lnTo>
                    <a:lnTo>
                      <a:pt x="149" y="21"/>
                    </a:lnTo>
                    <a:lnTo>
                      <a:pt x="147" y="22"/>
                    </a:lnTo>
                    <a:lnTo>
                      <a:pt x="147" y="22"/>
                    </a:lnTo>
                    <a:lnTo>
                      <a:pt x="146" y="21"/>
                    </a:lnTo>
                    <a:lnTo>
                      <a:pt x="147" y="18"/>
                    </a:lnTo>
                    <a:lnTo>
                      <a:pt x="147" y="15"/>
                    </a:lnTo>
                    <a:lnTo>
                      <a:pt x="149" y="13"/>
                    </a:lnTo>
                    <a:lnTo>
                      <a:pt x="149" y="9"/>
                    </a:lnTo>
                    <a:lnTo>
                      <a:pt x="149" y="7"/>
                    </a:lnTo>
                    <a:lnTo>
                      <a:pt x="149" y="6"/>
                    </a:lnTo>
                    <a:lnTo>
                      <a:pt x="147" y="7"/>
                    </a:lnTo>
                    <a:lnTo>
                      <a:pt x="146" y="9"/>
                    </a:lnTo>
                    <a:lnTo>
                      <a:pt x="145" y="10"/>
                    </a:lnTo>
                    <a:lnTo>
                      <a:pt x="143" y="13"/>
                    </a:lnTo>
                    <a:lnTo>
                      <a:pt x="141" y="14"/>
                    </a:lnTo>
                    <a:lnTo>
                      <a:pt x="140" y="17"/>
                    </a:lnTo>
                    <a:lnTo>
                      <a:pt x="140" y="18"/>
                    </a:lnTo>
                    <a:lnTo>
                      <a:pt x="138" y="18"/>
                    </a:lnTo>
                    <a:lnTo>
                      <a:pt x="137" y="19"/>
                    </a:lnTo>
                    <a:lnTo>
                      <a:pt x="136" y="19"/>
                    </a:lnTo>
                    <a:lnTo>
                      <a:pt x="136" y="19"/>
                    </a:lnTo>
                    <a:lnTo>
                      <a:pt x="134" y="19"/>
                    </a:lnTo>
                    <a:lnTo>
                      <a:pt x="136" y="17"/>
                    </a:lnTo>
                    <a:lnTo>
                      <a:pt x="136" y="15"/>
                    </a:lnTo>
                    <a:lnTo>
                      <a:pt x="137" y="13"/>
                    </a:lnTo>
                    <a:lnTo>
                      <a:pt x="137" y="11"/>
                    </a:lnTo>
                    <a:lnTo>
                      <a:pt x="138" y="9"/>
                    </a:lnTo>
                    <a:lnTo>
                      <a:pt x="138" y="7"/>
                    </a:lnTo>
                    <a:lnTo>
                      <a:pt x="140" y="6"/>
                    </a:lnTo>
                    <a:lnTo>
                      <a:pt x="140" y="5"/>
                    </a:lnTo>
                    <a:lnTo>
                      <a:pt x="140" y="5"/>
                    </a:lnTo>
                    <a:lnTo>
                      <a:pt x="138" y="5"/>
                    </a:lnTo>
                    <a:lnTo>
                      <a:pt x="137" y="7"/>
                    </a:lnTo>
                    <a:lnTo>
                      <a:pt x="134" y="10"/>
                    </a:lnTo>
                    <a:lnTo>
                      <a:pt x="132" y="14"/>
                    </a:lnTo>
                    <a:lnTo>
                      <a:pt x="129" y="17"/>
                    </a:lnTo>
                    <a:lnTo>
                      <a:pt x="126" y="18"/>
                    </a:lnTo>
                    <a:lnTo>
                      <a:pt x="125" y="18"/>
                    </a:lnTo>
                    <a:lnTo>
                      <a:pt x="124" y="18"/>
                    </a:lnTo>
                    <a:lnTo>
                      <a:pt x="124" y="18"/>
                    </a:lnTo>
                    <a:lnTo>
                      <a:pt x="125" y="15"/>
                    </a:lnTo>
                    <a:lnTo>
                      <a:pt x="126" y="11"/>
                    </a:lnTo>
                    <a:lnTo>
                      <a:pt x="128" y="9"/>
                    </a:lnTo>
                    <a:lnTo>
                      <a:pt x="129" y="6"/>
                    </a:lnTo>
                    <a:lnTo>
                      <a:pt x="122" y="11"/>
                    </a:lnTo>
                    <a:lnTo>
                      <a:pt x="116" y="18"/>
                    </a:lnTo>
                    <a:lnTo>
                      <a:pt x="116" y="18"/>
                    </a:lnTo>
                    <a:lnTo>
                      <a:pt x="115" y="19"/>
                    </a:lnTo>
                    <a:lnTo>
                      <a:pt x="113" y="19"/>
                    </a:lnTo>
                    <a:lnTo>
                      <a:pt x="113" y="19"/>
                    </a:lnTo>
                    <a:lnTo>
                      <a:pt x="113" y="18"/>
                    </a:lnTo>
                    <a:lnTo>
                      <a:pt x="115" y="14"/>
                    </a:lnTo>
                    <a:lnTo>
                      <a:pt x="116" y="11"/>
                    </a:lnTo>
                    <a:lnTo>
                      <a:pt x="116" y="10"/>
                    </a:lnTo>
                    <a:lnTo>
                      <a:pt x="116" y="10"/>
                    </a:lnTo>
                    <a:lnTo>
                      <a:pt x="115" y="10"/>
                    </a:lnTo>
                    <a:lnTo>
                      <a:pt x="113" y="11"/>
                    </a:lnTo>
                    <a:lnTo>
                      <a:pt x="111" y="13"/>
                    </a:lnTo>
                    <a:lnTo>
                      <a:pt x="109" y="14"/>
                    </a:lnTo>
                    <a:lnTo>
                      <a:pt x="107" y="15"/>
                    </a:lnTo>
                    <a:lnTo>
                      <a:pt x="105" y="17"/>
                    </a:lnTo>
                    <a:lnTo>
                      <a:pt x="104" y="17"/>
                    </a:lnTo>
                    <a:lnTo>
                      <a:pt x="103" y="17"/>
                    </a:lnTo>
                    <a:lnTo>
                      <a:pt x="103" y="17"/>
                    </a:lnTo>
                    <a:lnTo>
                      <a:pt x="103" y="17"/>
                    </a:lnTo>
                    <a:lnTo>
                      <a:pt x="103" y="13"/>
                    </a:lnTo>
                    <a:lnTo>
                      <a:pt x="104" y="11"/>
                    </a:lnTo>
                    <a:lnTo>
                      <a:pt x="104" y="10"/>
                    </a:lnTo>
                    <a:lnTo>
                      <a:pt x="104" y="11"/>
                    </a:lnTo>
                    <a:lnTo>
                      <a:pt x="103" y="13"/>
                    </a:lnTo>
                    <a:lnTo>
                      <a:pt x="101" y="14"/>
                    </a:lnTo>
                    <a:lnTo>
                      <a:pt x="100" y="14"/>
                    </a:lnTo>
                    <a:lnTo>
                      <a:pt x="99" y="15"/>
                    </a:lnTo>
                    <a:lnTo>
                      <a:pt x="99" y="15"/>
                    </a:lnTo>
                    <a:lnTo>
                      <a:pt x="99" y="17"/>
                    </a:lnTo>
                    <a:lnTo>
                      <a:pt x="97" y="17"/>
                    </a:lnTo>
                    <a:lnTo>
                      <a:pt x="97" y="18"/>
                    </a:lnTo>
                    <a:lnTo>
                      <a:pt x="96" y="18"/>
                    </a:lnTo>
                    <a:lnTo>
                      <a:pt x="96" y="17"/>
                    </a:lnTo>
                    <a:lnTo>
                      <a:pt x="96" y="17"/>
                    </a:lnTo>
                    <a:lnTo>
                      <a:pt x="96" y="17"/>
                    </a:lnTo>
                    <a:lnTo>
                      <a:pt x="97" y="15"/>
                    </a:lnTo>
                    <a:lnTo>
                      <a:pt x="96" y="15"/>
                    </a:lnTo>
                    <a:lnTo>
                      <a:pt x="96" y="14"/>
                    </a:lnTo>
                    <a:lnTo>
                      <a:pt x="96" y="13"/>
                    </a:lnTo>
                    <a:lnTo>
                      <a:pt x="96" y="10"/>
                    </a:lnTo>
                    <a:lnTo>
                      <a:pt x="95" y="14"/>
                    </a:lnTo>
                    <a:lnTo>
                      <a:pt x="92" y="17"/>
                    </a:lnTo>
                    <a:lnTo>
                      <a:pt x="90" y="19"/>
                    </a:lnTo>
                    <a:lnTo>
                      <a:pt x="88" y="19"/>
                    </a:lnTo>
                    <a:lnTo>
                      <a:pt x="88" y="19"/>
                    </a:lnTo>
                    <a:lnTo>
                      <a:pt x="87" y="19"/>
                    </a:lnTo>
                    <a:lnTo>
                      <a:pt x="87" y="18"/>
                    </a:lnTo>
                    <a:lnTo>
                      <a:pt x="88" y="15"/>
                    </a:lnTo>
                    <a:lnTo>
                      <a:pt x="88" y="14"/>
                    </a:lnTo>
                    <a:lnTo>
                      <a:pt x="88" y="13"/>
                    </a:lnTo>
                    <a:lnTo>
                      <a:pt x="88" y="11"/>
                    </a:lnTo>
                    <a:lnTo>
                      <a:pt x="88" y="11"/>
                    </a:lnTo>
                    <a:lnTo>
                      <a:pt x="87" y="11"/>
                    </a:lnTo>
                    <a:lnTo>
                      <a:pt x="86" y="13"/>
                    </a:lnTo>
                    <a:lnTo>
                      <a:pt x="84" y="15"/>
                    </a:lnTo>
                    <a:lnTo>
                      <a:pt x="82" y="18"/>
                    </a:lnTo>
                    <a:lnTo>
                      <a:pt x="80" y="19"/>
                    </a:lnTo>
                    <a:lnTo>
                      <a:pt x="79" y="21"/>
                    </a:lnTo>
                    <a:lnTo>
                      <a:pt x="78" y="22"/>
                    </a:lnTo>
                    <a:lnTo>
                      <a:pt x="78" y="22"/>
                    </a:lnTo>
                    <a:lnTo>
                      <a:pt x="76" y="22"/>
                    </a:lnTo>
                    <a:lnTo>
                      <a:pt x="76" y="18"/>
                    </a:lnTo>
                    <a:lnTo>
                      <a:pt x="76" y="14"/>
                    </a:lnTo>
                    <a:lnTo>
                      <a:pt x="78" y="11"/>
                    </a:lnTo>
                    <a:lnTo>
                      <a:pt x="78" y="7"/>
                    </a:lnTo>
                    <a:lnTo>
                      <a:pt x="76" y="9"/>
                    </a:lnTo>
                    <a:lnTo>
                      <a:pt x="75" y="10"/>
                    </a:lnTo>
                    <a:lnTo>
                      <a:pt x="74" y="11"/>
                    </a:lnTo>
                    <a:lnTo>
                      <a:pt x="73" y="13"/>
                    </a:lnTo>
                    <a:lnTo>
                      <a:pt x="71" y="15"/>
                    </a:lnTo>
                    <a:lnTo>
                      <a:pt x="70" y="17"/>
                    </a:lnTo>
                    <a:lnTo>
                      <a:pt x="69" y="18"/>
                    </a:lnTo>
                    <a:lnTo>
                      <a:pt x="67" y="19"/>
                    </a:lnTo>
                    <a:lnTo>
                      <a:pt x="67" y="19"/>
                    </a:lnTo>
                    <a:lnTo>
                      <a:pt x="66" y="21"/>
                    </a:lnTo>
                    <a:lnTo>
                      <a:pt x="65" y="19"/>
                    </a:lnTo>
                    <a:lnTo>
                      <a:pt x="65" y="18"/>
                    </a:lnTo>
                    <a:lnTo>
                      <a:pt x="65" y="15"/>
                    </a:lnTo>
                    <a:lnTo>
                      <a:pt x="65" y="13"/>
                    </a:lnTo>
                    <a:lnTo>
                      <a:pt x="65" y="13"/>
                    </a:lnTo>
                    <a:lnTo>
                      <a:pt x="65" y="11"/>
                    </a:lnTo>
                    <a:lnTo>
                      <a:pt x="65" y="9"/>
                    </a:lnTo>
                    <a:lnTo>
                      <a:pt x="65" y="7"/>
                    </a:lnTo>
                    <a:lnTo>
                      <a:pt x="65" y="7"/>
                    </a:lnTo>
                    <a:lnTo>
                      <a:pt x="63" y="7"/>
                    </a:lnTo>
                    <a:lnTo>
                      <a:pt x="61" y="10"/>
                    </a:lnTo>
                    <a:lnTo>
                      <a:pt x="58" y="13"/>
                    </a:lnTo>
                    <a:lnTo>
                      <a:pt x="55" y="14"/>
                    </a:lnTo>
                    <a:lnTo>
                      <a:pt x="53" y="17"/>
                    </a:lnTo>
                    <a:lnTo>
                      <a:pt x="53" y="18"/>
                    </a:lnTo>
                    <a:lnTo>
                      <a:pt x="52" y="18"/>
                    </a:lnTo>
                    <a:lnTo>
                      <a:pt x="50" y="19"/>
                    </a:lnTo>
                    <a:lnTo>
                      <a:pt x="49" y="19"/>
                    </a:lnTo>
                    <a:lnTo>
                      <a:pt x="49" y="18"/>
                    </a:lnTo>
                    <a:lnTo>
                      <a:pt x="49" y="15"/>
                    </a:lnTo>
                    <a:lnTo>
                      <a:pt x="49" y="11"/>
                    </a:lnTo>
                    <a:lnTo>
                      <a:pt x="49" y="11"/>
                    </a:lnTo>
                    <a:lnTo>
                      <a:pt x="49" y="11"/>
                    </a:lnTo>
                    <a:lnTo>
                      <a:pt x="48" y="14"/>
                    </a:lnTo>
                    <a:lnTo>
                      <a:pt x="46" y="15"/>
                    </a:lnTo>
                    <a:lnTo>
                      <a:pt x="45" y="17"/>
                    </a:lnTo>
                    <a:lnTo>
                      <a:pt x="44" y="18"/>
                    </a:lnTo>
                    <a:lnTo>
                      <a:pt x="44" y="19"/>
                    </a:lnTo>
                    <a:lnTo>
                      <a:pt x="42" y="19"/>
                    </a:lnTo>
                    <a:lnTo>
                      <a:pt x="41" y="21"/>
                    </a:lnTo>
                    <a:lnTo>
                      <a:pt x="40" y="21"/>
                    </a:lnTo>
                    <a:lnTo>
                      <a:pt x="40" y="19"/>
                    </a:lnTo>
                    <a:lnTo>
                      <a:pt x="40" y="17"/>
                    </a:lnTo>
                    <a:lnTo>
                      <a:pt x="40" y="13"/>
                    </a:lnTo>
                    <a:lnTo>
                      <a:pt x="41" y="10"/>
                    </a:lnTo>
                    <a:lnTo>
                      <a:pt x="42" y="7"/>
                    </a:lnTo>
                    <a:lnTo>
                      <a:pt x="41" y="10"/>
                    </a:lnTo>
                    <a:lnTo>
                      <a:pt x="38" y="13"/>
                    </a:lnTo>
                    <a:lnTo>
                      <a:pt x="37" y="15"/>
                    </a:lnTo>
                    <a:lnTo>
                      <a:pt x="36" y="15"/>
                    </a:lnTo>
                    <a:lnTo>
                      <a:pt x="36" y="17"/>
                    </a:lnTo>
                    <a:lnTo>
                      <a:pt x="34" y="17"/>
                    </a:lnTo>
                    <a:lnTo>
                      <a:pt x="33" y="18"/>
                    </a:lnTo>
                    <a:lnTo>
                      <a:pt x="33" y="17"/>
                    </a:lnTo>
                    <a:lnTo>
                      <a:pt x="33" y="14"/>
                    </a:lnTo>
                    <a:lnTo>
                      <a:pt x="33" y="11"/>
                    </a:lnTo>
                    <a:lnTo>
                      <a:pt x="32" y="9"/>
                    </a:lnTo>
                    <a:lnTo>
                      <a:pt x="31" y="11"/>
                    </a:lnTo>
                    <a:lnTo>
                      <a:pt x="28" y="15"/>
                    </a:lnTo>
                    <a:lnTo>
                      <a:pt x="25" y="18"/>
                    </a:lnTo>
                    <a:lnTo>
                      <a:pt x="24" y="18"/>
                    </a:lnTo>
                    <a:lnTo>
                      <a:pt x="24" y="18"/>
                    </a:lnTo>
                    <a:lnTo>
                      <a:pt x="23" y="18"/>
                    </a:lnTo>
                    <a:lnTo>
                      <a:pt x="23" y="17"/>
                    </a:lnTo>
                    <a:lnTo>
                      <a:pt x="23" y="14"/>
                    </a:lnTo>
                    <a:lnTo>
                      <a:pt x="23" y="11"/>
                    </a:lnTo>
                    <a:lnTo>
                      <a:pt x="23" y="9"/>
                    </a:lnTo>
                    <a:lnTo>
                      <a:pt x="23" y="7"/>
                    </a:lnTo>
                    <a:lnTo>
                      <a:pt x="20" y="10"/>
                    </a:lnTo>
                    <a:lnTo>
                      <a:pt x="16" y="14"/>
                    </a:lnTo>
                    <a:lnTo>
                      <a:pt x="13" y="18"/>
                    </a:lnTo>
                    <a:lnTo>
                      <a:pt x="12" y="18"/>
                    </a:lnTo>
                    <a:lnTo>
                      <a:pt x="12" y="19"/>
                    </a:lnTo>
                    <a:lnTo>
                      <a:pt x="11" y="19"/>
                    </a:lnTo>
                    <a:lnTo>
                      <a:pt x="10" y="19"/>
                    </a:lnTo>
                    <a:lnTo>
                      <a:pt x="10" y="18"/>
                    </a:lnTo>
                    <a:lnTo>
                      <a:pt x="11" y="17"/>
                    </a:lnTo>
                    <a:lnTo>
                      <a:pt x="11" y="15"/>
                    </a:lnTo>
                    <a:lnTo>
                      <a:pt x="12" y="14"/>
                    </a:lnTo>
                    <a:lnTo>
                      <a:pt x="12" y="13"/>
                    </a:lnTo>
                    <a:lnTo>
                      <a:pt x="12" y="11"/>
                    </a:lnTo>
                    <a:lnTo>
                      <a:pt x="11" y="10"/>
                    </a:lnTo>
                    <a:lnTo>
                      <a:pt x="10" y="11"/>
                    </a:lnTo>
                    <a:lnTo>
                      <a:pt x="7" y="13"/>
                    </a:lnTo>
                    <a:lnTo>
                      <a:pt x="0" y="15"/>
                    </a:lnTo>
                    <a:lnTo>
                      <a:pt x="0" y="15"/>
                    </a:lnTo>
                    <a:lnTo>
                      <a:pt x="0" y="15"/>
                    </a:lnTo>
                    <a:lnTo>
                      <a:pt x="0" y="15"/>
                    </a:lnTo>
                    <a:lnTo>
                      <a:pt x="4" y="13"/>
                    </a:lnTo>
                    <a:lnTo>
                      <a:pt x="7" y="10"/>
                    </a:lnTo>
                    <a:lnTo>
                      <a:pt x="11" y="7"/>
                    </a:lnTo>
                    <a:lnTo>
                      <a:pt x="13" y="7"/>
                    </a:lnTo>
                    <a:lnTo>
                      <a:pt x="15" y="7"/>
                    </a:lnTo>
                    <a:lnTo>
                      <a:pt x="16" y="9"/>
                    </a:lnTo>
                    <a:lnTo>
                      <a:pt x="16" y="10"/>
                    </a:lnTo>
                    <a:lnTo>
                      <a:pt x="15" y="11"/>
                    </a:lnTo>
                    <a:lnTo>
                      <a:pt x="19" y="9"/>
                    </a:lnTo>
                    <a:lnTo>
                      <a:pt x="21" y="5"/>
                    </a:lnTo>
                    <a:lnTo>
                      <a:pt x="25" y="2"/>
                    </a:lnTo>
                    <a:lnTo>
                      <a:pt x="27" y="2"/>
                    </a:lnTo>
                    <a:lnTo>
                      <a:pt x="28" y="4"/>
                    </a:lnTo>
                    <a:lnTo>
                      <a:pt x="28" y="5"/>
                    </a:lnTo>
                    <a:lnTo>
                      <a:pt x="28" y="7"/>
                    </a:lnTo>
                    <a:lnTo>
                      <a:pt x="28" y="9"/>
                    </a:lnTo>
                    <a:lnTo>
                      <a:pt x="27" y="11"/>
                    </a:lnTo>
                    <a:lnTo>
                      <a:pt x="29" y="9"/>
                    </a:lnTo>
                    <a:lnTo>
                      <a:pt x="32" y="6"/>
                    </a:lnTo>
                    <a:lnTo>
                      <a:pt x="34" y="4"/>
                    </a:lnTo>
                    <a:lnTo>
                      <a:pt x="36" y="4"/>
                    </a:lnTo>
                    <a:lnTo>
                      <a:pt x="37" y="4"/>
                    </a:lnTo>
                    <a:lnTo>
                      <a:pt x="38" y="6"/>
                    </a:lnTo>
                    <a:lnTo>
                      <a:pt x="38" y="9"/>
                    </a:lnTo>
                    <a:lnTo>
                      <a:pt x="40" y="6"/>
                    </a:lnTo>
                    <a:lnTo>
                      <a:pt x="41" y="5"/>
                    </a:lnTo>
                    <a:lnTo>
                      <a:pt x="44" y="4"/>
                    </a:lnTo>
                    <a:lnTo>
                      <a:pt x="44" y="4"/>
                    </a:lnTo>
                    <a:lnTo>
                      <a:pt x="45" y="2"/>
                    </a:lnTo>
                    <a:lnTo>
                      <a:pt x="45" y="4"/>
                    </a:lnTo>
                    <a:lnTo>
                      <a:pt x="46" y="5"/>
                    </a:lnTo>
                    <a:lnTo>
                      <a:pt x="46" y="7"/>
                    </a:lnTo>
                    <a:lnTo>
                      <a:pt x="45" y="10"/>
                    </a:lnTo>
                    <a:lnTo>
                      <a:pt x="48" y="7"/>
                    </a:lnTo>
                    <a:lnTo>
                      <a:pt x="50" y="5"/>
                    </a:lnTo>
                    <a:lnTo>
                      <a:pt x="53" y="4"/>
                    </a:lnTo>
                    <a:lnTo>
                      <a:pt x="54" y="4"/>
                    </a:lnTo>
                    <a:lnTo>
                      <a:pt x="54" y="5"/>
                    </a:lnTo>
                    <a:lnTo>
                      <a:pt x="54" y="7"/>
                    </a:lnTo>
                    <a:lnTo>
                      <a:pt x="54" y="11"/>
                    </a:lnTo>
                    <a:lnTo>
                      <a:pt x="57" y="9"/>
                    </a:lnTo>
                    <a:lnTo>
                      <a:pt x="57" y="9"/>
                    </a:lnTo>
                    <a:lnTo>
                      <a:pt x="58" y="9"/>
                    </a:lnTo>
                    <a:lnTo>
                      <a:pt x="58" y="10"/>
                    </a:lnTo>
                    <a:lnTo>
                      <a:pt x="57" y="13"/>
                    </a:lnTo>
                    <a:lnTo>
                      <a:pt x="59" y="9"/>
                    </a:lnTo>
                    <a:lnTo>
                      <a:pt x="62" y="6"/>
                    </a:lnTo>
                    <a:lnTo>
                      <a:pt x="65" y="5"/>
                    </a:lnTo>
                    <a:lnTo>
                      <a:pt x="69" y="4"/>
                    </a:lnTo>
                    <a:lnTo>
                      <a:pt x="70" y="4"/>
                    </a:lnTo>
                    <a:lnTo>
                      <a:pt x="70" y="7"/>
                    </a:lnTo>
                    <a:lnTo>
                      <a:pt x="69" y="10"/>
                    </a:lnTo>
                    <a:lnTo>
                      <a:pt x="69" y="14"/>
                    </a:lnTo>
                    <a:lnTo>
                      <a:pt x="71" y="10"/>
                    </a:lnTo>
                    <a:lnTo>
                      <a:pt x="75" y="6"/>
                    </a:lnTo>
                    <a:lnTo>
                      <a:pt x="79" y="2"/>
                    </a:lnTo>
                    <a:lnTo>
                      <a:pt x="80" y="2"/>
                    </a:lnTo>
                    <a:lnTo>
                      <a:pt x="80" y="2"/>
                    </a:lnTo>
                    <a:lnTo>
                      <a:pt x="82" y="4"/>
                    </a:lnTo>
                    <a:lnTo>
                      <a:pt x="82" y="6"/>
                    </a:lnTo>
                    <a:lnTo>
                      <a:pt x="82" y="9"/>
                    </a:lnTo>
                    <a:lnTo>
                      <a:pt x="82" y="11"/>
                    </a:lnTo>
                    <a:lnTo>
                      <a:pt x="80" y="14"/>
                    </a:lnTo>
                    <a:lnTo>
                      <a:pt x="83" y="11"/>
                    </a:lnTo>
                    <a:lnTo>
                      <a:pt x="86" y="9"/>
                    </a:lnTo>
                    <a:lnTo>
                      <a:pt x="88" y="7"/>
                    </a:lnTo>
                    <a:lnTo>
                      <a:pt x="91" y="6"/>
                    </a:lnTo>
                    <a:lnTo>
                      <a:pt x="94" y="6"/>
                    </a:lnTo>
                    <a:lnTo>
                      <a:pt x="94" y="6"/>
                    </a:lnTo>
                    <a:lnTo>
                      <a:pt x="94" y="7"/>
                    </a:lnTo>
                    <a:lnTo>
                      <a:pt x="92" y="13"/>
                    </a:lnTo>
                    <a:lnTo>
                      <a:pt x="95" y="10"/>
                    </a:lnTo>
                    <a:lnTo>
                      <a:pt x="96" y="7"/>
                    </a:lnTo>
                    <a:lnTo>
                      <a:pt x="99" y="5"/>
                    </a:lnTo>
                    <a:lnTo>
                      <a:pt x="100" y="5"/>
                    </a:lnTo>
                    <a:lnTo>
                      <a:pt x="100" y="5"/>
                    </a:lnTo>
                    <a:lnTo>
                      <a:pt x="101" y="5"/>
                    </a:lnTo>
                    <a:lnTo>
                      <a:pt x="101" y="7"/>
                    </a:lnTo>
                    <a:lnTo>
                      <a:pt x="101" y="9"/>
                    </a:lnTo>
                    <a:lnTo>
                      <a:pt x="104" y="6"/>
                    </a:lnTo>
                    <a:lnTo>
                      <a:pt x="108" y="4"/>
                    </a:lnTo>
                    <a:lnTo>
                      <a:pt x="109" y="4"/>
                    </a:lnTo>
                    <a:lnTo>
                      <a:pt x="109" y="4"/>
                    </a:lnTo>
                    <a:lnTo>
                      <a:pt x="111" y="4"/>
                    </a:lnTo>
                    <a:lnTo>
                      <a:pt x="109" y="6"/>
                    </a:lnTo>
                    <a:lnTo>
                      <a:pt x="109" y="9"/>
                    </a:lnTo>
                    <a:lnTo>
                      <a:pt x="108" y="10"/>
                    </a:lnTo>
                    <a:lnTo>
                      <a:pt x="111" y="9"/>
                    </a:lnTo>
                    <a:lnTo>
                      <a:pt x="112" y="7"/>
                    </a:lnTo>
                    <a:lnTo>
                      <a:pt x="115" y="5"/>
                    </a:lnTo>
                    <a:lnTo>
                      <a:pt x="117" y="4"/>
                    </a:lnTo>
                    <a:lnTo>
                      <a:pt x="120" y="2"/>
                    </a:lnTo>
                    <a:lnTo>
                      <a:pt x="122" y="2"/>
                    </a:lnTo>
                    <a:lnTo>
                      <a:pt x="124" y="4"/>
                    </a:lnTo>
                    <a:lnTo>
                      <a:pt x="124" y="4"/>
                    </a:lnTo>
                    <a:lnTo>
                      <a:pt x="122" y="6"/>
                    </a:lnTo>
                    <a:lnTo>
                      <a:pt x="121" y="7"/>
                    </a:lnTo>
                    <a:lnTo>
                      <a:pt x="120" y="10"/>
                    </a:lnTo>
                    <a:lnTo>
                      <a:pt x="119" y="11"/>
                    </a:lnTo>
                    <a:lnTo>
                      <a:pt x="117" y="13"/>
                    </a:lnTo>
                    <a:lnTo>
                      <a:pt x="117" y="13"/>
                    </a:lnTo>
                    <a:lnTo>
                      <a:pt x="119" y="11"/>
                    </a:lnTo>
                    <a:lnTo>
                      <a:pt x="120" y="10"/>
                    </a:lnTo>
                    <a:lnTo>
                      <a:pt x="124" y="6"/>
                    </a:lnTo>
                    <a:lnTo>
                      <a:pt x="128" y="4"/>
                    </a:lnTo>
                    <a:lnTo>
                      <a:pt x="133" y="1"/>
                    </a:lnTo>
                    <a:lnTo>
                      <a:pt x="133" y="1"/>
                    </a:lnTo>
                    <a:lnTo>
                      <a:pt x="134" y="1"/>
                    </a:lnTo>
                    <a:lnTo>
                      <a:pt x="134" y="1"/>
                    </a:lnTo>
                    <a:lnTo>
                      <a:pt x="134" y="4"/>
                    </a:lnTo>
                    <a:lnTo>
                      <a:pt x="133" y="6"/>
                    </a:lnTo>
                    <a:lnTo>
                      <a:pt x="132" y="9"/>
                    </a:lnTo>
                    <a:lnTo>
                      <a:pt x="130" y="11"/>
                    </a:lnTo>
                    <a:lnTo>
                      <a:pt x="133" y="7"/>
                    </a:lnTo>
                    <a:lnTo>
                      <a:pt x="137" y="5"/>
                    </a:lnTo>
                    <a:lnTo>
                      <a:pt x="141" y="1"/>
                    </a:lnTo>
                    <a:lnTo>
                      <a:pt x="141" y="1"/>
                    </a:lnTo>
                    <a:lnTo>
                      <a:pt x="142" y="1"/>
                    </a:lnTo>
                    <a:lnTo>
                      <a:pt x="143"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6" name="Freeform 107"/>
              <p:cNvSpPr>
                <a:spLocks/>
              </p:cNvSpPr>
              <p:nvPr/>
            </p:nvSpPr>
            <p:spPr bwMode="auto">
              <a:xfrm>
                <a:off x="5078413" y="3000375"/>
                <a:ext cx="146050" cy="206375"/>
              </a:xfrm>
              <a:custGeom>
                <a:avLst/>
                <a:gdLst>
                  <a:gd name="T0" fmla="*/ 92 w 92"/>
                  <a:gd name="T1" fmla="*/ 1 h 130"/>
                  <a:gd name="T2" fmla="*/ 92 w 92"/>
                  <a:gd name="T3" fmla="*/ 5 h 130"/>
                  <a:gd name="T4" fmla="*/ 90 w 92"/>
                  <a:gd name="T5" fmla="*/ 6 h 130"/>
                  <a:gd name="T6" fmla="*/ 88 w 92"/>
                  <a:gd name="T7" fmla="*/ 9 h 130"/>
                  <a:gd name="T8" fmla="*/ 84 w 92"/>
                  <a:gd name="T9" fmla="*/ 9 h 130"/>
                  <a:gd name="T10" fmla="*/ 82 w 92"/>
                  <a:gd name="T11" fmla="*/ 14 h 130"/>
                  <a:gd name="T12" fmla="*/ 75 w 92"/>
                  <a:gd name="T13" fmla="*/ 25 h 130"/>
                  <a:gd name="T14" fmla="*/ 74 w 92"/>
                  <a:gd name="T15" fmla="*/ 25 h 130"/>
                  <a:gd name="T16" fmla="*/ 71 w 92"/>
                  <a:gd name="T17" fmla="*/ 26 h 130"/>
                  <a:gd name="T18" fmla="*/ 70 w 92"/>
                  <a:gd name="T19" fmla="*/ 22 h 130"/>
                  <a:gd name="T20" fmla="*/ 63 w 92"/>
                  <a:gd name="T21" fmla="*/ 42 h 130"/>
                  <a:gd name="T22" fmla="*/ 56 w 92"/>
                  <a:gd name="T23" fmla="*/ 50 h 130"/>
                  <a:gd name="T24" fmla="*/ 53 w 92"/>
                  <a:gd name="T25" fmla="*/ 50 h 130"/>
                  <a:gd name="T26" fmla="*/ 49 w 92"/>
                  <a:gd name="T27" fmla="*/ 59 h 130"/>
                  <a:gd name="T28" fmla="*/ 45 w 92"/>
                  <a:gd name="T29" fmla="*/ 64 h 130"/>
                  <a:gd name="T30" fmla="*/ 41 w 92"/>
                  <a:gd name="T31" fmla="*/ 65 h 130"/>
                  <a:gd name="T32" fmla="*/ 36 w 92"/>
                  <a:gd name="T33" fmla="*/ 81 h 130"/>
                  <a:gd name="T34" fmla="*/ 35 w 92"/>
                  <a:gd name="T35" fmla="*/ 84 h 130"/>
                  <a:gd name="T36" fmla="*/ 32 w 92"/>
                  <a:gd name="T37" fmla="*/ 84 h 130"/>
                  <a:gd name="T38" fmla="*/ 31 w 92"/>
                  <a:gd name="T39" fmla="*/ 79 h 130"/>
                  <a:gd name="T40" fmla="*/ 28 w 92"/>
                  <a:gd name="T41" fmla="*/ 86 h 130"/>
                  <a:gd name="T42" fmla="*/ 24 w 92"/>
                  <a:gd name="T43" fmla="*/ 97 h 130"/>
                  <a:gd name="T44" fmla="*/ 21 w 92"/>
                  <a:gd name="T45" fmla="*/ 100 h 130"/>
                  <a:gd name="T46" fmla="*/ 20 w 92"/>
                  <a:gd name="T47" fmla="*/ 100 h 130"/>
                  <a:gd name="T48" fmla="*/ 21 w 92"/>
                  <a:gd name="T49" fmla="*/ 93 h 130"/>
                  <a:gd name="T50" fmla="*/ 11 w 92"/>
                  <a:gd name="T51" fmla="*/ 119 h 130"/>
                  <a:gd name="T52" fmla="*/ 8 w 92"/>
                  <a:gd name="T53" fmla="*/ 120 h 130"/>
                  <a:gd name="T54" fmla="*/ 7 w 92"/>
                  <a:gd name="T55" fmla="*/ 120 h 130"/>
                  <a:gd name="T56" fmla="*/ 8 w 92"/>
                  <a:gd name="T57" fmla="*/ 114 h 130"/>
                  <a:gd name="T58" fmla="*/ 0 w 92"/>
                  <a:gd name="T59" fmla="*/ 130 h 130"/>
                  <a:gd name="T60" fmla="*/ 0 w 92"/>
                  <a:gd name="T61" fmla="*/ 130 h 130"/>
                  <a:gd name="T62" fmla="*/ 7 w 92"/>
                  <a:gd name="T63" fmla="*/ 113 h 130"/>
                  <a:gd name="T64" fmla="*/ 16 w 92"/>
                  <a:gd name="T65" fmla="*/ 96 h 130"/>
                  <a:gd name="T66" fmla="*/ 20 w 92"/>
                  <a:gd name="T67" fmla="*/ 88 h 130"/>
                  <a:gd name="T68" fmla="*/ 27 w 92"/>
                  <a:gd name="T69" fmla="*/ 76 h 130"/>
                  <a:gd name="T70" fmla="*/ 28 w 92"/>
                  <a:gd name="T71" fmla="*/ 76 h 130"/>
                  <a:gd name="T72" fmla="*/ 32 w 92"/>
                  <a:gd name="T73" fmla="*/ 67 h 130"/>
                  <a:gd name="T74" fmla="*/ 33 w 92"/>
                  <a:gd name="T75" fmla="*/ 65 h 130"/>
                  <a:gd name="T76" fmla="*/ 36 w 92"/>
                  <a:gd name="T77" fmla="*/ 64 h 130"/>
                  <a:gd name="T78" fmla="*/ 37 w 92"/>
                  <a:gd name="T79" fmla="*/ 65 h 130"/>
                  <a:gd name="T80" fmla="*/ 44 w 92"/>
                  <a:gd name="T81" fmla="*/ 54 h 130"/>
                  <a:gd name="T82" fmla="*/ 46 w 92"/>
                  <a:gd name="T83" fmla="*/ 51 h 130"/>
                  <a:gd name="T84" fmla="*/ 49 w 92"/>
                  <a:gd name="T85" fmla="*/ 51 h 130"/>
                  <a:gd name="T86" fmla="*/ 53 w 92"/>
                  <a:gd name="T87" fmla="*/ 39 h 130"/>
                  <a:gd name="T88" fmla="*/ 57 w 92"/>
                  <a:gd name="T89" fmla="*/ 34 h 130"/>
                  <a:gd name="T90" fmla="*/ 59 w 92"/>
                  <a:gd name="T91" fmla="*/ 33 h 130"/>
                  <a:gd name="T92" fmla="*/ 61 w 92"/>
                  <a:gd name="T93" fmla="*/ 33 h 130"/>
                  <a:gd name="T94" fmla="*/ 62 w 92"/>
                  <a:gd name="T95" fmla="*/ 33 h 130"/>
                  <a:gd name="T96" fmla="*/ 71 w 92"/>
                  <a:gd name="T97" fmla="*/ 14 h 130"/>
                  <a:gd name="T98" fmla="*/ 73 w 92"/>
                  <a:gd name="T99" fmla="*/ 13 h 130"/>
                  <a:gd name="T100" fmla="*/ 75 w 92"/>
                  <a:gd name="T101" fmla="*/ 13 h 130"/>
                  <a:gd name="T102" fmla="*/ 75 w 92"/>
                  <a:gd name="T103" fmla="*/ 16 h 130"/>
                  <a:gd name="T104" fmla="*/ 80 w 92"/>
                  <a:gd name="T105" fmla="*/ 6 h 130"/>
                  <a:gd name="T106" fmla="*/ 84 w 92"/>
                  <a:gd name="T107" fmla="*/ 1 h 130"/>
                  <a:gd name="T108" fmla="*/ 88 w 92"/>
                  <a:gd name="T109" fmla="*/ 0 h 130"/>
                  <a:gd name="T110" fmla="*/ 91 w 92"/>
                  <a:gd name="T11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 h="130">
                    <a:moveTo>
                      <a:pt x="92" y="0"/>
                    </a:moveTo>
                    <a:lnTo>
                      <a:pt x="92" y="1"/>
                    </a:lnTo>
                    <a:lnTo>
                      <a:pt x="92" y="4"/>
                    </a:lnTo>
                    <a:lnTo>
                      <a:pt x="92" y="5"/>
                    </a:lnTo>
                    <a:lnTo>
                      <a:pt x="91" y="5"/>
                    </a:lnTo>
                    <a:lnTo>
                      <a:pt x="90" y="6"/>
                    </a:lnTo>
                    <a:lnTo>
                      <a:pt x="88" y="8"/>
                    </a:lnTo>
                    <a:lnTo>
                      <a:pt x="88" y="9"/>
                    </a:lnTo>
                    <a:lnTo>
                      <a:pt x="86" y="9"/>
                    </a:lnTo>
                    <a:lnTo>
                      <a:pt x="84" y="9"/>
                    </a:lnTo>
                    <a:lnTo>
                      <a:pt x="84" y="9"/>
                    </a:lnTo>
                    <a:lnTo>
                      <a:pt x="82" y="14"/>
                    </a:lnTo>
                    <a:lnTo>
                      <a:pt x="79" y="20"/>
                    </a:lnTo>
                    <a:lnTo>
                      <a:pt x="75" y="25"/>
                    </a:lnTo>
                    <a:lnTo>
                      <a:pt x="74" y="25"/>
                    </a:lnTo>
                    <a:lnTo>
                      <a:pt x="74" y="25"/>
                    </a:lnTo>
                    <a:lnTo>
                      <a:pt x="73" y="26"/>
                    </a:lnTo>
                    <a:lnTo>
                      <a:pt x="71" y="26"/>
                    </a:lnTo>
                    <a:lnTo>
                      <a:pt x="70" y="25"/>
                    </a:lnTo>
                    <a:lnTo>
                      <a:pt x="70" y="22"/>
                    </a:lnTo>
                    <a:lnTo>
                      <a:pt x="66" y="31"/>
                    </a:lnTo>
                    <a:lnTo>
                      <a:pt x="63" y="42"/>
                    </a:lnTo>
                    <a:lnTo>
                      <a:pt x="57" y="48"/>
                    </a:lnTo>
                    <a:lnTo>
                      <a:pt x="56" y="50"/>
                    </a:lnTo>
                    <a:lnTo>
                      <a:pt x="54" y="50"/>
                    </a:lnTo>
                    <a:lnTo>
                      <a:pt x="53" y="50"/>
                    </a:lnTo>
                    <a:lnTo>
                      <a:pt x="52" y="55"/>
                    </a:lnTo>
                    <a:lnTo>
                      <a:pt x="49" y="59"/>
                    </a:lnTo>
                    <a:lnTo>
                      <a:pt x="46" y="64"/>
                    </a:lnTo>
                    <a:lnTo>
                      <a:pt x="45" y="64"/>
                    </a:lnTo>
                    <a:lnTo>
                      <a:pt x="44" y="65"/>
                    </a:lnTo>
                    <a:lnTo>
                      <a:pt x="41" y="65"/>
                    </a:lnTo>
                    <a:lnTo>
                      <a:pt x="38" y="73"/>
                    </a:lnTo>
                    <a:lnTo>
                      <a:pt x="36" y="81"/>
                    </a:lnTo>
                    <a:lnTo>
                      <a:pt x="36" y="82"/>
                    </a:lnTo>
                    <a:lnTo>
                      <a:pt x="35" y="84"/>
                    </a:lnTo>
                    <a:lnTo>
                      <a:pt x="33" y="84"/>
                    </a:lnTo>
                    <a:lnTo>
                      <a:pt x="32" y="84"/>
                    </a:lnTo>
                    <a:lnTo>
                      <a:pt x="31" y="84"/>
                    </a:lnTo>
                    <a:lnTo>
                      <a:pt x="31" y="79"/>
                    </a:lnTo>
                    <a:lnTo>
                      <a:pt x="32" y="75"/>
                    </a:lnTo>
                    <a:lnTo>
                      <a:pt x="28" y="86"/>
                    </a:lnTo>
                    <a:lnTo>
                      <a:pt x="24" y="97"/>
                    </a:lnTo>
                    <a:lnTo>
                      <a:pt x="24" y="97"/>
                    </a:lnTo>
                    <a:lnTo>
                      <a:pt x="23" y="98"/>
                    </a:lnTo>
                    <a:lnTo>
                      <a:pt x="21" y="100"/>
                    </a:lnTo>
                    <a:lnTo>
                      <a:pt x="20" y="100"/>
                    </a:lnTo>
                    <a:lnTo>
                      <a:pt x="20" y="100"/>
                    </a:lnTo>
                    <a:lnTo>
                      <a:pt x="20" y="98"/>
                    </a:lnTo>
                    <a:lnTo>
                      <a:pt x="21" y="93"/>
                    </a:lnTo>
                    <a:lnTo>
                      <a:pt x="16" y="106"/>
                    </a:lnTo>
                    <a:lnTo>
                      <a:pt x="11" y="119"/>
                    </a:lnTo>
                    <a:lnTo>
                      <a:pt x="10" y="119"/>
                    </a:lnTo>
                    <a:lnTo>
                      <a:pt x="8" y="120"/>
                    </a:lnTo>
                    <a:lnTo>
                      <a:pt x="7" y="120"/>
                    </a:lnTo>
                    <a:lnTo>
                      <a:pt x="7" y="120"/>
                    </a:lnTo>
                    <a:lnTo>
                      <a:pt x="6" y="120"/>
                    </a:lnTo>
                    <a:lnTo>
                      <a:pt x="8" y="114"/>
                    </a:lnTo>
                    <a:lnTo>
                      <a:pt x="2" y="128"/>
                    </a:lnTo>
                    <a:lnTo>
                      <a:pt x="0" y="130"/>
                    </a:lnTo>
                    <a:lnTo>
                      <a:pt x="0" y="130"/>
                    </a:lnTo>
                    <a:lnTo>
                      <a:pt x="0" y="130"/>
                    </a:lnTo>
                    <a:lnTo>
                      <a:pt x="0" y="130"/>
                    </a:lnTo>
                    <a:lnTo>
                      <a:pt x="7" y="113"/>
                    </a:lnTo>
                    <a:lnTo>
                      <a:pt x="16" y="96"/>
                    </a:lnTo>
                    <a:lnTo>
                      <a:pt x="16" y="96"/>
                    </a:lnTo>
                    <a:lnTo>
                      <a:pt x="17" y="94"/>
                    </a:lnTo>
                    <a:lnTo>
                      <a:pt x="20" y="88"/>
                    </a:lnTo>
                    <a:lnTo>
                      <a:pt x="23" y="82"/>
                    </a:lnTo>
                    <a:lnTo>
                      <a:pt x="27" y="76"/>
                    </a:lnTo>
                    <a:lnTo>
                      <a:pt x="27" y="76"/>
                    </a:lnTo>
                    <a:lnTo>
                      <a:pt x="28" y="76"/>
                    </a:lnTo>
                    <a:lnTo>
                      <a:pt x="29" y="71"/>
                    </a:lnTo>
                    <a:lnTo>
                      <a:pt x="32" y="67"/>
                    </a:lnTo>
                    <a:lnTo>
                      <a:pt x="33" y="67"/>
                    </a:lnTo>
                    <a:lnTo>
                      <a:pt x="33" y="65"/>
                    </a:lnTo>
                    <a:lnTo>
                      <a:pt x="35" y="64"/>
                    </a:lnTo>
                    <a:lnTo>
                      <a:pt x="36" y="64"/>
                    </a:lnTo>
                    <a:lnTo>
                      <a:pt x="37" y="65"/>
                    </a:lnTo>
                    <a:lnTo>
                      <a:pt x="37" y="65"/>
                    </a:lnTo>
                    <a:lnTo>
                      <a:pt x="40" y="59"/>
                    </a:lnTo>
                    <a:lnTo>
                      <a:pt x="44" y="54"/>
                    </a:lnTo>
                    <a:lnTo>
                      <a:pt x="45" y="52"/>
                    </a:lnTo>
                    <a:lnTo>
                      <a:pt x="46" y="51"/>
                    </a:lnTo>
                    <a:lnTo>
                      <a:pt x="48" y="51"/>
                    </a:lnTo>
                    <a:lnTo>
                      <a:pt x="49" y="51"/>
                    </a:lnTo>
                    <a:lnTo>
                      <a:pt x="50" y="46"/>
                    </a:lnTo>
                    <a:lnTo>
                      <a:pt x="53" y="39"/>
                    </a:lnTo>
                    <a:lnTo>
                      <a:pt x="56" y="34"/>
                    </a:lnTo>
                    <a:lnTo>
                      <a:pt x="57" y="34"/>
                    </a:lnTo>
                    <a:lnTo>
                      <a:pt x="58" y="33"/>
                    </a:lnTo>
                    <a:lnTo>
                      <a:pt x="59" y="33"/>
                    </a:lnTo>
                    <a:lnTo>
                      <a:pt x="61" y="33"/>
                    </a:lnTo>
                    <a:lnTo>
                      <a:pt x="61" y="33"/>
                    </a:lnTo>
                    <a:lnTo>
                      <a:pt x="59" y="42"/>
                    </a:lnTo>
                    <a:lnTo>
                      <a:pt x="62" y="33"/>
                    </a:lnTo>
                    <a:lnTo>
                      <a:pt x="66" y="22"/>
                    </a:lnTo>
                    <a:lnTo>
                      <a:pt x="71" y="14"/>
                    </a:lnTo>
                    <a:lnTo>
                      <a:pt x="71" y="14"/>
                    </a:lnTo>
                    <a:lnTo>
                      <a:pt x="73" y="13"/>
                    </a:lnTo>
                    <a:lnTo>
                      <a:pt x="74" y="13"/>
                    </a:lnTo>
                    <a:lnTo>
                      <a:pt x="75" y="13"/>
                    </a:lnTo>
                    <a:lnTo>
                      <a:pt x="75" y="13"/>
                    </a:lnTo>
                    <a:lnTo>
                      <a:pt x="75" y="16"/>
                    </a:lnTo>
                    <a:lnTo>
                      <a:pt x="78" y="12"/>
                    </a:lnTo>
                    <a:lnTo>
                      <a:pt x="80" y="6"/>
                    </a:lnTo>
                    <a:lnTo>
                      <a:pt x="84" y="2"/>
                    </a:lnTo>
                    <a:lnTo>
                      <a:pt x="84" y="1"/>
                    </a:lnTo>
                    <a:lnTo>
                      <a:pt x="86" y="1"/>
                    </a:lnTo>
                    <a:lnTo>
                      <a:pt x="88" y="0"/>
                    </a:lnTo>
                    <a:lnTo>
                      <a:pt x="88" y="1"/>
                    </a:lnTo>
                    <a:lnTo>
                      <a:pt x="91" y="0"/>
                    </a:lnTo>
                    <a:lnTo>
                      <a:pt x="92"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7" name="Freeform 108"/>
              <p:cNvSpPr>
                <a:spLocks noEditPoints="1"/>
              </p:cNvSpPr>
              <p:nvPr/>
            </p:nvSpPr>
            <p:spPr bwMode="auto">
              <a:xfrm>
                <a:off x="3910013" y="2832100"/>
                <a:ext cx="1317625" cy="390525"/>
              </a:xfrm>
              <a:custGeom>
                <a:avLst/>
                <a:gdLst>
                  <a:gd name="T0" fmla="*/ 764 w 830"/>
                  <a:gd name="T1" fmla="*/ 181 h 246"/>
                  <a:gd name="T2" fmla="*/ 739 w 830"/>
                  <a:gd name="T3" fmla="*/ 217 h 246"/>
                  <a:gd name="T4" fmla="*/ 746 w 830"/>
                  <a:gd name="T5" fmla="*/ 220 h 246"/>
                  <a:gd name="T6" fmla="*/ 736 w 830"/>
                  <a:gd name="T7" fmla="*/ 226 h 246"/>
                  <a:gd name="T8" fmla="*/ 815 w 830"/>
                  <a:gd name="T9" fmla="*/ 123 h 246"/>
                  <a:gd name="T10" fmla="*/ 823 w 830"/>
                  <a:gd name="T11" fmla="*/ 103 h 246"/>
                  <a:gd name="T12" fmla="*/ 33 w 830"/>
                  <a:gd name="T13" fmla="*/ 38 h 246"/>
                  <a:gd name="T14" fmla="*/ 35 w 830"/>
                  <a:gd name="T15" fmla="*/ 46 h 246"/>
                  <a:gd name="T16" fmla="*/ 60 w 830"/>
                  <a:gd name="T17" fmla="*/ 101 h 246"/>
                  <a:gd name="T18" fmla="*/ 87 w 830"/>
                  <a:gd name="T19" fmla="*/ 133 h 246"/>
                  <a:gd name="T20" fmla="*/ 66 w 830"/>
                  <a:gd name="T21" fmla="*/ 94 h 246"/>
                  <a:gd name="T22" fmla="*/ 735 w 830"/>
                  <a:gd name="T23" fmla="*/ 0 h 246"/>
                  <a:gd name="T24" fmla="*/ 616 w 830"/>
                  <a:gd name="T25" fmla="*/ 9 h 246"/>
                  <a:gd name="T26" fmla="*/ 350 w 830"/>
                  <a:gd name="T27" fmla="*/ 10 h 246"/>
                  <a:gd name="T28" fmla="*/ 115 w 830"/>
                  <a:gd name="T29" fmla="*/ 21 h 246"/>
                  <a:gd name="T30" fmla="*/ 66 w 830"/>
                  <a:gd name="T31" fmla="*/ 80 h 246"/>
                  <a:gd name="T32" fmla="*/ 89 w 830"/>
                  <a:gd name="T33" fmla="*/ 136 h 246"/>
                  <a:gd name="T34" fmla="*/ 16 w 830"/>
                  <a:gd name="T35" fmla="*/ 208 h 246"/>
                  <a:gd name="T36" fmla="*/ 8 w 830"/>
                  <a:gd name="T37" fmla="*/ 224 h 246"/>
                  <a:gd name="T38" fmla="*/ 3 w 830"/>
                  <a:gd name="T39" fmla="*/ 242 h 246"/>
                  <a:gd name="T40" fmla="*/ 79 w 830"/>
                  <a:gd name="T41" fmla="*/ 238 h 246"/>
                  <a:gd name="T42" fmla="*/ 357 w 830"/>
                  <a:gd name="T43" fmla="*/ 242 h 246"/>
                  <a:gd name="T44" fmla="*/ 641 w 830"/>
                  <a:gd name="T45" fmla="*/ 234 h 246"/>
                  <a:gd name="T46" fmla="*/ 734 w 830"/>
                  <a:gd name="T47" fmla="*/ 224 h 246"/>
                  <a:gd name="T48" fmla="*/ 727 w 830"/>
                  <a:gd name="T49" fmla="*/ 224 h 246"/>
                  <a:gd name="T50" fmla="*/ 524 w 830"/>
                  <a:gd name="T51" fmla="*/ 229 h 246"/>
                  <a:gd name="T52" fmla="*/ 182 w 830"/>
                  <a:gd name="T53" fmla="*/ 223 h 246"/>
                  <a:gd name="T54" fmla="*/ 7 w 830"/>
                  <a:gd name="T55" fmla="*/ 225 h 246"/>
                  <a:gd name="T56" fmla="*/ 476 w 830"/>
                  <a:gd name="T57" fmla="*/ 224 h 246"/>
                  <a:gd name="T58" fmla="*/ 735 w 830"/>
                  <a:gd name="T59" fmla="*/ 219 h 246"/>
                  <a:gd name="T60" fmla="*/ 767 w 830"/>
                  <a:gd name="T61" fmla="*/ 170 h 246"/>
                  <a:gd name="T62" fmla="*/ 776 w 830"/>
                  <a:gd name="T63" fmla="*/ 47 h 246"/>
                  <a:gd name="T64" fmla="*/ 736 w 830"/>
                  <a:gd name="T65" fmla="*/ 1 h 246"/>
                  <a:gd name="T66" fmla="*/ 826 w 830"/>
                  <a:gd name="T67" fmla="*/ 95 h 246"/>
                  <a:gd name="T68" fmla="*/ 828 w 830"/>
                  <a:gd name="T69" fmla="*/ 107 h 246"/>
                  <a:gd name="T70" fmla="*/ 828 w 830"/>
                  <a:gd name="T71" fmla="*/ 112 h 246"/>
                  <a:gd name="T72" fmla="*/ 801 w 830"/>
                  <a:gd name="T73" fmla="*/ 146 h 246"/>
                  <a:gd name="T74" fmla="*/ 735 w 830"/>
                  <a:gd name="T75" fmla="*/ 241 h 246"/>
                  <a:gd name="T76" fmla="*/ 545 w 830"/>
                  <a:gd name="T77" fmla="*/ 240 h 246"/>
                  <a:gd name="T78" fmla="*/ 308 w 830"/>
                  <a:gd name="T79" fmla="*/ 246 h 246"/>
                  <a:gd name="T80" fmla="*/ 85 w 830"/>
                  <a:gd name="T81" fmla="*/ 240 h 246"/>
                  <a:gd name="T82" fmla="*/ 0 w 830"/>
                  <a:gd name="T83" fmla="*/ 245 h 246"/>
                  <a:gd name="T84" fmla="*/ 1 w 830"/>
                  <a:gd name="T85" fmla="*/ 237 h 246"/>
                  <a:gd name="T86" fmla="*/ 5 w 830"/>
                  <a:gd name="T87" fmla="*/ 216 h 246"/>
                  <a:gd name="T88" fmla="*/ 37 w 830"/>
                  <a:gd name="T89" fmla="*/ 182 h 246"/>
                  <a:gd name="T90" fmla="*/ 62 w 830"/>
                  <a:gd name="T91" fmla="*/ 111 h 246"/>
                  <a:gd name="T92" fmla="*/ 26 w 830"/>
                  <a:gd name="T93" fmla="*/ 44 h 246"/>
                  <a:gd name="T94" fmla="*/ 29 w 830"/>
                  <a:gd name="T95" fmla="*/ 34 h 246"/>
                  <a:gd name="T96" fmla="*/ 33 w 830"/>
                  <a:gd name="T97" fmla="*/ 25 h 246"/>
                  <a:gd name="T98" fmla="*/ 37 w 830"/>
                  <a:gd name="T99" fmla="*/ 27 h 246"/>
                  <a:gd name="T100" fmla="*/ 84 w 830"/>
                  <a:gd name="T101" fmla="*/ 15 h 246"/>
                  <a:gd name="T102" fmla="*/ 354 w 830"/>
                  <a:gd name="T103" fmla="*/ 5 h 246"/>
                  <a:gd name="T104" fmla="*/ 659 w 830"/>
                  <a:gd name="T105" fmla="*/ 1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0" h="246">
                    <a:moveTo>
                      <a:pt x="823" y="101"/>
                    </a:moveTo>
                    <a:lnTo>
                      <a:pt x="811" y="118"/>
                    </a:lnTo>
                    <a:lnTo>
                      <a:pt x="798" y="133"/>
                    </a:lnTo>
                    <a:lnTo>
                      <a:pt x="781" y="157"/>
                    </a:lnTo>
                    <a:lnTo>
                      <a:pt x="764" y="181"/>
                    </a:lnTo>
                    <a:lnTo>
                      <a:pt x="738" y="217"/>
                    </a:lnTo>
                    <a:lnTo>
                      <a:pt x="739" y="217"/>
                    </a:lnTo>
                    <a:lnTo>
                      <a:pt x="739" y="217"/>
                    </a:lnTo>
                    <a:lnTo>
                      <a:pt x="739" y="217"/>
                    </a:lnTo>
                    <a:lnTo>
                      <a:pt x="739" y="217"/>
                    </a:lnTo>
                    <a:lnTo>
                      <a:pt x="739" y="219"/>
                    </a:lnTo>
                    <a:lnTo>
                      <a:pt x="746" y="217"/>
                    </a:lnTo>
                    <a:lnTo>
                      <a:pt x="747" y="217"/>
                    </a:lnTo>
                    <a:lnTo>
                      <a:pt x="747" y="219"/>
                    </a:lnTo>
                    <a:lnTo>
                      <a:pt x="746" y="220"/>
                    </a:lnTo>
                    <a:lnTo>
                      <a:pt x="744" y="221"/>
                    </a:lnTo>
                    <a:lnTo>
                      <a:pt x="743" y="223"/>
                    </a:lnTo>
                    <a:lnTo>
                      <a:pt x="742" y="223"/>
                    </a:lnTo>
                    <a:lnTo>
                      <a:pt x="736" y="223"/>
                    </a:lnTo>
                    <a:lnTo>
                      <a:pt x="736" y="226"/>
                    </a:lnTo>
                    <a:lnTo>
                      <a:pt x="738" y="229"/>
                    </a:lnTo>
                    <a:lnTo>
                      <a:pt x="738" y="237"/>
                    </a:lnTo>
                    <a:lnTo>
                      <a:pt x="778" y="175"/>
                    </a:lnTo>
                    <a:lnTo>
                      <a:pt x="806" y="135"/>
                    </a:lnTo>
                    <a:lnTo>
                      <a:pt x="815" y="123"/>
                    </a:lnTo>
                    <a:lnTo>
                      <a:pt x="824" y="110"/>
                    </a:lnTo>
                    <a:lnTo>
                      <a:pt x="824" y="110"/>
                    </a:lnTo>
                    <a:lnTo>
                      <a:pt x="823" y="108"/>
                    </a:lnTo>
                    <a:lnTo>
                      <a:pt x="823" y="106"/>
                    </a:lnTo>
                    <a:lnTo>
                      <a:pt x="823" y="103"/>
                    </a:lnTo>
                    <a:lnTo>
                      <a:pt x="823" y="101"/>
                    </a:lnTo>
                    <a:close/>
                    <a:moveTo>
                      <a:pt x="34" y="31"/>
                    </a:moveTo>
                    <a:lnTo>
                      <a:pt x="34" y="35"/>
                    </a:lnTo>
                    <a:lnTo>
                      <a:pt x="33" y="36"/>
                    </a:lnTo>
                    <a:lnTo>
                      <a:pt x="33" y="38"/>
                    </a:lnTo>
                    <a:lnTo>
                      <a:pt x="33" y="40"/>
                    </a:lnTo>
                    <a:lnTo>
                      <a:pt x="34" y="43"/>
                    </a:lnTo>
                    <a:lnTo>
                      <a:pt x="34" y="44"/>
                    </a:lnTo>
                    <a:lnTo>
                      <a:pt x="35" y="46"/>
                    </a:lnTo>
                    <a:lnTo>
                      <a:pt x="35" y="46"/>
                    </a:lnTo>
                    <a:lnTo>
                      <a:pt x="35" y="47"/>
                    </a:lnTo>
                    <a:lnTo>
                      <a:pt x="34" y="48"/>
                    </a:lnTo>
                    <a:lnTo>
                      <a:pt x="33" y="48"/>
                    </a:lnTo>
                    <a:lnTo>
                      <a:pt x="46" y="74"/>
                    </a:lnTo>
                    <a:lnTo>
                      <a:pt x="60" y="101"/>
                    </a:lnTo>
                    <a:lnTo>
                      <a:pt x="68" y="112"/>
                    </a:lnTo>
                    <a:lnTo>
                      <a:pt x="77" y="126"/>
                    </a:lnTo>
                    <a:lnTo>
                      <a:pt x="80" y="139"/>
                    </a:lnTo>
                    <a:lnTo>
                      <a:pt x="85" y="135"/>
                    </a:lnTo>
                    <a:lnTo>
                      <a:pt x="87" y="133"/>
                    </a:lnTo>
                    <a:lnTo>
                      <a:pt x="85" y="132"/>
                    </a:lnTo>
                    <a:lnTo>
                      <a:pt x="84" y="129"/>
                    </a:lnTo>
                    <a:lnTo>
                      <a:pt x="83" y="127"/>
                    </a:lnTo>
                    <a:lnTo>
                      <a:pt x="81" y="126"/>
                    </a:lnTo>
                    <a:lnTo>
                      <a:pt x="66" y="94"/>
                    </a:lnTo>
                    <a:lnTo>
                      <a:pt x="49" y="63"/>
                    </a:lnTo>
                    <a:lnTo>
                      <a:pt x="34" y="31"/>
                    </a:lnTo>
                    <a:close/>
                    <a:moveTo>
                      <a:pt x="736" y="0"/>
                    </a:moveTo>
                    <a:lnTo>
                      <a:pt x="736" y="0"/>
                    </a:lnTo>
                    <a:lnTo>
                      <a:pt x="735" y="0"/>
                    </a:lnTo>
                    <a:lnTo>
                      <a:pt x="735" y="1"/>
                    </a:lnTo>
                    <a:lnTo>
                      <a:pt x="717" y="4"/>
                    </a:lnTo>
                    <a:lnTo>
                      <a:pt x="697" y="6"/>
                    </a:lnTo>
                    <a:lnTo>
                      <a:pt x="656" y="6"/>
                    </a:lnTo>
                    <a:lnTo>
                      <a:pt x="616" y="9"/>
                    </a:lnTo>
                    <a:lnTo>
                      <a:pt x="575" y="11"/>
                    </a:lnTo>
                    <a:lnTo>
                      <a:pt x="490" y="11"/>
                    </a:lnTo>
                    <a:lnTo>
                      <a:pt x="404" y="11"/>
                    </a:lnTo>
                    <a:lnTo>
                      <a:pt x="377" y="10"/>
                    </a:lnTo>
                    <a:lnTo>
                      <a:pt x="350" y="10"/>
                    </a:lnTo>
                    <a:lnTo>
                      <a:pt x="327" y="13"/>
                    </a:lnTo>
                    <a:lnTo>
                      <a:pt x="303" y="15"/>
                    </a:lnTo>
                    <a:lnTo>
                      <a:pt x="260" y="19"/>
                    </a:lnTo>
                    <a:lnTo>
                      <a:pt x="215" y="21"/>
                    </a:lnTo>
                    <a:lnTo>
                      <a:pt x="115" y="21"/>
                    </a:lnTo>
                    <a:lnTo>
                      <a:pt x="76" y="22"/>
                    </a:lnTo>
                    <a:lnTo>
                      <a:pt x="37" y="28"/>
                    </a:lnTo>
                    <a:lnTo>
                      <a:pt x="37" y="28"/>
                    </a:lnTo>
                    <a:lnTo>
                      <a:pt x="51" y="55"/>
                    </a:lnTo>
                    <a:lnTo>
                      <a:pt x="66" y="80"/>
                    </a:lnTo>
                    <a:lnTo>
                      <a:pt x="80" y="106"/>
                    </a:lnTo>
                    <a:lnTo>
                      <a:pt x="92" y="132"/>
                    </a:lnTo>
                    <a:lnTo>
                      <a:pt x="92" y="133"/>
                    </a:lnTo>
                    <a:lnTo>
                      <a:pt x="91" y="135"/>
                    </a:lnTo>
                    <a:lnTo>
                      <a:pt x="89" y="136"/>
                    </a:lnTo>
                    <a:lnTo>
                      <a:pt x="67" y="156"/>
                    </a:lnTo>
                    <a:lnTo>
                      <a:pt x="46" y="177"/>
                    </a:lnTo>
                    <a:lnTo>
                      <a:pt x="21" y="203"/>
                    </a:lnTo>
                    <a:lnTo>
                      <a:pt x="20" y="204"/>
                    </a:lnTo>
                    <a:lnTo>
                      <a:pt x="16" y="208"/>
                    </a:lnTo>
                    <a:lnTo>
                      <a:pt x="13" y="212"/>
                    </a:lnTo>
                    <a:lnTo>
                      <a:pt x="10" y="216"/>
                    </a:lnTo>
                    <a:lnTo>
                      <a:pt x="9" y="219"/>
                    </a:lnTo>
                    <a:lnTo>
                      <a:pt x="8" y="223"/>
                    </a:lnTo>
                    <a:lnTo>
                      <a:pt x="8" y="224"/>
                    </a:lnTo>
                    <a:lnTo>
                      <a:pt x="7" y="225"/>
                    </a:lnTo>
                    <a:lnTo>
                      <a:pt x="5" y="226"/>
                    </a:lnTo>
                    <a:lnTo>
                      <a:pt x="5" y="234"/>
                    </a:lnTo>
                    <a:lnTo>
                      <a:pt x="5" y="238"/>
                    </a:lnTo>
                    <a:lnTo>
                      <a:pt x="3" y="242"/>
                    </a:lnTo>
                    <a:lnTo>
                      <a:pt x="1" y="245"/>
                    </a:lnTo>
                    <a:lnTo>
                      <a:pt x="20" y="240"/>
                    </a:lnTo>
                    <a:lnTo>
                      <a:pt x="39" y="238"/>
                    </a:lnTo>
                    <a:lnTo>
                      <a:pt x="60" y="238"/>
                    </a:lnTo>
                    <a:lnTo>
                      <a:pt x="79" y="238"/>
                    </a:lnTo>
                    <a:lnTo>
                      <a:pt x="177" y="238"/>
                    </a:lnTo>
                    <a:lnTo>
                      <a:pt x="224" y="240"/>
                    </a:lnTo>
                    <a:lnTo>
                      <a:pt x="270" y="242"/>
                    </a:lnTo>
                    <a:lnTo>
                      <a:pt x="314" y="244"/>
                    </a:lnTo>
                    <a:lnTo>
                      <a:pt x="357" y="242"/>
                    </a:lnTo>
                    <a:lnTo>
                      <a:pt x="406" y="242"/>
                    </a:lnTo>
                    <a:lnTo>
                      <a:pt x="454" y="242"/>
                    </a:lnTo>
                    <a:lnTo>
                      <a:pt x="500" y="240"/>
                    </a:lnTo>
                    <a:lnTo>
                      <a:pt x="547" y="237"/>
                    </a:lnTo>
                    <a:lnTo>
                      <a:pt x="641" y="234"/>
                    </a:lnTo>
                    <a:lnTo>
                      <a:pt x="734" y="237"/>
                    </a:lnTo>
                    <a:lnTo>
                      <a:pt x="734" y="232"/>
                    </a:lnTo>
                    <a:lnTo>
                      <a:pt x="734" y="225"/>
                    </a:lnTo>
                    <a:lnTo>
                      <a:pt x="734" y="224"/>
                    </a:lnTo>
                    <a:lnTo>
                      <a:pt x="734" y="224"/>
                    </a:lnTo>
                    <a:lnTo>
                      <a:pt x="730" y="225"/>
                    </a:lnTo>
                    <a:lnTo>
                      <a:pt x="727" y="225"/>
                    </a:lnTo>
                    <a:lnTo>
                      <a:pt x="727" y="225"/>
                    </a:lnTo>
                    <a:lnTo>
                      <a:pt x="727" y="225"/>
                    </a:lnTo>
                    <a:lnTo>
                      <a:pt x="727" y="224"/>
                    </a:lnTo>
                    <a:lnTo>
                      <a:pt x="729" y="224"/>
                    </a:lnTo>
                    <a:lnTo>
                      <a:pt x="689" y="226"/>
                    </a:lnTo>
                    <a:lnTo>
                      <a:pt x="648" y="228"/>
                    </a:lnTo>
                    <a:lnTo>
                      <a:pt x="551" y="228"/>
                    </a:lnTo>
                    <a:lnTo>
                      <a:pt x="524" y="229"/>
                    </a:lnTo>
                    <a:lnTo>
                      <a:pt x="495" y="230"/>
                    </a:lnTo>
                    <a:lnTo>
                      <a:pt x="467" y="229"/>
                    </a:lnTo>
                    <a:lnTo>
                      <a:pt x="420" y="225"/>
                    </a:lnTo>
                    <a:lnTo>
                      <a:pt x="373" y="224"/>
                    </a:lnTo>
                    <a:lnTo>
                      <a:pt x="182" y="223"/>
                    </a:lnTo>
                    <a:lnTo>
                      <a:pt x="94" y="224"/>
                    </a:lnTo>
                    <a:lnTo>
                      <a:pt x="5" y="226"/>
                    </a:lnTo>
                    <a:lnTo>
                      <a:pt x="5" y="226"/>
                    </a:lnTo>
                    <a:lnTo>
                      <a:pt x="7" y="225"/>
                    </a:lnTo>
                    <a:lnTo>
                      <a:pt x="7" y="225"/>
                    </a:lnTo>
                    <a:lnTo>
                      <a:pt x="131" y="220"/>
                    </a:lnTo>
                    <a:lnTo>
                      <a:pt x="257" y="217"/>
                    </a:lnTo>
                    <a:lnTo>
                      <a:pt x="382" y="219"/>
                    </a:lnTo>
                    <a:lnTo>
                      <a:pt x="429" y="223"/>
                    </a:lnTo>
                    <a:lnTo>
                      <a:pt x="476" y="224"/>
                    </a:lnTo>
                    <a:lnTo>
                      <a:pt x="562" y="223"/>
                    </a:lnTo>
                    <a:lnTo>
                      <a:pt x="610" y="223"/>
                    </a:lnTo>
                    <a:lnTo>
                      <a:pt x="659" y="223"/>
                    </a:lnTo>
                    <a:lnTo>
                      <a:pt x="697" y="221"/>
                    </a:lnTo>
                    <a:lnTo>
                      <a:pt x="735" y="219"/>
                    </a:lnTo>
                    <a:lnTo>
                      <a:pt x="742" y="211"/>
                    </a:lnTo>
                    <a:lnTo>
                      <a:pt x="748" y="202"/>
                    </a:lnTo>
                    <a:lnTo>
                      <a:pt x="752" y="192"/>
                    </a:lnTo>
                    <a:lnTo>
                      <a:pt x="756" y="187"/>
                    </a:lnTo>
                    <a:lnTo>
                      <a:pt x="767" y="170"/>
                    </a:lnTo>
                    <a:lnTo>
                      <a:pt x="778" y="154"/>
                    </a:lnTo>
                    <a:lnTo>
                      <a:pt x="799" y="127"/>
                    </a:lnTo>
                    <a:lnTo>
                      <a:pt x="822" y="99"/>
                    </a:lnTo>
                    <a:lnTo>
                      <a:pt x="798" y="73"/>
                    </a:lnTo>
                    <a:lnTo>
                      <a:pt x="776" y="47"/>
                    </a:lnTo>
                    <a:lnTo>
                      <a:pt x="756" y="25"/>
                    </a:lnTo>
                    <a:lnTo>
                      <a:pt x="735" y="2"/>
                    </a:lnTo>
                    <a:lnTo>
                      <a:pt x="735" y="1"/>
                    </a:lnTo>
                    <a:lnTo>
                      <a:pt x="736" y="1"/>
                    </a:lnTo>
                    <a:lnTo>
                      <a:pt x="736" y="1"/>
                    </a:lnTo>
                    <a:lnTo>
                      <a:pt x="761" y="23"/>
                    </a:lnTo>
                    <a:lnTo>
                      <a:pt x="785" y="47"/>
                    </a:lnTo>
                    <a:lnTo>
                      <a:pt x="805" y="70"/>
                    </a:lnTo>
                    <a:lnTo>
                      <a:pt x="826" y="94"/>
                    </a:lnTo>
                    <a:lnTo>
                      <a:pt x="826" y="95"/>
                    </a:lnTo>
                    <a:lnTo>
                      <a:pt x="826" y="97"/>
                    </a:lnTo>
                    <a:lnTo>
                      <a:pt x="827" y="98"/>
                    </a:lnTo>
                    <a:lnTo>
                      <a:pt x="827" y="101"/>
                    </a:lnTo>
                    <a:lnTo>
                      <a:pt x="828" y="103"/>
                    </a:lnTo>
                    <a:lnTo>
                      <a:pt x="828" y="107"/>
                    </a:lnTo>
                    <a:lnTo>
                      <a:pt x="830" y="107"/>
                    </a:lnTo>
                    <a:lnTo>
                      <a:pt x="830" y="108"/>
                    </a:lnTo>
                    <a:lnTo>
                      <a:pt x="828" y="108"/>
                    </a:lnTo>
                    <a:lnTo>
                      <a:pt x="828" y="111"/>
                    </a:lnTo>
                    <a:lnTo>
                      <a:pt x="828" y="112"/>
                    </a:lnTo>
                    <a:lnTo>
                      <a:pt x="827" y="112"/>
                    </a:lnTo>
                    <a:lnTo>
                      <a:pt x="823" y="116"/>
                    </a:lnTo>
                    <a:lnTo>
                      <a:pt x="820" y="120"/>
                    </a:lnTo>
                    <a:lnTo>
                      <a:pt x="816" y="124"/>
                    </a:lnTo>
                    <a:lnTo>
                      <a:pt x="801" y="146"/>
                    </a:lnTo>
                    <a:lnTo>
                      <a:pt x="785" y="170"/>
                    </a:lnTo>
                    <a:lnTo>
                      <a:pt x="752" y="216"/>
                    </a:lnTo>
                    <a:lnTo>
                      <a:pt x="744" y="228"/>
                    </a:lnTo>
                    <a:lnTo>
                      <a:pt x="736" y="241"/>
                    </a:lnTo>
                    <a:lnTo>
                      <a:pt x="735" y="241"/>
                    </a:lnTo>
                    <a:lnTo>
                      <a:pt x="735" y="241"/>
                    </a:lnTo>
                    <a:lnTo>
                      <a:pt x="735" y="241"/>
                    </a:lnTo>
                    <a:lnTo>
                      <a:pt x="734" y="241"/>
                    </a:lnTo>
                    <a:lnTo>
                      <a:pt x="639" y="238"/>
                    </a:lnTo>
                    <a:lnTo>
                      <a:pt x="545" y="240"/>
                    </a:lnTo>
                    <a:lnTo>
                      <a:pt x="495" y="244"/>
                    </a:lnTo>
                    <a:lnTo>
                      <a:pt x="445" y="246"/>
                    </a:lnTo>
                    <a:lnTo>
                      <a:pt x="400" y="245"/>
                    </a:lnTo>
                    <a:lnTo>
                      <a:pt x="356" y="245"/>
                    </a:lnTo>
                    <a:lnTo>
                      <a:pt x="308" y="246"/>
                    </a:lnTo>
                    <a:lnTo>
                      <a:pt x="262" y="245"/>
                    </a:lnTo>
                    <a:lnTo>
                      <a:pt x="219" y="241"/>
                    </a:lnTo>
                    <a:lnTo>
                      <a:pt x="176" y="240"/>
                    </a:lnTo>
                    <a:lnTo>
                      <a:pt x="130" y="240"/>
                    </a:lnTo>
                    <a:lnTo>
                      <a:pt x="85" y="240"/>
                    </a:lnTo>
                    <a:lnTo>
                      <a:pt x="38" y="241"/>
                    </a:lnTo>
                    <a:lnTo>
                      <a:pt x="20" y="242"/>
                    </a:lnTo>
                    <a:lnTo>
                      <a:pt x="1" y="245"/>
                    </a:lnTo>
                    <a:lnTo>
                      <a:pt x="0" y="245"/>
                    </a:lnTo>
                    <a:lnTo>
                      <a:pt x="0" y="245"/>
                    </a:lnTo>
                    <a:lnTo>
                      <a:pt x="0" y="245"/>
                    </a:lnTo>
                    <a:lnTo>
                      <a:pt x="1" y="244"/>
                    </a:lnTo>
                    <a:lnTo>
                      <a:pt x="1" y="241"/>
                    </a:lnTo>
                    <a:lnTo>
                      <a:pt x="1" y="240"/>
                    </a:lnTo>
                    <a:lnTo>
                      <a:pt x="1" y="237"/>
                    </a:lnTo>
                    <a:lnTo>
                      <a:pt x="0" y="229"/>
                    </a:lnTo>
                    <a:lnTo>
                      <a:pt x="1" y="226"/>
                    </a:lnTo>
                    <a:lnTo>
                      <a:pt x="1" y="223"/>
                    </a:lnTo>
                    <a:lnTo>
                      <a:pt x="4" y="220"/>
                    </a:lnTo>
                    <a:lnTo>
                      <a:pt x="5" y="216"/>
                    </a:lnTo>
                    <a:lnTo>
                      <a:pt x="8" y="212"/>
                    </a:lnTo>
                    <a:lnTo>
                      <a:pt x="10" y="209"/>
                    </a:lnTo>
                    <a:lnTo>
                      <a:pt x="13" y="206"/>
                    </a:lnTo>
                    <a:lnTo>
                      <a:pt x="16" y="204"/>
                    </a:lnTo>
                    <a:lnTo>
                      <a:pt x="37" y="182"/>
                    </a:lnTo>
                    <a:lnTo>
                      <a:pt x="58" y="160"/>
                    </a:lnTo>
                    <a:lnTo>
                      <a:pt x="79" y="140"/>
                    </a:lnTo>
                    <a:lnTo>
                      <a:pt x="75" y="131"/>
                    </a:lnTo>
                    <a:lnTo>
                      <a:pt x="68" y="120"/>
                    </a:lnTo>
                    <a:lnTo>
                      <a:pt x="62" y="111"/>
                    </a:lnTo>
                    <a:lnTo>
                      <a:pt x="51" y="93"/>
                    </a:lnTo>
                    <a:lnTo>
                      <a:pt x="38" y="69"/>
                    </a:lnTo>
                    <a:lnTo>
                      <a:pt x="26" y="44"/>
                    </a:lnTo>
                    <a:lnTo>
                      <a:pt x="26" y="44"/>
                    </a:lnTo>
                    <a:lnTo>
                      <a:pt x="26" y="44"/>
                    </a:lnTo>
                    <a:lnTo>
                      <a:pt x="26" y="42"/>
                    </a:lnTo>
                    <a:lnTo>
                      <a:pt x="26" y="40"/>
                    </a:lnTo>
                    <a:lnTo>
                      <a:pt x="28" y="39"/>
                    </a:lnTo>
                    <a:lnTo>
                      <a:pt x="29" y="39"/>
                    </a:lnTo>
                    <a:lnTo>
                      <a:pt x="29" y="34"/>
                    </a:lnTo>
                    <a:lnTo>
                      <a:pt x="29" y="30"/>
                    </a:lnTo>
                    <a:lnTo>
                      <a:pt x="30" y="27"/>
                    </a:lnTo>
                    <a:lnTo>
                      <a:pt x="30" y="27"/>
                    </a:lnTo>
                    <a:lnTo>
                      <a:pt x="31" y="26"/>
                    </a:lnTo>
                    <a:lnTo>
                      <a:pt x="33" y="25"/>
                    </a:lnTo>
                    <a:lnTo>
                      <a:pt x="34" y="25"/>
                    </a:lnTo>
                    <a:lnTo>
                      <a:pt x="34" y="25"/>
                    </a:lnTo>
                    <a:lnTo>
                      <a:pt x="34" y="30"/>
                    </a:lnTo>
                    <a:lnTo>
                      <a:pt x="35" y="28"/>
                    </a:lnTo>
                    <a:lnTo>
                      <a:pt x="37" y="27"/>
                    </a:lnTo>
                    <a:lnTo>
                      <a:pt x="37" y="26"/>
                    </a:lnTo>
                    <a:lnTo>
                      <a:pt x="38" y="25"/>
                    </a:lnTo>
                    <a:lnTo>
                      <a:pt x="41" y="22"/>
                    </a:lnTo>
                    <a:lnTo>
                      <a:pt x="42" y="22"/>
                    </a:lnTo>
                    <a:lnTo>
                      <a:pt x="84" y="15"/>
                    </a:lnTo>
                    <a:lnTo>
                      <a:pt x="127" y="13"/>
                    </a:lnTo>
                    <a:lnTo>
                      <a:pt x="219" y="13"/>
                    </a:lnTo>
                    <a:lnTo>
                      <a:pt x="266" y="13"/>
                    </a:lnTo>
                    <a:lnTo>
                      <a:pt x="314" y="9"/>
                    </a:lnTo>
                    <a:lnTo>
                      <a:pt x="354" y="5"/>
                    </a:lnTo>
                    <a:lnTo>
                      <a:pt x="395" y="4"/>
                    </a:lnTo>
                    <a:lnTo>
                      <a:pt x="487" y="6"/>
                    </a:lnTo>
                    <a:lnTo>
                      <a:pt x="578" y="5"/>
                    </a:lnTo>
                    <a:lnTo>
                      <a:pt x="618" y="4"/>
                    </a:lnTo>
                    <a:lnTo>
                      <a:pt x="659" y="1"/>
                    </a:lnTo>
                    <a:lnTo>
                      <a:pt x="697" y="1"/>
                    </a:lnTo>
                    <a:lnTo>
                      <a:pt x="736"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8" name="Freeform 109"/>
              <p:cNvSpPr>
                <a:spLocks noEditPoints="1"/>
              </p:cNvSpPr>
              <p:nvPr/>
            </p:nvSpPr>
            <p:spPr bwMode="auto">
              <a:xfrm>
                <a:off x="4535488" y="2865438"/>
                <a:ext cx="60325" cy="42863"/>
              </a:xfrm>
              <a:custGeom>
                <a:avLst/>
                <a:gdLst>
                  <a:gd name="T0" fmla="*/ 18 w 38"/>
                  <a:gd name="T1" fmla="*/ 5 h 27"/>
                  <a:gd name="T2" fmla="*/ 8 w 38"/>
                  <a:gd name="T3" fmla="*/ 9 h 27"/>
                  <a:gd name="T4" fmla="*/ 6 w 38"/>
                  <a:gd name="T5" fmla="*/ 14 h 27"/>
                  <a:gd name="T6" fmla="*/ 8 w 38"/>
                  <a:gd name="T7" fmla="*/ 17 h 27"/>
                  <a:gd name="T8" fmla="*/ 12 w 38"/>
                  <a:gd name="T9" fmla="*/ 15 h 27"/>
                  <a:gd name="T10" fmla="*/ 13 w 38"/>
                  <a:gd name="T11" fmla="*/ 14 h 27"/>
                  <a:gd name="T12" fmla="*/ 13 w 38"/>
                  <a:gd name="T13" fmla="*/ 14 h 27"/>
                  <a:gd name="T14" fmla="*/ 10 w 38"/>
                  <a:gd name="T15" fmla="*/ 17 h 27"/>
                  <a:gd name="T16" fmla="*/ 14 w 38"/>
                  <a:gd name="T17" fmla="*/ 19 h 27"/>
                  <a:gd name="T18" fmla="*/ 26 w 38"/>
                  <a:gd name="T19" fmla="*/ 19 h 27"/>
                  <a:gd name="T20" fmla="*/ 29 w 38"/>
                  <a:gd name="T21" fmla="*/ 15 h 27"/>
                  <a:gd name="T22" fmla="*/ 29 w 38"/>
                  <a:gd name="T23" fmla="*/ 17 h 27"/>
                  <a:gd name="T24" fmla="*/ 31 w 38"/>
                  <a:gd name="T25" fmla="*/ 15 h 27"/>
                  <a:gd name="T26" fmla="*/ 34 w 38"/>
                  <a:gd name="T27" fmla="*/ 11 h 27"/>
                  <a:gd name="T28" fmla="*/ 34 w 38"/>
                  <a:gd name="T29" fmla="*/ 7 h 27"/>
                  <a:gd name="T30" fmla="*/ 29 w 38"/>
                  <a:gd name="T31" fmla="*/ 5 h 27"/>
                  <a:gd name="T32" fmla="*/ 30 w 38"/>
                  <a:gd name="T33" fmla="*/ 0 h 27"/>
                  <a:gd name="T34" fmla="*/ 37 w 38"/>
                  <a:gd name="T35" fmla="*/ 2 h 27"/>
                  <a:gd name="T36" fmla="*/ 38 w 38"/>
                  <a:gd name="T37" fmla="*/ 7 h 27"/>
                  <a:gd name="T38" fmla="*/ 35 w 38"/>
                  <a:gd name="T39" fmla="*/ 13 h 27"/>
                  <a:gd name="T40" fmla="*/ 31 w 38"/>
                  <a:gd name="T41" fmla="*/ 18 h 27"/>
                  <a:gd name="T42" fmla="*/ 22 w 38"/>
                  <a:gd name="T43" fmla="*/ 25 h 27"/>
                  <a:gd name="T44" fmla="*/ 16 w 38"/>
                  <a:gd name="T45" fmla="*/ 27 h 27"/>
                  <a:gd name="T46" fmla="*/ 10 w 38"/>
                  <a:gd name="T47" fmla="*/ 26 h 27"/>
                  <a:gd name="T48" fmla="*/ 5 w 38"/>
                  <a:gd name="T49" fmla="*/ 25 h 27"/>
                  <a:gd name="T50" fmla="*/ 1 w 38"/>
                  <a:gd name="T51" fmla="*/ 23 h 27"/>
                  <a:gd name="T52" fmla="*/ 0 w 38"/>
                  <a:gd name="T53" fmla="*/ 18 h 27"/>
                  <a:gd name="T54" fmla="*/ 1 w 38"/>
                  <a:gd name="T55" fmla="*/ 11 h 27"/>
                  <a:gd name="T56" fmla="*/ 4 w 38"/>
                  <a:gd name="T57" fmla="*/ 10 h 27"/>
                  <a:gd name="T58" fmla="*/ 4 w 38"/>
                  <a:gd name="T59" fmla="*/ 10 h 27"/>
                  <a:gd name="T60" fmla="*/ 2 w 38"/>
                  <a:gd name="T61" fmla="*/ 14 h 27"/>
                  <a:gd name="T62" fmla="*/ 2 w 38"/>
                  <a:gd name="T63" fmla="*/ 18 h 27"/>
                  <a:gd name="T64" fmla="*/ 5 w 38"/>
                  <a:gd name="T65" fmla="*/ 21 h 27"/>
                  <a:gd name="T66" fmla="*/ 5 w 38"/>
                  <a:gd name="T67" fmla="*/ 19 h 27"/>
                  <a:gd name="T68" fmla="*/ 4 w 38"/>
                  <a:gd name="T69" fmla="*/ 17 h 27"/>
                  <a:gd name="T70" fmla="*/ 4 w 38"/>
                  <a:gd name="T71" fmla="*/ 11 h 27"/>
                  <a:gd name="T72" fmla="*/ 12 w 38"/>
                  <a:gd name="T73" fmla="*/ 4 h 27"/>
                  <a:gd name="T74" fmla="*/ 30 w 38"/>
                  <a:gd name="T7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27">
                    <a:moveTo>
                      <a:pt x="26" y="4"/>
                    </a:moveTo>
                    <a:lnTo>
                      <a:pt x="18" y="5"/>
                    </a:lnTo>
                    <a:lnTo>
                      <a:pt x="12" y="6"/>
                    </a:lnTo>
                    <a:lnTo>
                      <a:pt x="8" y="9"/>
                    </a:lnTo>
                    <a:lnTo>
                      <a:pt x="6" y="11"/>
                    </a:lnTo>
                    <a:lnTo>
                      <a:pt x="6" y="14"/>
                    </a:lnTo>
                    <a:lnTo>
                      <a:pt x="6" y="15"/>
                    </a:lnTo>
                    <a:lnTo>
                      <a:pt x="8" y="17"/>
                    </a:lnTo>
                    <a:lnTo>
                      <a:pt x="9" y="15"/>
                    </a:lnTo>
                    <a:lnTo>
                      <a:pt x="12" y="15"/>
                    </a:lnTo>
                    <a:lnTo>
                      <a:pt x="13" y="14"/>
                    </a:lnTo>
                    <a:lnTo>
                      <a:pt x="13" y="14"/>
                    </a:lnTo>
                    <a:lnTo>
                      <a:pt x="14" y="14"/>
                    </a:lnTo>
                    <a:lnTo>
                      <a:pt x="13" y="14"/>
                    </a:lnTo>
                    <a:lnTo>
                      <a:pt x="13" y="15"/>
                    </a:lnTo>
                    <a:lnTo>
                      <a:pt x="10" y="17"/>
                    </a:lnTo>
                    <a:lnTo>
                      <a:pt x="9" y="18"/>
                    </a:lnTo>
                    <a:lnTo>
                      <a:pt x="14" y="19"/>
                    </a:lnTo>
                    <a:lnTo>
                      <a:pt x="19" y="21"/>
                    </a:lnTo>
                    <a:lnTo>
                      <a:pt x="26" y="19"/>
                    </a:lnTo>
                    <a:lnTo>
                      <a:pt x="27" y="17"/>
                    </a:lnTo>
                    <a:lnTo>
                      <a:pt x="29" y="15"/>
                    </a:lnTo>
                    <a:lnTo>
                      <a:pt x="29" y="15"/>
                    </a:lnTo>
                    <a:lnTo>
                      <a:pt x="29" y="17"/>
                    </a:lnTo>
                    <a:lnTo>
                      <a:pt x="29" y="17"/>
                    </a:lnTo>
                    <a:lnTo>
                      <a:pt x="31" y="15"/>
                    </a:lnTo>
                    <a:lnTo>
                      <a:pt x="33" y="14"/>
                    </a:lnTo>
                    <a:lnTo>
                      <a:pt x="34" y="11"/>
                    </a:lnTo>
                    <a:lnTo>
                      <a:pt x="34" y="9"/>
                    </a:lnTo>
                    <a:lnTo>
                      <a:pt x="34" y="7"/>
                    </a:lnTo>
                    <a:lnTo>
                      <a:pt x="33" y="6"/>
                    </a:lnTo>
                    <a:lnTo>
                      <a:pt x="29" y="5"/>
                    </a:lnTo>
                    <a:lnTo>
                      <a:pt x="26" y="4"/>
                    </a:lnTo>
                    <a:close/>
                    <a:moveTo>
                      <a:pt x="30" y="0"/>
                    </a:moveTo>
                    <a:lnTo>
                      <a:pt x="34" y="1"/>
                    </a:lnTo>
                    <a:lnTo>
                      <a:pt x="37" y="2"/>
                    </a:lnTo>
                    <a:lnTo>
                      <a:pt x="38" y="5"/>
                    </a:lnTo>
                    <a:lnTo>
                      <a:pt x="38" y="7"/>
                    </a:lnTo>
                    <a:lnTo>
                      <a:pt x="37" y="10"/>
                    </a:lnTo>
                    <a:lnTo>
                      <a:pt x="35" y="13"/>
                    </a:lnTo>
                    <a:lnTo>
                      <a:pt x="34" y="17"/>
                    </a:lnTo>
                    <a:lnTo>
                      <a:pt x="31" y="18"/>
                    </a:lnTo>
                    <a:lnTo>
                      <a:pt x="27" y="22"/>
                    </a:lnTo>
                    <a:lnTo>
                      <a:pt x="22" y="25"/>
                    </a:lnTo>
                    <a:lnTo>
                      <a:pt x="19" y="26"/>
                    </a:lnTo>
                    <a:lnTo>
                      <a:pt x="16" y="27"/>
                    </a:lnTo>
                    <a:lnTo>
                      <a:pt x="13" y="27"/>
                    </a:lnTo>
                    <a:lnTo>
                      <a:pt x="10" y="26"/>
                    </a:lnTo>
                    <a:lnTo>
                      <a:pt x="8" y="25"/>
                    </a:lnTo>
                    <a:lnTo>
                      <a:pt x="5" y="25"/>
                    </a:lnTo>
                    <a:lnTo>
                      <a:pt x="4" y="25"/>
                    </a:lnTo>
                    <a:lnTo>
                      <a:pt x="1" y="23"/>
                    </a:lnTo>
                    <a:lnTo>
                      <a:pt x="1" y="21"/>
                    </a:lnTo>
                    <a:lnTo>
                      <a:pt x="0" y="18"/>
                    </a:lnTo>
                    <a:lnTo>
                      <a:pt x="1" y="14"/>
                    </a:lnTo>
                    <a:lnTo>
                      <a:pt x="1" y="11"/>
                    </a:lnTo>
                    <a:lnTo>
                      <a:pt x="4" y="10"/>
                    </a:lnTo>
                    <a:lnTo>
                      <a:pt x="4" y="10"/>
                    </a:lnTo>
                    <a:lnTo>
                      <a:pt x="4" y="10"/>
                    </a:lnTo>
                    <a:lnTo>
                      <a:pt x="4" y="10"/>
                    </a:lnTo>
                    <a:lnTo>
                      <a:pt x="2" y="11"/>
                    </a:lnTo>
                    <a:lnTo>
                      <a:pt x="2" y="14"/>
                    </a:lnTo>
                    <a:lnTo>
                      <a:pt x="2" y="17"/>
                    </a:lnTo>
                    <a:lnTo>
                      <a:pt x="2" y="18"/>
                    </a:lnTo>
                    <a:lnTo>
                      <a:pt x="4" y="19"/>
                    </a:lnTo>
                    <a:lnTo>
                      <a:pt x="5" y="21"/>
                    </a:lnTo>
                    <a:lnTo>
                      <a:pt x="5" y="19"/>
                    </a:lnTo>
                    <a:lnTo>
                      <a:pt x="5" y="19"/>
                    </a:lnTo>
                    <a:lnTo>
                      <a:pt x="4" y="18"/>
                    </a:lnTo>
                    <a:lnTo>
                      <a:pt x="4" y="17"/>
                    </a:lnTo>
                    <a:lnTo>
                      <a:pt x="2" y="14"/>
                    </a:lnTo>
                    <a:lnTo>
                      <a:pt x="4" y="11"/>
                    </a:lnTo>
                    <a:lnTo>
                      <a:pt x="5" y="9"/>
                    </a:lnTo>
                    <a:lnTo>
                      <a:pt x="12" y="4"/>
                    </a:lnTo>
                    <a:lnTo>
                      <a:pt x="21" y="0"/>
                    </a:lnTo>
                    <a:lnTo>
                      <a:pt x="30"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9" name="Freeform 110"/>
              <p:cNvSpPr>
                <a:spLocks noEditPoints="1"/>
              </p:cNvSpPr>
              <p:nvPr/>
            </p:nvSpPr>
            <p:spPr bwMode="auto">
              <a:xfrm>
                <a:off x="4308475" y="3351213"/>
                <a:ext cx="508000" cy="130175"/>
              </a:xfrm>
              <a:custGeom>
                <a:avLst/>
                <a:gdLst>
                  <a:gd name="T0" fmla="*/ 38 w 320"/>
                  <a:gd name="T1" fmla="*/ 78 h 82"/>
                  <a:gd name="T2" fmla="*/ 39 w 320"/>
                  <a:gd name="T3" fmla="*/ 32 h 82"/>
                  <a:gd name="T4" fmla="*/ 43 w 320"/>
                  <a:gd name="T5" fmla="*/ 20 h 82"/>
                  <a:gd name="T6" fmla="*/ 69 w 320"/>
                  <a:gd name="T7" fmla="*/ 19 h 82"/>
                  <a:gd name="T8" fmla="*/ 80 w 320"/>
                  <a:gd name="T9" fmla="*/ 35 h 82"/>
                  <a:gd name="T10" fmla="*/ 111 w 320"/>
                  <a:gd name="T11" fmla="*/ 40 h 82"/>
                  <a:gd name="T12" fmla="*/ 141 w 320"/>
                  <a:gd name="T13" fmla="*/ 14 h 82"/>
                  <a:gd name="T14" fmla="*/ 166 w 320"/>
                  <a:gd name="T15" fmla="*/ 53 h 82"/>
                  <a:gd name="T16" fmla="*/ 195 w 320"/>
                  <a:gd name="T17" fmla="*/ 29 h 82"/>
                  <a:gd name="T18" fmla="*/ 207 w 320"/>
                  <a:gd name="T19" fmla="*/ 45 h 82"/>
                  <a:gd name="T20" fmla="*/ 214 w 320"/>
                  <a:gd name="T21" fmla="*/ 45 h 82"/>
                  <a:gd name="T22" fmla="*/ 229 w 320"/>
                  <a:gd name="T23" fmla="*/ 37 h 82"/>
                  <a:gd name="T24" fmla="*/ 269 w 320"/>
                  <a:gd name="T25" fmla="*/ 7 h 82"/>
                  <a:gd name="T26" fmla="*/ 283 w 320"/>
                  <a:gd name="T27" fmla="*/ 42 h 82"/>
                  <a:gd name="T28" fmla="*/ 307 w 320"/>
                  <a:gd name="T29" fmla="*/ 39 h 82"/>
                  <a:gd name="T30" fmla="*/ 313 w 320"/>
                  <a:gd name="T31" fmla="*/ 66 h 82"/>
                  <a:gd name="T32" fmla="*/ 319 w 320"/>
                  <a:gd name="T33" fmla="*/ 78 h 82"/>
                  <a:gd name="T34" fmla="*/ 307 w 320"/>
                  <a:gd name="T35" fmla="*/ 45 h 82"/>
                  <a:gd name="T36" fmla="*/ 298 w 320"/>
                  <a:gd name="T37" fmla="*/ 53 h 82"/>
                  <a:gd name="T38" fmla="*/ 290 w 320"/>
                  <a:gd name="T39" fmla="*/ 66 h 82"/>
                  <a:gd name="T40" fmla="*/ 279 w 320"/>
                  <a:gd name="T41" fmla="*/ 46 h 82"/>
                  <a:gd name="T42" fmla="*/ 261 w 320"/>
                  <a:gd name="T43" fmla="*/ 12 h 82"/>
                  <a:gd name="T44" fmla="*/ 239 w 320"/>
                  <a:gd name="T45" fmla="*/ 54 h 82"/>
                  <a:gd name="T46" fmla="*/ 219 w 320"/>
                  <a:gd name="T47" fmla="*/ 39 h 82"/>
                  <a:gd name="T48" fmla="*/ 220 w 320"/>
                  <a:gd name="T49" fmla="*/ 56 h 82"/>
                  <a:gd name="T50" fmla="*/ 216 w 320"/>
                  <a:gd name="T51" fmla="*/ 61 h 82"/>
                  <a:gd name="T52" fmla="*/ 219 w 320"/>
                  <a:gd name="T53" fmla="*/ 66 h 82"/>
                  <a:gd name="T54" fmla="*/ 216 w 320"/>
                  <a:gd name="T55" fmla="*/ 74 h 82"/>
                  <a:gd name="T56" fmla="*/ 212 w 320"/>
                  <a:gd name="T57" fmla="*/ 58 h 82"/>
                  <a:gd name="T58" fmla="*/ 191 w 320"/>
                  <a:gd name="T59" fmla="*/ 35 h 82"/>
                  <a:gd name="T60" fmla="*/ 168 w 320"/>
                  <a:gd name="T61" fmla="*/ 65 h 82"/>
                  <a:gd name="T62" fmla="*/ 159 w 320"/>
                  <a:gd name="T63" fmla="*/ 61 h 82"/>
                  <a:gd name="T64" fmla="*/ 152 w 320"/>
                  <a:gd name="T65" fmla="*/ 42 h 82"/>
                  <a:gd name="T66" fmla="*/ 138 w 320"/>
                  <a:gd name="T67" fmla="*/ 19 h 82"/>
                  <a:gd name="T68" fmla="*/ 119 w 320"/>
                  <a:gd name="T69" fmla="*/ 50 h 82"/>
                  <a:gd name="T70" fmla="*/ 98 w 320"/>
                  <a:gd name="T71" fmla="*/ 29 h 82"/>
                  <a:gd name="T72" fmla="*/ 88 w 320"/>
                  <a:gd name="T73" fmla="*/ 31 h 82"/>
                  <a:gd name="T74" fmla="*/ 75 w 320"/>
                  <a:gd name="T75" fmla="*/ 50 h 82"/>
                  <a:gd name="T76" fmla="*/ 72 w 320"/>
                  <a:gd name="T77" fmla="*/ 58 h 82"/>
                  <a:gd name="T78" fmla="*/ 68 w 320"/>
                  <a:gd name="T79" fmla="*/ 62 h 82"/>
                  <a:gd name="T80" fmla="*/ 63 w 320"/>
                  <a:gd name="T81" fmla="*/ 61 h 82"/>
                  <a:gd name="T82" fmla="*/ 59 w 320"/>
                  <a:gd name="T83" fmla="*/ 14 h 82"/>
                  <a:gd name="T84" fmla="*/ 42 w 320"/>
                  <a:gd name="T85" fmla="*/ 10 h 82"/>
                  <a:gd name="T86" fmla="*/ 44 w 320"/>
                  <a:gd name="T87" fmla="*/ 29 h 82"/>
                  <a:gd name="T88" fmla="*/ 36 w 320"/>
                  <a:gd name="T89" fmla="*/ 46 h 82"/>
                  <a:gd name="T90" fmla="*/ 38 w 320"/>
                  <a:gd name="T91" fmla="*/ 54 h 82"/>
                  <a:gd name="T92" fmla="*/ 11 w 320"/>
                  <a:gd name="T93" fmla="*/ 40 h 82"/>
                  <a:gd name="T94" fmla="*/ 32 w 320"/>
                  <a:gd name="T95" fmla="*/ 58 h 82"/>
                  <a:gd name="T96" fmla="*/ 38 w 320"/>
                  <a:gd name="T97" fmla="*/ 82 h 82"/>
                  <a:gd name="T98" fmla="*/ 29 w 320"/>
                  <a:gd name="T99" fmla="*/ 80 h 82"/>
                  <a:gd name="T100" fmla="*/ 26 w 320"/>
                  <a:gd name="T101" fmla="*/ 73 h 82"/>
                  <a:gd name="T102" fmla="*/ 21 w 320"/>
                  <a:gd name="T103" fmla="*/ 62 h 82"/>
                  <a:gd name="T104" fmla="*/ 13 w 320"/>
                  <a:gd name="T105" fmla="*/ 48 h 82"/>
                  <a:gd name="T106" fmla="*/ 2 w 320"/>
                  <a:gd name="T107" fmla="*/ 32 h 82"/>
                  <a:gd name="T108" fmla="*/ 36 w 320"/>
                  <a:gd name="T109"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0" h="82">
                    <a:moveTo>
                      <a:pt x="29" y="61"/>
                    </a:moveTo>
                    <a:lnTo>
                      <a:pt x="30" y="65"/>
                    </a:lnTo>
                    <a:lnTo>
                      <a:pt x="31" y="69"/>
                    </a:lnTo>
                    <a:lnTo>
                      <a:pt x="34" y="71"/>
                    </a:lnTo>
                    <a:lnTo>
                      <a:pt x="35" y="74"/>
                    </a:lnTo>
                    <a:lnTo>
                      <a:pt x="36" y="77"/>
                    </a:lnTo>
                    <a:lnTo>
                      <a:pt x="38" y="78"/>
                    </a:lnTo>
                    <a:lnTo>
                      <a:pt x="36" y="74"/>
                    </a:lnTo>
                    <a:lnTo>
                      <a:pt x="35" y="70"/>
                    </a:lnTo>
                    <a:lnTo>
                      <a:pt x="34" y="66"/>
                    </a:lnTo>
                    <a:lnTo>
                      <a:pt x="31" y="63"/>
                    </a:lnTo>
                    <a:lnTo>
                      <a:pt x="29" y="61"/>
                    </a:lnTo>
                    <a:close/>
                    <a:moveTo>
                      <a:pt x="43" y="20"/>
                    </a:moveTo>
                    <a:lnTo>
                      <a:pt x="39" y="32"/>
                    </a:lnTo>
                    <a:lnTo>
                      <a:pt x="35" y="44"/>
                    </a:lnTo>
                    <a:lnTo>
                      <a:pt x="35" y="44"/>
                    </a:lnTo>
                    <a:lnTo>
                      <a:pt x="38" y="39"/>
                    </a:lnTo>
                    <a:lnTo>
                      <a:pt x="39" y="36"/>
                    </a:lnTo>
                    <a:lnTo>
                      <a:pt x="40" y="31"/>
                    </a:lnTo>
                    <a:lnTo>
                      <a:pt x="42" y="27"/>
                    </a:lnTo>
                    <a:lnTo>
                      <a:pt x="43" y="20"/>
                    </a:lnTo>
                    <a:close/>
                    <a:moveTo>
                      <a:pt x="47" y="0"/>
                    </a:moveTo>
                    <a:lnTo>
                      <a:pt x="54" y="3"/>
                    </a:lnTo>
                    <a:lnTo>
                      <a:pt x="59" y="6"/>
                    </a:lnTo>
                    <a:lnTo>
                      <a:pt x="61" y="7"/>
                    </a:lnTo>
                    <a:lnTo>
                      <a:pt x="65" y="11"/>
                    </a:lnTo>
                    <a:lnTo>
                      <a:pt x="68" y="15"/>
                    </a:lnTo>
                    <a:lnTo>
                      <a:pt x="69" y="19"/>
                    </a:lnTo>
                    <a:lnTo>
                      <a:pt x="72" y="23"/>
                    </a:lnTo>
                    <a:lnTo>
                      <a:pt x="75" y="31"/>
                    </a:lnTo>
                    <a:lnTo>
                      <a:pt x="77" y="37"/>
                    </a:lnTo>
                    <a:lnTo>
                      <a:pt x="77" y="40"/>
                    </a:lnTo>
                    <a:lnTo>
                      <a:pt x="77" y="39"/>
                    </a:lnTo>
                    <a:lnTo>
                      <a:pt x="78" y="37"/>
                    </a:lnTo>
                    <a:lnTo>
                      <a:pt x="80" y="35"/>
                    </a:lnTo>
                    <a:lnTo>
                      <a:pt x="85" y="29"/>
                    </a:lnTo>
                    <a:lnTo>
                      <a:pt x="89" y="25"/>
                    </a:lnTo>
                    <a:lnTo>
                      <a:pt x="96" y="24"/>
                    </a:lnTo>
                    <a:lnTo>
                      <a:pt x="101" y="23"/>
                    </a:lnTo>
                    <a:lnTo>
                      <a:pt x="101" y="24"/>
                    </a:lnTo>
                    <a:lnTo>
                      <a:pt x="105" y="32"/>
                    </a:lnTo>
                    <a:lnTo>
                      <a:pt x="111" y="40"/>
                    </a:lnTo>
                    <a:lnTo>
                      <a:pt x="119" y="46"/>
                    </a:lnTo>
                    <a:lnTo>
                      <a:pt x="126" y="29"/>
                    </a:lnTo>
                    <a:lnTo>
                      <a:pt x="135" y="12"/>
                    </a:lnTo>
                    <a:lnTo>
                      <a:pt x="136" y="12"/>
                    </a:lnTo>
                    <a:lnTo>
                      <a:pt x="136" y="11"/>
                    </a:lnTo>
                    <a:lnTo>
                      <a:pt x="138" y="11"/>
                    </a:lnTo>
                    <a:lnTo>
                      <a:pt x="141" y="14"/>
                    </a:lnTo>
                    <a:lnTo>
                      <a:pt x="144" y="16"/>
                    </a:lnTo>
                    <a:lnTo>
                      <a:pt x="147" y="20"/>
                    </a:lnTo>
                    <a:lnTo>
                      <a:pt x="149" y="24"/>
                    </a:lnTo>
                    <a:lnTo>
                      <a:pt x="155" y="37"/>
                    </a:lnTo>
                    <a:lnTo>
                      <a:pt x="162" y="50"/>
                    </a:lnTo>
                    <a:lnTo>
                      <a:pt x="164" y="53"/>
                    </a:lnTo>
                    <a:lnTo>
                      <a:pt x="166" y="53"/>
                    </a:lnTo>
                    <a:lnTo>
                      <a:pt x="168" y="53"/>
                    </a:lnTo>
                    <a:lnTo>
                      <a:pt x="169" y="52"/>
                    </a:lnTo>
                    <a:lnTo>
                      <a:pt x="170" y="50"/>
                    </a:lnTo>
                    <a:lnTo>
                      <a:pt x="172" y="48"/>
                    </a:lnTo>
                    <a:lnTo>
                      <a:pt x="173" y="45"/>
                    </a:lnTo>
                    <a:lnTo>
                      <a:pt x="183" y="37"/>
                    </a:lnTo>
                    <a:lnTo>
                      <a:pt x="195" y="29"/>
                    </a:lnTo>
                    <a:lnTo>
                      <a:pt x="195" y="28"/>
                    </a:lnTo>
                    <a:lnTo>
                      <a:pt x="197" y="28"/>
                    </a:lnTo>
                    <a:lnTo>
                      <a:pt x="197" y="28"/>
                    </a:lnTo>
                    <a:lnTo>
                      <a:pt x="199" y="35"/>
                    </a:lnTo>
                    <a:lnTo>
                      <a:pt x="202" y="41"/>
                    </a:lnTo>
                    <a:lnTo>
                      <a:pt x="207" y="46"/>
                    </a:lnTo>
                    <a:lnTo>
                      <a:pt x="207" y="45"/>
                    </a:lnTo>
                    <a:lnTo>
                      <a:pt x="207" y="45"/>
                    </a:lnTo>
                    <a:lnTo>
                      <a:pt x="210" y="48"/>
                    </a:lnTo>
                    <a:lnTo>
                      <a:pt x="212" y="50"/>
                    </a:lnTo>
                    <a:lnTo>
                      <a:pt x="212" y="48"/>
                    </a:lnTo>
                    <a:lnTo>
                      <a:pt x="212" y="46"/>
                    </a:lnTo>
                    <a:lnTo>
                      <a:pt x="214" y="45"/>
                    </a:lnTo>
                    <a:lnTo>
                      <a:pt x="214" y="45"/>
                    </a:lnTo>
                    <a:lnTo>
                      <a:pt x="215" y="41"/>
                    </a:lnTo>
                    <a:lnTo>
                      <a:pt x="216" y="37"/>
                    </a:lnTo>
                    <a:lnTo>
                      <a:pt x="218" y="33"/>
                    </a:lnTo>
                    <a:lnTo>
                      <a:pt x="219" y="32"/>
                    </a:lnTo>
                    <a:lnTo>
                      <a:pt x="219" y="32"/>
                    </a:lnTo>
                    <a:lnTo>
                      <a:pt x="220" y="32"/>
                    </a:lnTo>
                    <a:lnTo>
                      <a:pt x="229" y="37"/>
                    </a:lnTo>
                    <a:lnTo>
                      <a:pt x="236" y="44"/>
                    </a:lnTo>
                    <a:lnTo>
                      <a:pt x="244" y="50"/>
                    </a:lnTo>
                    <a:lnTo>
                      <a:pt x="246" y="40"/>
                    </a:lnTo>
                    <a:lnTo>
                      <a:pt x="249" y="29"/>
                    </a:lnTo>
                    <a:lnTo>
                      <a:pt x="254" y="20"/>
                    </a:lnTo>
                    <a:lnTo>
                      <a:pt x="261" y="12"/>
                    </a:lnTo>
                    <a:lnTo>
                      <a:pt x="269" y="7"/>
                    </a:lnTo>
                    <a:lnTo>
                      <a:pt x="281" y="6"/>
                    </a:lnTo>
                    <a:lnTo>
                      <a:pt x="281" y="6"/>
                    </a:lnTo>
                    <a:lnTo>
                      <a:pt x="281" y="7"/>
                    </a:lnTo>
                    <a:lnTo>
                      <a:pt x="279" y="16"/>
                    </a:lnTo>
                    <a:lnTo>
                      <a:pt x="278" y="27"/>
                    </a:lnTo>
                    <a:lnTo>
                      <a:pt x="279" y="35"/>
                    </a:lnTo>
                    <a:lnTo>
                      <a:pt x="283" y="42"/>
                    </a:lnTo>
                    <a:lnTo>
                      <a:pt x="288" y="49"/>
                    </a:lnTo>
                    <a:lnTo>
                      <a:pt x="294" y="56"/>
                    </a:lnTo>
                    <a:lnTo>
                      <a:pt x="295" y="53"/>
                    </a:lnTo>
                    <a:lnTo>
                      <a:pt x="298" y="50"/>
                    </a:lnTo>
                    <a:lnTo>
                      <a:pt x="300" y="46"/>
                    </a:lnTo>
                    <a:lnTo>
                      <a:pt x="303" y="42"/>
                    </a:lnTo>
                    <a:lnTo>
                      <a:pt x="307" y="39"/>
                    </a:lnTo>
                    <a:lnTo>
                      <a:pt x="311" y="36"/>
                    </a:lnTo>
                    <a:lnTo>
                      <a:pt x="311" y="36"/>
                    </a:lnTo>
                    <a:lnTo>
                      <a:pt x="311" y="37"/>
                    </a:lnTo>
                    <a:lnTo>
                      <a:pt x="311" y="48"/>
                    </a:lnTo>
                    <a:lnTo>
                      <a:pt x="311" y="59"/>
                    </a:lnTo>
                    <a:lnTo>
                      <a:pt x="312" y="63"/>
                    </a:lnTo>
                    <a:lnTo>
                      <a:pt x="313" y="66"/>
                    </a:lnTo>
                    <a:lnTo>
                      <a:pt x="315" y="70"/>
                    </a:lnTo>
                    <a:lnTo>
                      <a:pt x="317" y="73"/>
                    </a:lnTo>
                    <a:lnTo>
                      <a:pt x="320" y="75"/>
                    </a:lnTo>
                    <a:lnTo>
                      <a:pt x="320" y="75"/>
                    </a:lnTo>
                    <a:lnTo>
                      <a:pt x="320" y="77"/>
                    </a:lnTo>
                    <a:lnTo>
                      <a:pt x="319" y="78"/>
                    </a:lnTo>
                    <a:lnTo>
                      <a:pt x="319" y="78"/>
                    </a:lnTo>
                    <a:lnTo>
                      <a:pt x="312" y="77"/>
                    </a:lnTo>
                    <a:lnTo>
                      <a:pt x="309" y="70"/>
                    </a:lnTo>
                    <a:lnTo>
                      <a:pt x="308" y="62"/>
                    </a:lnTo>
                    <a:lnTo>
                      <a:pt x="307" y="54"/>
                    </a:lnTo>
                    <a:lnTo>
                      <a:pt x="307" y="48"/>
                    </a:lnTo>
                    <a:lnTo>
                      <a:pt x="307" y="48"/>
                    </a:lnTo>
                    <a:lnTo>
                      <a:pt x="307" y="45"/>
                    </a:lnTo>
                    <a:lnTo>
                      <a:pt x="307" y="44"/>
                    </a:lnTo>
                    <a:lnTo>
                      <a:pt x="307" y="42"/>
                    </a:lnTo>
                    <a:lnTo>
                      <a:pt x="307" y="41"/>
                    </a:lnTo>
                    <a:lnTo>
                      <a:pt x="306" y="42"/>
                    </a:lnTo>
                    <a:lnTo>
                      <a:pt x="303" y="45"/>
                    </a:lnTo>
                    <a:lnTo>
                      <a:pt x="300" y="48"/>
                    </a:lnTo>
                    <a:lnTo>
                      <a:pt x="298" y="53"/>
                    </a:lnTo>
                    <a:lnTo>
                      <a:pt x="294" y="57"/>
                    </a:lnTo>
                    <a:lnTo>
                      <a:pt x="295" y="57"/>
                    </a:lnTo>
                    <a:lnTo>
                      <a:pt x="295" y="58"/>
                    </a:lnTo>
                    <a:lnTo>
                      <a:pt x="294" y="59"/>
                    </a:lnTo>
                    <a:lnTo>
                      <a:pt x="292" y="61"/>
                    </a:lnTo>
                    <a:lnTo>
                      <a:pt x="292" y="62"/>
                    </a:lnTo>
                    <a:lnTo>
                      <a:pt x="290" y="66"/>
                    </a:lnTo>
                    <a:lnTo>
                      <a:pt x="288" y="70"/>
                    </a:lnTo>
                    <a:lnTo>
                      <a:pt x="288" y="70"/>
                    </a:lnTo>
                    <a:lnTo>
                      <a:pt x="288" y="70"/>
                    </a:lnTo>
                    <a:lnTo>
                      <a:pt x="288" y="70"/>
                    </a:lnTo>
                    <a:lnTo>
                      <a:pt x="288" y="65"/>
                    </a:lnTo>
                    <a:lnTo>
                      <a:pt x="291" y="61"/>
                    </a:lnTo>
                    <a:lnTo>
                      <a:pt x="279" y="46"/>
                    </a:lnTo>
                    <a:lnTo>
                      <a:pt x="274" y="29"/>
                    </a:lnTo>
                    <a:lnTo>
                      <a:pt x="274" y="25"/>
                    </a:lnTo>
                    <a:lnTo>
                      <a:pt x="274" y="21"/>
                    </a:lnTo>
                    <a:lnTo>
                      <a:pt x="275" y="19"/>
                    </a:lnTo>
                    <a:lnTo>
                      <a:pt x="275" y="15"/>
                    </a:lnTo>
                    <a:lnTo>
                      <a:pt x="267" y="10"/>
                    </a:lnTo>
                    <a:lnTo>
                      <a:pt x="261" y="12"/>
                    </a:lnTo>
                    <a:lnTo>
                      <a:pt x="256" y="20"/>
                    </a:lnTo>
                    <a:lnTo>
                      <a:pt x="249" y="35"/>
                    </a:lnTo>
                    <a:lnTo>
                      <a:pt x="246" y="53"/>
                    </a:lnTo>
                    <a:lnTo>
                      <a:pt x="246" y="54"/>
                    </a:lnTo>
                    <a:lnTo>
                      <a:pt x="245" y="56"/>
                    </a:lnTo>
                    <a:lnTo>
                      <a:pt x="243" y="57"/>
                    </a:lnTo>
                    <a:lnTo>
                      <a:pt x="239" y="54"/>
                    </a:lnTo>
                    <a:lnTo>
                      <a:pt x="235" y="50"/>
                    </a:lnTo>
                    <a:lnTo>
                      <a:pt x="231" y="46"/>
                    </a:lnTo>
                    <a:lnTo>
                      <a:pt x="227" y="42"/>
                    </a:lnTo>
                    <a:lnTo>
                      <a:pt x="223" y="39"/>
                    </a:lnTo>
                    <a:lnTo>
                      <a:pt x="222" y="37"/>
                    </a:lnTo>
                    <a:lnTo>
                      <a:pt x="220" y="39"/>
                    </a:lnTo>
                    <a:lnTo>
                      <a:pt x="219" y="39"/>
                    </a:lnTo>
                    <a:lnTo>
                      <a:pt x="219" y="41"/>
                    </a:lnTo>
                    <a:lnTo>
                      <a:pt x="219" y="44"/>
                    </a:lnTo>
                    <a:lnTo>
                      <a:pt x="219" y="46"/>
                    </a:lnTo>
                    <a:lnTo>
                      <a:pt x="219" y="50"/>
                    </a:lnTo>
                    <a:lnTo>
                      <a:pt x="220" y="53"/>
                    </a:lnTo>
                    <a:lnTo>
                      <a:pt x="220" y="54"/>
                    </a:lnTo>
                    <a:lnTo>
                      <a:pt x="220" y="56"/>
                    </a:lnTo>
                    <a:lnTo>
                      <a:pt x="220" y="57"/>
                    </a:lnTo>
                    <a:lnTo>
                      <a:pt x="220" y="58"/>
                    </a:lnTo>
                    <a:lnTo>
                      <a:pt x="219" y="59"/>
                    </a:lnTo>
                    <a:lnTo>
                      <a:pt x="218" y="59"/>
                    </a:lnTo>
                    <a:lnTo>
                      <a:pt x="216" y="59"/>
                    </a:lnTo>
                    <a:lnTo>
                      <a:pt x="216" y="59"/>
                    </a:lnTo>
                    <a:lnTo>
                      <a:pt x="216" y="61"/>
                    </a:lnTo>
                    <a:lnTo>
                      <a:pt x="219" y="63"/>
                    </a:lnTo>
                    <a:lnTo>
                      <a:pt x="222" y="66"/>
                    </a:lnTo>
                    <a:lnTo>
                      <a:pt x="223" y="70"/>
                    </a:lnTo>
                    <a:lnTo>
                      <a:pt x="223" y="70"/>
                    </a:lnTo>
                    <a:lnTo>
                      <a:pt x="222" y="71"/>
                    </a:lnTo>
                    <a:lnTo>
                      <a:pt x="222" y="71"/>
                    </a:lnTo>
                    <a:lnTo>
                      <a:pt x="219" y="66"/>
                    </a:lnTo>
                    <a:lnTo>
                      <a:pt x="218" y="66"/>
                    </a:lnTo>
                    <a:lnTo>
                      <a:pt x="216" y="63"/>
                    </a:lnTo>
                    <a:lnTo>
                      <a:pt x="216" y="69"/>
                    </a:lnTo>
                    <a:lnTo>
                      <a:pt x="218" y="74"/>
                    </a:lnTo>
                    <a:lnTo>
                      <a:pt x="216" y="74"/>
                    </a:lnTo>
                    <a:lnTo>
                      <a:pt x="216" y="74"/>
                    </a:lnTo>
                    <a:lnTo>
                      <a:pt x="216" y="74"/>
                    </a:lnTo>
                    <a:lnTo>
                      <a:pt x="215" y="70"/>
                    </a:lnTo>
                    <a:lnTo>
                      <a:pt x="214" y="66"/>
                    </a:lnTo>
                    <a:lnTo>
                      <a:pt x="214" y="61"/>
                    </a:lnTo>
                    <a:lnTo>
                      <a:pt x="214" y="59"/>
                    </a:lnTo>
                    <a:lnTo>
                      <a:pt x="212" y="58"/>
                    </a:lnTo>
                    <a:lnTo>
                      <a:pt x="212" y="58"/>
                    </a:lnTo>
                    <a:lnTo>
                      <a:pt x="212" y="58"/>
                    </a:lnTo>
                    <a:lnTo>
                      <a:pt x="211" y="57"/>
                    </a:lnTo>
                    <a:lnTo>
                      <a:pt x="207" y="53"/>
                    </a:lnTo>
                    <a:lnTo>
                      <a:pt x="203" y="50"/>
                    </a:lnTo>
                    <a:lnTo>
                      <a:pt x="199" y="46"/>
                    </a:lnTo>
                    <a:lnTo>
                      <a:pt x="197" y="41"/>
                    </a:lnTo>
                    <a:lnTo>
                      <a:pt x="194" y="37"/>
                    </a:lnTo>
                    <a:lnTo>
                      <a:pt x="191" y="35"/>
                    </a:lnTo>
                    <a:lnTo>
                      <a:pt x="186" y="37"/>
                    </a:lnTo>
                    <a:lnTo>
                      <a:pt x="180" y="44"/>
                    </a:lnTo>
                    <a:lnTo>
                      <a:pt x="173" y="50"/>
                    </a:lnTo>
                    <a:lnTo>
                      <a:pt x="168" y="57"/>
                    </a:lnTo>
                    <a:lnTo>
                      <a:pt x="165" y="61"/>
                    </a:lnTo>
                    <a:lnTo>
                      <a:pt x="165" y="62"/>
                    </a:lnTo>
                    <a:lnTo>
                      <a:pt x="168" y="65"/>
                    </a:lnTo>
                    <a:lnTo>
                      <a:pt x="172" y="69"/>
                    </a:lnTo>
                    <a:lnTo>
                      <a:pt x="170" y="69"/>
                    </a:lnTo>
                    <a:lnTo>
                      <a:pt x="170" y="69"/>
                    </a:lnTo>
                    <a:lnTo>
                      <a:pt x="168" y="67"/>
                    </a:lnTo>
                    <a:lnTo>
                      <a:pt x="165" y="66"/>
                    </a:lnTo>
                    <a:lnTo>
                      <a:pt x="161" y="63"/>
                    </a:lnTo>
                    <a:lnTo>
                      <a:pt x="159" y="61"/>
                    </a:lnTo>
                    <a:lnTo>
                      <a:pt x="157" y="58"/>
                    </a:lnTo>
                    <a:lnTo>
                      <a:pt x="156" y="56"/>
                    </a:lnTo>
                    <a:lnTo>
                      <a:pt x="156" y="52"/>
                    </a:lnTo>
                    <a:lnTo>
                      <a:pt x="156" y="52"/>
                    </a:lnTo>
                    <a:lnTo>
                      <a:pt x="157" y="52"/>
                    </a:lnTo>
                    <a:lnTo>
                      <a:pt x="155" y="46"/>
                    </a:lnTo>
                    <a:lnTo>
                      <a:pt x="152" y="42"/>
                    </a:lnTo>
                    <a:lnTo>
                      <a:pt x="149" y="37"/>
                    </a:lnTo>
                    <a:lnTo>
                      <a:pt x="148" y="33"/>
                    </a:lnTo>
                    <a:lnTo>
                      <a:pt x="147" y="29"/>
                    </a:lnTo>
                    <a:lnTo>
                      <a:pt x="144" y="24"/>
                    </a:lnTo>
                    <a:lnTo>
                      <a:pt x="143" y="20"/>
                    </a:lnTo>
                    <a:lnTo>
                      <a:pt x="139" y="18"/>
                    </a:lnTo>
                    <a:lnTo>
                      <a:pt x="138" y="19"/>
                    </a:lnTo>
                    <a:lnTo>
                      <a:pt x="134" y="24"/>
                    </a:lnTo>
                    <a:lnTo>
                      <a:pt x="130" y="32"/>
                    </a:lnTo>
                    <a:lnTo>
                      <a:pt x="124" y="40"/>
                    </a:lnTo>
                    <a:lnTo>
                      <a:pt x="122" y="46"/>
                    </a:lnTo>
                    <a:lnTo>
                      <a:pt x="120" y="48"/>
                    </a:lnTo>
                    <a:lnTo>
                      <a:pt x="120" y="50"/>
                    </a:lnTo>
                    <a:lnTo>
                      <a:pt x="119" y="50"/>
                    </a:lnTo>
                    <a:lnTo>
                      <a:pt x="118" y="50"/>
                    </a:lnTo>
                    <a:lnTo>
                      <a:pt x="113" y="48"/>
                    </a:lnTo>
                    <a:lnTo>
                      <a:pt x="107" y="44"/>
                    </a:lnTo>
                    <a:lnTo>
                      <a:pt x="103" y="39"/>
                    </a:lnTo>
                    <a:lnTo>
                      <a:pt x="101" y="33"/>
                    </a:lnTo>
                    <a:lnTo>
                      <a:pt x="99" y="32"/>
                    </a:lnTo>
                    <a:lnTo>
                      <a:pt x="98" y="29"/>
                    </a:lnTo>
                    <a:lnTo>
                      <a:pt x="98" y="28"/>
                    </a:lnTo>
                    <a:lnTo>
                      <a:pt x="98" y="27"/>
                    </a:lnTo>
                    <a:lnTo>
                      <a:pt x="97" y="27"/>
                    </a:lnTo>
                    <a:lnTo>
                      <a:pt x="96" y="25"/>
                    </a:lnTo>
                    <a:lnTo>
                      <a:pt x="94" y="27"/>
                    </a:lnTo>
                    <a:lnTo>
                      <a:pt x="92" y="28"/>
                    </a:lnTo>
                    <a:lnTo>
                      <a:pt x="88" y="31"/>
                    </a:lnTo>
                    <a:lnTo>
                      <a:pt x="85" y="33"/>
                    </a:lnTo>
                    <a:lnTo>
                      <a:pt x="82" y="37"/>
                    </a:lnTo>
                    <a:lnTo>
                      <a:pt x="80" y="41"/>
                    </a:lnTo>
                    <a:lnTo>
                      <a:pt x="77" y="44"/>
                    </a:lnTo>
                    <a:lnTo>
                      <a:pt x="77" y="45"/>
                    </a:lnTo>
                    <a:lnTo>
                      <a:pt x="76" y="48"/>
                    </a:lnTo>
                    <a:lnTo>
                      <a:pt x="75" y="50"/>
                    </a:lnTo>
                    <a:lnTo>
                      <a:pt x="73" y="53"/>
                    </a:lnTo>
                    <a:lnTo>
                      <a:pt x="72" y="56"/>
                    </a:lnTo>
                    <a:lnTo>
                      <a:pt x="72" y="57"/>
                    </a:lnTo>
                    <a:lnTo>
                      <a:pt x="72" y="58"/>
                    </a:lnTo>
                    <a:lnTo>
                      <a:pt x="73" y="58"/>
                    </a:lnTo>
                    <a:lnTo>
                      <a:pt x="73" y="58"/>
                    </a:lnTo>
                    <a:lnTo>
                      <a:pt x="72" y="58"/>
                    </a:lnTo>
                    <a:lnTo>
                      <a:pt x="72" y="59"/>
                    </a:lnTo>
                    <a:lnTo>
                      <a:pt x="71" y="59"/>
                    </a:lnTo>
                    <a:lnTo>
                      <a:pt x="69" y="59"/>
                    </a:lnTo>
                    <a:lnTo>
                      <a:pt x="69" y="58"/>
                    </a:lnTo>
                    <a:lnTo>
                      <a:pt x="69" y="61"/>
                    </a:lnTo>
                    <a:lnTo>
                      <a:pt x="69" y="62"/>
                    </a:lnTo>
                    <a:lnTo>
                      <a:pt x="68" y="62"/>
                    </a:lnTo>
                    <a:lnTo>
                      <a:pt x="68" y="62"/>
                    </a:lnTo>
                    <a:lnTo>
                      <a:pt x="68" y="62"/>
                    </a:lnTo>
                    <a:lnTo>
                      <a:pt x="68" y="59"/>
                    </a:lnTo>
                    <a:lnTo>
                      <a:pt x="68" y="57"/>
                    </a:lnTo>
                    <a:lnTo>
                      <a:pt x="63" y="62"/>
                    </a:lnTo>
                    <a:lnTo>
                      <a:pt x="63" y="62"/>
                    </a:lnTo>
                    <a:lnTo>
                      <a:pt x="63" y="61"/>
                    </a:lnTo>
                    <a:lnTo>
                      <a:pt x="67" y="58"/>
                    </a:lnTo>
                    <a:lnTo>
                      <a:pt x="69" y="54"/>
                    </a:lnTo>
                    <a:lnTo>
                      <a:pt x="73" y="48"/>
                    </a:lnTo>
                    <a:lnTo>
                      <a:pt x="75" y="45"/>
                    </a:lnTo>
                    <a:lnTo>
                      <a:pt x="69" y="31"/>
                    </a:lnTo>
                    <a:lnTo>
                      <a:pt x="63" y="16"/>
                    </a:lnTo>
                    <a:lnTo>
                      <a:pt x="59" y="14"/>
                    </a:lnTo>
                    <a:lnTo>
                      <a:pt x="56" y="10"/>
                    </a:lnTo>
                    <a:lnTo>
                      <a:pt x="52" y="7"/>
                    </a:lnTo>
                    <a:lnTo>
                      <a:pt x="48" y="6"/>
                    </a:lnTo>
                    <a:lnTo>
                      <a:pt x="44" y="6"/>
                    </a:lnTo>
                    <a:lnTo>
                      <a:pt x="42" y="6"/>
                    </a:lnTo>
                    <a:lnTo>
                      <a:pt x="40" y="7"/>
                    </a:lnTo>
                    <a:lnTo>
                      <a:pt x="42" y="10"/>
                    </a:lnTo>
                    <a:lnTo>
                      <a:pt x="43" y="14"/>
                    </a:lnTo>
                    <a:lnTo>
                      <a:pt x="43" y="14"/>
                    </a:lnTo>
                    <a:lnTo>
                      <a:pt x="46" y="16"/>
                    </a:lnTo>
                    <a:lnTo>
                      <a:pt x="46" y="19"/>
                    </a:lnTo>
                    <a:lnTo>
                      <a:pt x="46" y="23"/>
                    </a:lnTo>
                    <a:lnTo>
                      <a:pt x="46" y="27"/>
                    </a:lnTo>
                    <a:lnTo>
                      <a:pt x="44" y="29"/>
                    </a:lnTo>
                    <a:lnTo>
                      <a:pt x="43" y="40"/>
                    </a:lnTo>
                    <a:lnTo>
                      <a:pt x="43" y="40"/>
                    </a:lnTo>
                    <a:lnTo>
                      <a:pt x="42" y="40"/>
                    </a:lnTo>
                    <a:lnTo>
                      <a:pt x="43" y="32"/>
                    </a:lnTo>
                    <a:lnTo>
                      <a:pt x="40" y="36"/>
                    </a:lnTo>
                    <a:lnTo>
                      <a:pt x="39" y="41"/>
                    </a:lnTo>
                    <a:lnTo>
                      <a:pt x="36" y="46"/>
                    </a:lnTo>
                    <a:lnTo>
                      <a:pt x="42" y="50"/>
                    </a:lnTo>
                    <a:lnTo>
                      <a:pt x="44" y="57"/>
                    </a:lnTo>
                    <a:lnTo>
                      <a:pt x="44" y="58"/>
                    </a:lnTo>
                    <a:lnTo>
                      <a:pt x="43" y="58"/>
                    </a:lnTo>
                    <a:lnTo>
                      <a:pt x="43" y="59"/>
                    </a:lnTo>
                    <a:lnTo>
                      <a:pt x="39" y="57"/>
                    </a:lnTo>
                    <a:lnTo>
                      <a:pt x="38" y="54"/>
                    </a:lnTo>
                    <a:lnTo>
                      <a:pt x="35" y="52"/>
                    </a:lnTo>
                    <a:lnTo>
                      <a:pt x="34" y="49"/>
                    </a:lnTo>
                    <a:lnTo>
                      <a:pt x="29" y="45"/>
                    </a:lnTo>
                    <a:lnTo>
                      <a:pt x="22" y="41"/>
                    </a:lnTo>
                    <a:lnTo>
                      <a:pt x="15" y="39"/>
                    </a:lnTo>
                    <a:lnTo>
                      <a:pt x="8" y="37"/>
                    </a:lnTo>
                    <a:lnTo>
                      <a:pt x="11" y="40"/>
                    </a:lnTo>
                    <a:lnTo>
                      <a:pt x="13" y="39"/>
                    </a:lnTo>
                    <a:lnTo>
                      <a:pt x="14" y="39"/>
                    </a:lnTo>
                    <a:lnTo>
                      <a:pt x="17" y="41"/>
                    </a:lnTo>
                    <a:lnTo>
                      <a:pt x="19" y="45"/>
                    </a:lnTo>
                    <a:lnTo>
                      <a:pt x="23" y="48"/>
                    </a:lnTo>
                    <a:lnTo>
                      <a:pt x="27" y="53"/>
                    </a:lnTo>
                    <a:lnTo>
                      <a:pt x="32" y="58"/>
                    </a:lnTo>
                    <a:lnTo>
                      <a:pt x="35" y="65"/>
                    </a:lnTo>
                    <a:lnTo>
                      <a:pt x="38" y="67"/>
                    </a:lnTo>
                    <a:lnTo>
                      <a:pt x="39" y="73"/>
                    </a:lnTo>
                    <a:lnTo>
                      <a:pt x="40" y="77"/>
                    </a:lnTo>
                    <a:lnTo>
                      <a:pt x="39" y="80"/>
                    </a:lnTo>
                    <a:lnTo>
                      <a:pt x="38" y="82"/>
                    </a:lnTo>
                    <a:lnTo>
                      <a:pt x="38" y="82"/>
                    </a:lnTo>
                    <a:lnTo>
                      <a:pt x="35" y="82"/>
                    </a:lnTo>
                    <a:lnTo>
                      <a:pt x="35" y="80"/>
                    </a:lnTo>
                    <a:lnTo>
                      <a:pt x="34" y="79"/>
                    </a:lnTo>
                    <a:lnTo>
                      <a:pt x="32" y="77"/>
                    </a:lnTo>
                    <a:lnTo>
                      <a:pt x="31" y="75"/>
                    </a:lnTo>
                    <a:lnTo>
                      <a:pt x="30" y="78"/>
                    </a:lnTo>
                    <a:lnTo>
                      <a:pt x="29" y="80"/>
                    </a:lnTo>
                    <a:lnTo>
                      <a:pt x="27" y="80"/>
                    </a:lnTo>
                    <a:lnTo>
                      <a:pt x="29" y="80"/>
                    </a:lnTo>
                    <a:lnTo>
                      <a:pt x="30" y="77"/>
                    </a:lnTo>
                    <a:lnTo>
                      <a:pt x="30" y="74"/>
                    </a:lnTo>
                    <a:lnTo>
                      <a:pt x="27" y="71"/>
                    </a:lnTo>
                    <a:lnTo>
                      <a:pt x="27" y="71"/>
                    </a:lnTo>
                    <a:lnTo>
                      <a:pt x="26" y="73"/>
                    </a:lnTo>
                    <a:lnTo>
                      <a:pt x="26" y="74"/>
                    </a:lnTo>
                    <a:lnTo>
                      <a:pt x="25" y="74"/>
                    </a:lnTo>
                    <a:lnTo>
                      <a:pt x="25" y="74"/>
                    </a:lnTo>
                    <a:lnTo>
                      <a:pt x="25" y="74"/>
                    </a:lnTo>
                    <a:lnTo>
                      <a:pt x="26" y="73"/>
                    </a:lnTo>
                    <a:lnTo>
                      <a:pt x="27" y="70"/>
                    </a:lnTo>
                    <a:lnTo>
                      <a:pt x="21" y="62"/>
                    </a:lnTo>
                    <a:lnTo>
                      <a:pt x="15" y="54"/>
                    </a:lnTo>
                    <a:lnTo>
                      <a:pt x="15" y="53"/>
                    </a:lnTo>
                    <a:lnTo>
                      <a:pt x="17" y="52"/>
                    </a:lnTo>
                    <a:lnTo>
                      <a:pt x="17" y="52"/>
                    </a:lnTo>
                    <a:lnTo>
                      <a:pt x="18" y="52"/>
                    </a:lnTo>
                    <a:lnTo>
                      <a:pt x="17" y="52"/>
                    </a:lnTo>
                    <a:lnTo>
                      <a:pt x="13" y="48"/>
                    </a:lnTo>
                    <a:lnTo>
                      <a:pt x="8" y="44"/>
                    </a:lnTo>
                    <a:lnTo>
                      <a:pt x="4" y="40"/>
                    </a:lnTo>
                    <a:lnTo>
                      <a:pt x="0" y="36"/>
                    </a:lnTo>
                    <a:lnTo>
                      <a:pt x="0" y="35"/>
                    </a:lnTo>
                    <a:lnTo>
                      <a:pt x="0" y="33"/>
                    </a:lnTo>
                    <a:lnTo>
                      <a:pt x="1" y="33"/>
                    </a:lnTo>
                    <a:lnTo>
                      <a:pt x="2" y="32"/>
                    </a:lnTo>
                    <a:lnTo>
                      <a:pt x="18" y="35"/>
                    </a:lnTo>
                    <a:lnTo>
                      <a:pt x="32" y="42"/>
                    </a:lnTo>
                    <a:lnTo>
                      <a:pt x="36" y="32"/>
                    </a:lnTo>
                    <a:lnTo>
                      <a:pt x="39" y="21"/>
                    </a:lnTo>
                    <a:lnTo>
                      <a:pt x="36" y="11"/>
                    </a:lnTo>
                    <a:lnTo>
                      <a:pt x="36" y="8"/>
                    </a:lnTo>
                    <a:lnTo>
                      <a:pt x="36" y="6"/>
                    </a:lnTo>
                    <a:lnTo>
                      <a:pt x="36" y="4"/>
                    </a:lnTo>
                    <a:lnTo>
                      <a:pt x="42" y="0"/>
                    </a:lnTo>
                    <a:lnTo>
                      <a:pt x="47"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58" name="矩形 57"/>
            <p:cNvSpPr/>
            <p:nvPr/>
          </p:nvSpPr>
          <p:spPr>
            <a:xfrm>
              <a:off x="2444468" y="1831840"/>
              <a:ext cx="1700375" cy="39356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b="1" dirty="0">
                  <a:solidFill>
                    <a:srgbClr val="000000"/>
                  </a:solidFill>
                  <a:ea typeface="汉仪小麦体简" panose="00020600040101010101"/>
                </a:rPr>
                <a:t>注册</a:t>
              </a:r>
              <a:endParaRPr lang="zh-CN" altLang="en-US" b="1" dirty="0">
                <a:solidFill>
                  <a:srgbClr val="000000"/>
                </a:solidFill>
                <a:ea typeface="汉仪小麦体简" panose="00020600040101010101"/>
              </a:endParaRPr>
            </a:p>
          </p:txBody>
        </p:sp>
      </p:grpSp>
      <p:grpSp>
        <p:nvGrpSpPr>
          <p:cNvPr id="72" name="组合 71"/>
          <p:cNvGrpSpPr/>
          <p:nvPr/>
        </p:nvGrpSpPr>
        <p:grpSpPr>
          <a:xfrm>
            <a:off x="2222727" y="3237003"/>
            <a:ext cx="1922116" cy="1082661"/>
            <a:chOff x="2222727" y="3237003"/>
            <a:chExt cx="1922116" cy="1082661"/>
          </a:xfrm>
        </p:grpSpPr>
        <p:grpSp>
          <p:nvGrpSpPr>
            <p:cNvPr id="20" name="组合 19"/>
            <p:cNvGrpSpPr/>
            <p:nvPr/>
          </p:nvGrpSpPr>
          <p:grpSpPr>
            <a:xfrm>
              <a:off x="2222727" y="3237003"/>
              <a:ext cx="1837644" cy="1082661"/>
              <a:chOff x="3910013" y="2705100"/>
              <a:chExt cx="1317625" cy="776288"/>
            </a:xfrm>
            <a:solidFill>
              <a:srgbClr val="FFB6B6"/>
            </a:solidFill>
          </p:grpSpPr>
          <p:sp>
            <p:nvSpPr>
              <p:cNvPr id="21" name="Freeform 94"/>
              <p:cNvSpPr>
                <a:spLocks/>
              </p:cNvSpPr>
              <p:nvPr/>
            </p:nvSpPr>
            <p:spPr bwMode="auto">
              <a:xfrm>
                <a:off x="4448175" y="2716213"/>
                <a:ext cx="15875" cy="131763"/>
              </a:xfrm>
              <a:custGeom>
                <a:avLst/>
                <a:gdLst>
                  <a:gd name="T0" fmla="*/ 4 w 10"/>
                  <a:gd name="T1" fmla="*/ 0 h 83"/>
                  <a:gd name="T2" fmla="*/ 5 w 10"/>
                  <a:gd name="T3" fmla="*/ 2 h 83"/>
                  <a:gd name="T4" fmla="*/ 9 w 10"/>
                  <a:gd name="T5" fmla="*/ 28 h 83"/>
                  <a:gd name="T6" fmla="*/ 10 w 10"/>
                  <a:gd name="T7" fmla="*/ 56 h 83"/>
                  <a:gd name="T8" fmla="*/ 9 w 10"/>
                  <a:gd name="T9" fmla="*/ 83 h 83"/>
                  <a:gd name="T10" fmla="*/ 9 w 10"/>
                  <a:gd name="T11" fmla="*/ 83 h 83"/>
                  <a:gd name="T12" fmla="*/ 8 w 10"/>
                  <a:gd name="T13" fmla="*/ 83 h 83"/>
                  <a:gd name="T14" fmla="*/ 8 w 10"/>
                  <a:gd name="T15" fmla="*/ 83 h 83"/>
                  <a:gd name="T16" fmla="*/ 5 w 10"/>
                  <a:gd name="T17" fmla="*/ 63 h 83"/>
                  <a:gd name="T18" fmla="*/ 4 w 10"/>
                  <a:gd name="T19" fmla="*/ 44 h 83"/>
                  <a:gd name="T20" fmla="*/ 1 w 10"/>
                  <a:gd name="T21" fmla="*/ 24 h 83"/>
                  <a:gd name="T22" fmla="*/ 0 w 10"/>
                  <a:gd name="T23" fmla="*/ 4 h 83"/>
                  <a:gd name="T24" fmla="*/ 1 w 10"/>
                  <a:gd name="T25" fmla="*/ 3 h 83"/>
                  <a:gd name="T26" fmla="*/ 1 w 10"/>
                  <a:gd name="T27" fmla="*/ 2 h 83"/>
                  <a:gd name="T28" fmla="*/ 2 w 10"/>
                  <a:gd name="T29" fmla="*/ 2 h 83"/>
                  <a:gd name="T30" fmla="*/ 4 w 10"/>
                  <a:gd name="T3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83">
                    <a:moveTo>
                      <a:pt x="4" y="0"/>
                    </a:moveTo>
                    <a:lnTo>
                      <a:pt x="5" y="2"/>
                    </a:lnTo>
                    <a:lnTo>
                      <a:pt x="9" y="28"/>
                    </a:lnTo>
                    <a:lnTo>
                      <a:pt x="10" y="56"/>
                    </a:lnTo>
                    <a:lnTo>
                      <a:pt x="9" y="83"/>
                    </a:lnTo>
                    <a:lnTo>
                      <a:pt x="9" y="83"/>
                    </a:lnTo>
                    <a:lnTo>
                      <a:pt x="8" y="83"/>
                    </a:lnTo>
                    <a:lnTo>
                      <a:pt x="8" y="83"/>
                    </a:lnTo>
                    <a:lnTo>
                      <a:pt x="5" y="63"/>
                    </a:lnTo>
                    <a:lnTo>
                      <a:pt x="4" y="44"/>
                    </a:lnTo>
                    <a:lnTo>
                      <a:pt x="1" y="24"/>
                    </a:lnTo>
                    <a:lnTo>
                      <a:pt x="0" y="4"/>
                    </a:lnTo>
                    <a:lnTo>
                      <a:pt x="1" y="3"/>
                    </a:lnTo>
                    <a:lnTo>
                      <a:pt x="1" y="2"/>
                    </a:lnTo>
                    <a:lnTo>
                      <a:pt x="2" y="2"/>
                    </a:lnTo>
                    <a:lnTo>
                      <a:pt x="4"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2" name="Freeform 95"/>
              <p:cNvSpPr>
                <a:spLocks/>
              </p:cNvSpPr>
              <p:nvPr/>
            </p:nvSpPr>
            <p:spPr bwMode="auto">
              <a:xfrm>
                <a:off x="4660900" y="2728913"/>
                <a:ext cx="14288" cy="117475"/>
              </a:xfrm>
              <a:custGeom>
                <a:avLst/>
                <a:gdLst>
                  <a:gd name="T0" fmla="*/ 2 w 9"/>
                  <a:gd name="T1" fmla="*/ 0 h 74"/>
                  <a:gd name="T2" fmla="*/ 6 w 9"/>
                  <a:gd name="T3" fmla="*/ 3 h 74"/>
                  <a:gd name="T4" fmla="*/ 7 w 9"/>
                  <a:gd name="T5" fmla="*/ 7 h 74"/>
                  <a:gd name="T6" fmla="*/ 6 w 9"/>
                  <a:gd name="T7" fmla="*/ 13 h 74"/>
                  <a:gd name="T8" fmla="*/ 6 w 9"/>
                  <a:gd name="T9" fmla="*/ 19 h 74"/>
                  <a:gd name="T10" fmla="*/ 5 w 9"/>
                  <a:gd name="T11" fmla="*/ 23 h 74"/>
                  <a:gd name="T12" fmla="*/ 5 w 9"/>
                  <a:gd name="T13" fmla="*/ 38 h 74"/>
                  <a:gd name="T14" fmla="*/ 7 w 9"/>
                  <a:gd name="T15" fmla="*/ 54 h 74"/>
                  <a:gd name="T16" fmla="*/ 9 w 9"/>
                  <a:gd name="T17" fmla="*/ 70 h 74"/>
                  <a:gd name="T18" fmla="*/ 7 w 9"/>
                  <a:gd name="T19" fmla="*/ 71 h 74"/>
                  <a:gd name="T20" fmla="*/ 6 w 9"/>
                  <a:gd name="T21" fmla="*/ 72 h 74"/>
                  <a:gd name="T22" fmla="*/ 5 w 9"/>
                  <a:gd name="T23" fmla="*/ 74 h 74"/>
                  <a:gd name="T24" fmla="*/ 3 w 9"/>
                  <a:gd name="T25" fmla="*/ 74 h 74"/>
                  <a:gd name="T26" fmla="*/ 3 w 9"/>
                  <a:gd name="T27" fmla="*/ 72 h 74"/>
                  <a:gd name="T28" fmla="*/ 1 w 9"/>
                  <a:gd name="T29" fmla="*/ 59 h 74"/>
                  <a:gd name="T30" fmla="*/ 0 w 9"/>
                  <a:gd name="T31" fmla="*/ 45 h 74"/>
                  <a:gd name="T32" fmla="*/ 0 w 9"/>
                  <a:gd name="T33" fmla="*/ 32 h 74"/>
                  <a:gd name="T34" fmla="*/ 1 w 9"/>
                  <a:gd name="T35" fmla="*/ 27 h 74"/>
                  <a:gd name="T36" fmla="*/ 2 w 9"/>
                  <a:gd name="T37" fmla="*/ 20 h 74"/>
                  <a:gd name="T38" fmla="*/ 3 w 9"/>
                  <a:gd name="T39" fmla="*/ 12 h 74"/>
                  <a:gd name="T40" fmla="*/ 3 w 9"/>
                  <a:gd name="T41" fmla="*/ 6 h 74"/>
                  <a:gd name="T42" fmla="*/ 1 w 9"/>
                  <a:gd name="T43" fmla="*/ 2 h 74"/>
                  <a:gd name="T44" fmla="*/ 1 w 9"/>
                  <a:gd name="T45" fmla="*/ 0 h 74"/>
                  <a:gd name="T46" fmla="*/ 2 w 9"/>
                  <a:gd name="T47" fmla="*/ 0 h 74"/>
                  <a:gd name="T48" fmla="*/ 2 w 9"/>
                  <a:gd name="T4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74">
                    <a:moveTo>
                      <a:pt x="2" y="0"/>
                    </a:moveTo>
                    <a:lnTo>
                      <a:pt x="6" y="3"/>
                    </a:lnTo>
                    <a:lnTo>
                      <a:pt x="7" y="7"/>
                    </a:lnTo>
                    <a:lnTo>
                      <a:pt x="6" y="13"/>
                    </a:lnTo>
                    <a:lnTo>
                      <a:pt x="6" y="19"/>
                    </a:lnTo>
                    <a:lnTo>
                      <a:pt x="5" y="23"/>
                    </a:lnTo>
                    <a:lnTo>
                      <a:pt x="5" y="38"/>
                    </a:lnTo>
                    <a:lnTo>
                      <a:pt x="7" y="54"/>
                    </a:lnTo>
                    <a:lnTo>
                      <a:pt x="9" y="70"/>
                    </a:lnTo>
                    <a:lnTo>
                      <a:pt x="7" y="71"/>
                    </a:lnTo>
                    <a:lnTo>
                      <a:pt x="6" y="72"/>
                    </a:lnTo>
                    <a:lnTo>
                      <a:pt x="5" y="74"/>
                    </a:lnTo>
                    <a:lnTo>
                      <a:pt x="3" y="74"/>
                    </a:lnTo>
                    <a:lnTo>
                      <a:pt x="3" y="72"/>
                    </a:lnTo>
                    <a:lnTo>
                      <a:pt x="1" y="59"/>
                    </a:lnTo>
                    <a:lnTo>
                      <a:pt x="0" y="45"/>
                    </a:lnTo>
                    <a:lnTo>
                      <a:pt x="0" y="32"/>
                    </a:lnTo>
                    <a:lnTo>
                      <a:pt x="1" y="27"/>
                    </a:lnTo>
                    <a:lnTo>
                      <a:pt x="2" y="20"/>
                    </a:lnTo>
                    <a:lnTo>
                      <a:pt x="3" y="12"/>
                    </a:lnTo>
                    <a:lnTo>
                      <a:pt x="3" y="6"/>
                    </a:lnTo>
                    <a:lnTo>
                      <a:pt x="1" y="2"/>
                    </a:lnTo>
                    <a:lnTo>
                      <a:pt x="1" y="0"/>
                    </a:lnTo>
                    <a:lnTo>
                      <a:pt x="2" y="0"/>
                    </a:lnTo>
                    <a:lnTo>
                      <a:pt x="2"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Freeform 96"/>
              <p:cNvSpPr>
                <a:spLocks/>
              </p:cNvSpPr>
              <p:nvPr/>
            </p:nvSpPr>
            <p:spPr bwMode="auto">
              <a:xfrm>
                <a:off x="4435475" y="3216275"/>
                <a:ext cx="33338" cy="184150"/>
              </a:xfrm>
              <a:custGeom>
                <a:avLst/>
                <a:gdLst>
                  <a:gd name="T0" fmla="*/ 16 w 21"/>
                  <a:gd name="T1" fmla="*/ 0 h 116"/>
                  <a:gd name="T2" fmla="*/ 17 w 21"/>
                  <a:gd name="T3" fmla="*/ 2 h 116"/>
                  <a:gd name="T4" fmla="*/ 18 w 21"/>
                  <a:gd name="T5" fmla="*/ 4 h 116"/>
                  <a:gd name="T6" fmla="*/ 18 w 21"/>
                  <a:gd name="T7" fmla="*/ 8 h 116"/>
                  <a:gd name="T8" fmla="*/ 17 w 21"/>
                  <a:gd name="T9" fmla="*/ 11 h 116"/>
                  <a:gd name="T10" fmla="*/ 17 w 21"/>
                  <a:gd name="T11" fmla="*/ 13 h 116"/>
                  <a:gd name="T12" fmla="*/ 17 w 21"/>
                  <a:gd name="T13" fmla="*/ 21 h 116"/>
                  <a:gd name="T14" fmla="*/ 17 w 21"/>
                  <a:gd name="T15" fmla="*/ 28 h 116"/>
                  <a:gd name="T16" fmla="*/ 18 w 21"/>
                  <a:gd name="T17" fmla="*/ 34 h 116"/>
                  <a:gd name="T18" fmla="*/ 19 w 21"/>
                  <a:gd name="T19" fmla="*/ 72 h 116"/>
                  <a:gd name="T20" fmla="*/ 21 w 21"/>
                  <a:gd name="T21" fmla="*/ 112 h 116"/>
                  <a:gd name="T22" fmla="*/ 19 w 21"/>
                  <a:gd name="T23" fmla="*/ 112 h 116"/>
                  <a:gd name="T24" fmla="*/ 19 w 21"/>
                  <a:gd name="T25" fmla="*/ 114 h 116"/>
                  <a:gd name="T26" fmla="*/ 18 w 21"/>
                  <a:gd name="T27" fmla="*/ 116 h 116"/>
                  <a:gd name="T28" fmla="*/ 17 w 21"/>
                  <a:gd name="T29" fmla="*/ 116 h 116"/>
                  <a:gd name="T30" fmla="*/ 16 w 21"/>
                  <a:gd name="T31" fmla="*/ 116 h 116"/>
                  <a:gd name="T32" fmla="*/ 16 w 21"/>
                  <a:gd name="T33" fmla="*/ 116 h 116"/>
                  <a:gd name="T34" fmla="*/ 13 w 21"/>
                  <a:gd name="T35" fmla="*/ 50 h 116"/>
                  <a:gd name="T36" fmla="*/ 12 w 21"/>
                  <a:gd name="T37" fmla="*/ 37 h 116"/>
                  <a:gd name="T38" fmla="*/ 12 w 21"/>
                  <a:gd name="T39" fmla="*/ 23 h 116"/>
                  <a:gd name="T40" fmla="*/ 13 w 21"/>
                  <a:gd name="T41" fmla="*/ 19 h 116"/>
                  <a:gd name="T42" fmla="*/ 10 w 21"/>
                  <a:gd name="T43" fmla="*/ 24 h 116"/>
                  <a:gd name="T44" fmla="*/ 6 w 21"/>
                  <a:gd name="T45" fmla="*/ 30 h 116"/>
                  <a:gd name="T46" fmla="*/ 0 w 21"/>
                  <a:gd name="T47" fmla="*/ 37 h 116"/>
                  <a:gd name="T48" fmla="*/ 0 w 21"/>
                  <a:gd name="T49" fmla="*/ 37 h 116"/>
                  <a:gd name="T50" fmla="*/ 0 w 21"/>
                  <a:gd name="T51" fmla="*/ 37 h 116"/>
                  <a:gd name="T52" fmla="*/ 4 w 21"/>
                  <a:gd name="T53" fmla="*/ 30 h 116"/>
                  <a:gd name="T54" fmla="*/ 8 w 21"/>
                  <a:gd name="T55" fmla="*/ 24 h 116"/>
                  <a:gd name="T56" fmla="*/ 12 w 21"/>
                  <a:gd name="T57" fmla="*/ 17 h 116"/>
                  <a:gd name="T58" fmla="*/ 13 w 21"/>
                  <a:gd name="T59" fmla="*/ 15 h 116"/>
                  <a:gd name="T60" fmla="*/ 14 w 21"/>
                  <a:gd name="T61" fmla="*/ 12 h 116"/>
                  <a:gd name="T62" fmla="*/ 14 w 21"/>
                  <a:gd name="T63" fmla="*/ 12 h 116"/>
                  <a:gd name="T64" fmla="*/ 14 w 21"/>
                  <a:gd name="T65" fmla="*/ 8 h 116"/>
                  <a:gd name="T66" fmla="*/ 14 w 21"/>
                  <a:gd name="T67" fmla="*/ 5 h 116"/>
                  <a:gd name="T68" fmla="*/ 13 w 21"/>
                  <a:gd name="T69" fmla="*/ 2 h 116"/>
                  <a:gd name="T70" fmla="*/ 13 w 21"/>
                  <a:gd name="T71" fmla="*/ 0 h 116"/>
                  <a:gd name="T72" fmla="*/ 14 w 21"/>
                  <a:gd name="T73" fmla="*/ 0 h 116"/>
                  <a:gd name="T74" fmla="*/ 16 w 21"/>
                  <a:gd name="T7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 h="116">
                    <a:moveTo>
                      <a:pt x="16" y="0"/>
                    </a:moveTo>
                    <a:lnTo>
                      <a:pt x="17" y="2"/>
                    </a:lnTo>
                    <a:lnTo>
                      <a:pt x="18" y="4"/>
                    </a:lnTo>
                    <a:lnTo>
                      <a:pt x="18" y="8"/>
                    </a:lnTo>
                    <a:lnTo>
                      <a:pt x="17" y="11"/>
                    </a:lnTo>
                    <a:lnTo>
                      <a:pt x="17" y="13"/>
                    </a:lnTo>
                    <a:lnTo>
                      <a:pt x="17" y="21"/>
                    </a:lnTo>
                    <a:lnTo>
                      <a:pt x="17" y="28"/>
                    </a:lnTo>
                    <a:lnTo>
                      <a:pt x="18" y="34"/>
                    </a:lnTo>
                    <a:lnTo>
                      <a:pt x="19" y="72"/>
                    </a:lnTo>
                    <a:lnTo>
                      <a:pt x="21" y="112"/>
                    </a:lnTo>
                    <a:lnTo>
                      <a:pt x="19" y="112"/>
                    </a:lnTo>
                    <a:lnTo>
                      <a:pt x="19" y="114"/>
                    </a:lnTo>
                    <a:lnTo>
                      <a:pt x="18" y="116"/>
                    </a:lnTo>
                    <a:lnTo>
                      <a:pt x="17" y="116"/>
                    </a:lnTo>
                    <a:lnTo>
                      <a:pt x="16" y="116"/>
                    </a:lnTo>
                    <a:lnTo>
                      <a:pt x="16" y="116"/>
                    </a:lnTo>
                    <a:lnTo>
                      <a:pt x="13" y="50"/>
                    </a:lnTo>
                    <a:lnTo>
                      <a:pt x="12" y="37"/>
                    </a:lnTo>
                    <a:lnTo>
                      <a:pt x="12" y="23"/>
                    </a:lnTo>
                    <a:lnTo>
                      <a:pt x="13" y="19"/>
                    </a:lnTo>
                    <a:lnTo>
                      <a:pt x="10" y="24"/>
                    </a:lnTo>
                    <a:lnTo>
                      <a:pt x="6" y="30"/>
                    </a:lnTo>
                    <a:lnTo>
                      <a:pt x="0" y="37"/>
                    </a:lnTo>
                    <a:lnTo>
                      <a:pt x="0" y="37"/>
                    </a:lnTo>
                    <a:lnTo>
                      <a:pt x="0" y="37"/>
                    </a:lnTo>
                    <a:lnTo>
                      <a:pt x="4" y="30"/>
                    </a:lnTo>
                    <a:lnTo>
                      <a:pt x="8" y="24"/>
                    </a:lnTo>
                    <a:lnTo>
                      <a:pt x="12" y="17"/>
                    </a:lnTo>
                    <a:lnTo>
                      <a:pt x="13" y="15"/>
                    </a:lnTo>
                    <a:lnTo>
                      <a:pt x="14" y="12"/>
                    </a:lnTo>
                    <a:lnTo>
                      <a:pt x="14" y="12"/>
                    </a:lnTo>
                    <a:lnTo>
                      <a:pt x="14" y="8"/>
                    </a:lnTo>
                    <a:lnTo>
                      <a:pt x="14" y="5"/>
                    </a:lnTo>
                    <a:lnTo>
                      <a:pt x="13" y="2"/>
                    </a:lnTo>
                    <a:lnTo>
                      <a:pt x="13" y="0"/>
                    </a:lnTo>
                    <a:lnTo>
                      <a:pt x="14" y="0"/>
                    </a:lnTo>
                    <a:lnTo>
                      <a:pt x="16"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4" name="Freeform 97"/>
              <p:cNvSpPr>
                <a:spLocks/>
              </p:cNvSpPr>
              <p:nvPr/>
            </p:nvSpPr>
            <p:spPr bwMode="auto">
              <a:xfrm>
                <a:off x="4689475" y="3208338"/>
                <a:ext cx="14288" cy="200025"/>
              </a:xfrm>
              <a:custGeom>
                <a:avLst/>
                <a:gdLst>
                  <a:gd name="T0" fmla="*/ 1 w 9"/>
                  <a:gd name="T1" fmla="*/ 0 h 126"/>
                  <a:gd name="T2" fmla="*/ 3 w 9"/>
                  <a:gd name="T3" fmla="*/ 1 h 126"/>
                  <a:gd name="T4" fmla="*/ 5 w 9"/>
                  <a:gd name="T5" fmla="*/ 35 h 126"/>
                  <a:gd name="T6" fmla="*/ 8 w 9"/>
                  <a:gd name="T7" fmla="*/ 69 h 126"/>
                  <a:gd name="T8" fmla="*/ 9 w 9"/>
                  <a:gd name="T9" fmla="*/ 96 h 126"/>
                  <a:gd name="T10" fmla="*/ 9 w 9"/>
                  <a:gd name="T11" fmla="*/ 123 h 126"/>
                  <a:gd name="T12" fmla="*/ 8 w 9"/>
                  <a:gd name="T13" fmla="*/ 123 h 126"/>
                  <a:gd name="T14" fmla="*/ 8 w 9"/>
                  <a:gd name="T15" fmla="*/ 125 h 126"/>
                  <a:gd name="T16" fmla="*/ 6 w 9"/>
                  <a:gd name="T17" fmla="*/ 126 h 126"/>
                  <a:gd name="T18" fmla="*/ 5 w 9"/>
                  <a:gd name="T19" fmla="*/ 126 h 126"/>
                  <a:gd name="T20" fmla="*/ 5 w 9"/>
                  <a:gd name="T21" fmla="*/ 126 h 126"/>
                  <a:gd name="T22" fmla="*/ 3 w 9"/>
                  <a:gd name="T23" fmla="*/ 109 h 126"/>
                  <a:gd name="T24" fmla="*/ 1 w 9"/>
                  <a:gd name="T25" fmla="*/ 92 h 126"/>
                  <a:gd name="T26" fmla="*/ 3 w 9"/>
                  <a:gd name="T27" fmla="*/ 73 h 126"/>
                  <a:gd name="T28" fmla="*/ 0 w 9"/>
                  <a:gd name="T29" fmla="*/ 38 h 126"/>
                  <a:gd name="T30" fmla="*/ 0 w 9"/>
                  <a:gd name="T31" fmla="*/ 3 h 126"/>
                  <a:gd name="T32" fmla="*/ 0 w 9"/>
                  <a:gd name="T33" fmla="*/ 3 h 126"/>
                  <a:gd name="T34" fmla="*/ 1 w 9"/>
                  <a:gd name="T35" fmla="*/ 1 h 126"/>
                  <a:gd name="T36" fmla="*/ 1 w 9"/>
                  <a:gd name="T37"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126">
                    <a:moveTo>
                      <a:pt x="1" y="0"/>
                    </a:moveTo>
                    <a:lnTo>
                      <a:pt x="3" y="1"/>
                    </a:lnTo>
                    <a:lnTo>
                      <a:pt x="5" y="35"/>
                    </a:lnTo>
                    <a:lnTo>
                      <a:pt x="8" y="69"/>
                    </a:lnTo>
                    <a:lnTo>
                      <a:pt x="9" y="96"/>
                    </a:lnTo>
                    <a:lnTo>
                      <a:pt x="9" y="123"/>
                    </a:lnTo>
                    <a:lnTo>
                      <a:pt x="8" y="123"/>
                    </a:lnTo>
                    <a:lnTo>
                      <a:pt x="8" y="125"/>
                    </a:lnTo>
                    <a:lnTo>
                      <a:pt x="6" y="126"/>
                    </a:lnTo>
                    <a:lnTo>
                      <a:pt x="5" y="126"/>
                    </a:lnTo>
                    <a:lnTo>
                      <a:pt x="5" y="126"/>
                    </a:lnTo>
                    <a:lnTo>
                      <a:pt x="3" y="109"/>
                    </a:lnTo>
                    <a:lnTo>
                      <a:pt x="1" y="92"/>
                    </a:lnTo>
                    <a:lnTo>
                      <a:pt x="3" y="73"/>
                    </a:lnTo>
                    <a:lnTo>
                      <a:pt x="0" y="38"/>
                    </a:lnTo>
                    <a:lnTo>
                      <a:pt x="0" y="3"/>
                    </a:lnTo>
                    <a:lnTo>
                      <a:pt x="0" y="3"/>
                    </a:lnTo>
                    <a:lnTo>
                      <a:pt x="1" y="1"/>
                    </a:lnTo>
                    <a:lnTo>
                      <a:pt x="1"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5" name="Freeform 98"/>
              <p:cNvSpPr>
                <a:spLocks/>
              </p:cNvSpPr>
              <p:nvPr/>
            </p:nvSpPr>
            <p:spPr bwMode="auto">
              <a:xfrm>
                <a:off x="4395788" y="2705100"/>
                <a:ext cx="274638" cy="153988"/>
              </a:xfrm>
              <a:custGeom>
                <a:avLst/>
                <a:gdLst>
                  <a:gd name="T0" fmla="*/ 172 w 173"/>
                  <a:gd name="T1" fmla="*/ 0 h 97"/>
                  <a:gd name="T2" fmla="*/ 173 w 173"/>
                  <a:gd name="T3" fmla="*/ 0 h 97"/>
                  <a:gd name="T4" fmla="*/ 173 w 173"/>
                  <a:gd name="T5" fmla="*/ 1 h 97"/>
                  <a:gd name="T6" fmla="*/ 172 w 173"/>
                  <a:gd name="T7" fmla="*/ 2 h 97"/>
                  <a:gd name="T8" fmla="*/ 170 w 173"/>
                  <a:gd name="T9" fmla="*/ 4 h 97"/>
                  <a:gd name="T10" fmla="*/ 169 w 173"/>
                  <a:gd name="T11" fmla="*/ 5 h 97"/>
                  <a:gd name="T12" fmla="*/ 168 w 173"/>
                  <a:gd name="T13" fmla="*/ 5 h 97"/>
                  <a:gd name="T14" fmla="*/ 146 w 173"/>
                  <a:gd name="T15" fmla="*/ 7 h 97"/>
                  <a:gd name="T16" fmla="*/ 123 w 173"/>
                  <a:gd name="T17" fmla="*/ 11 h 97"/>
                  <a:gd name="T18" fmla="*/ 102 w 173"/>
                  <a:gd name="T19" fmla="*/ 11 h 97"/>
                  <a:gd name="T20" fmla="*/ 67 w 173"/>
                  <a:gd name="T21" fmla="*/ 9 h 97"/>
                  <a:gd name="T22" fmla="*/ 55 w 173"/>
                  <a:gd name="T23" fmla="*/ 7 h 97"/>
                  <a:gd name="T24" fmla="*/ 43 w 173"/>
                  <a:gd name="T25" fmla="*/ 7 h 97"/>
                  <a:gd name="T26" fmla="*/ 31 w 173"/>
                  <a:gd name="T27" fmla="*/ 9 h 97"/>
                  <a:gd name="T28" fmla="*/ 30 w 173"/>
                  <a:gd name="T29" fmla="*/ 10 h 97"/>
                  <a:gd name="T30" fmla="*/ 29 w 173"/>
                  <a:gd name="T31" fmla="*/ 13 h 97"/>
                  <a:gd name="T32" fmla="*/ 23 w 173"/>
                  <a:gd name="T33" fmla="*/ 18 h 97"/>
                  <a:gd name="T34" fmla="*/ 20 w 173"/>
                  <a:gd name="T35" fmla="*/ 22 h 97"/>
                  <a:gd name="T36" fmla="*/ 16 w 173"/>
                  <a:gd name="T37" fmla="*/ 27 h 97"/>
                  <a:gd name="T38" fmla="*/ 10 w 173"/>
                  <a:gd name="T39" fmla="*/ 31 h 97"/>
                  <a:gd name="T40" fmla="*/ 5 w 173"/>
                  <a:gd name="T41" fmla="*/ 35 h 97"/>
                  <a:gd name="T42" fmla="*/ 5 w 173"/>
                  <a:gd name="T43" fmla="*/ 40 h 97"/>
                  <a:gd name="T44" fmla="*/ 6 w 173"/>
                  <a:gd name="T45" fmla="*/ 46 h 97"/>
                  <a:gd name="T46" fmla="*/ 6 w 173"/>
                  <a:gd name="T47" fmla="*/ 51 h 97"/>
                  <a:gd name="T48" fmla="*/ 5 w 173"/>
                  <a:gd name="T49" fmla="*/ 56 h 97"/>
                  <a:gd name="T50" fmla="*/ 6 w 173"/>
                  <a:gd name="T51" fmla="*/ 91 h 97"/>
                  <a:gd name="T52" fmla="*/ 5 w 173"/>
                  <a:gd name="T53" fmla="*/ 93 h 97"/>
                  <a:gd name="T54" fmla="*/ 4 w 173"/>
                  <a:gd name="T55" fmla="*/ 94 h 97"/>
                  <a:gd name="T56" fmla="*/ 2 w 173"/>
                  <a:gd name="T57" fmla="*/ 95 h 97"/>
                  <a:gd name="T58" fmla="*/ 1 w 173"/>
                  <a:gd name="T59" fmla="*/ 97 h 97"/>
                  <a:gd name="T60" fmla="*/ 0 w 173"/>
                  <a:gd name="T61" fmla="*/ 97 h 97"/>
                  <a:gd name="T62" fmla="*/ 0 w 173"/>
                  <a:gd name="T63" fmla="*/ 95 h 97"/>
                  <a:gd name="T64" fmla="*/ 0 w 173"/>
                  <a:gd name="T65" fmla="*/ 59 h 97"/>
                  <a:gd name="T66" fmla="*/ 1 w 173"/>
                  <a:gd name="T67" fmla="*/ 46 h 97"/>
                  <a:gd name="T68" fmla="*/ 0 w 173"/>
                  <a:gd name="T69" fmla="*/ 31 h 97"/>
                  <a:gd name="T70" fmla="*/ 0 w 173"/>
                  <a:gd name="T71" fmla="*/ 31 h 97"/>
                  <a:gd name="T72" fmla="*/ 1 w 173"/>
                  <a:gd name="T73" fmla="*/ 31 h 97"/>
                  <a:gd name="T74" fmla="*/ 1 w 173"/>
                  <a:gd name="T75" fmla="*/ 31 h 97"/>
                  <a:gd name="T76" fmla="*/ 4 w 173"/>
                  <a:gd name="T77" fmla="*/ 34 h 97"/>
                  <a:gd name="T78" fmla="*/ 6 w 173"/>
                  <a:gd name="T79" fmla="*/ 31 h 97"/>
                  <a:gd name="T80" fmla="*/ 10 w 173"/>
                  <a:gd name="T81" fmla="*/ 28 h 97"/>
                  <a:gd name="T82" fmla="*/ 14 w 173"/>
                  <a:gd name="T83" fmla="*/ 23 h 97"/>
                  <a:gd name="T84" fmla="*/ 20 w 173"/>
                  <a:gd name="T85" fmla="*/ 18 h 97"/>
                  <a:gd name="T86" fmla="*/ 22 w 173"/>
                  <a:gd name="T87" fmla="*/ 15 h 97"/>
                  <a:gd name="T88" fmla="*/ 23 w 173"/>
                  <a:gd name="T89" fmla="*/ 13 h 97"/>
                  <a:gd name="T90" fmla="*/ 26 w 173"/>
                  <a:gd name="T91" fmla="*/ 10 h 97"/>
                  <a:gd name="T92" fmla="*/ 30 w 173"/>
                  <a:gd name="T93" fmla="*/ 7 h 97"/>
                  <a:gd name="T94" fmla="*/ 33 w 173"/>
                  <a:gd name="T95" fmla="*/ 6 h 97"/>
                  <a:gd name="T96" fmla="*/ 33 w 173"/>
                  <a:gd name="T97" fmla="*/ 7 h 97"/>
                  <a:gd name="T98" fmla="*/ 33 w 173"/>
                  <a:gd name="T99" fmla="*/ 7 h 97"/>
                  <a:gd name="T100" fmla="*/ 33 w 173"/>
                  <a:gd name="T101" fmla="*/ 7 h 97"/>
                  <a:gd name="T102" fmla="*/ 47 w 173"/>
                  <a:gd name="T103" fmla="*/ 4 h 97"/>
                  <a:gd name="T104" fmla="*/ 63 w 173"/>
                  <a:gd name="T105" fmla="*/ 4 h 97"/>
                  <a:gd name="T106" fmla="*/ 80 w 173"/>
                  <a:gd name="T107" fmla="*/ 4 h 97"/>
                  <a:gd name="T108" fmla="*/ 94 w 173"/>
                  <a:gd name="T109" fmla="*/ 5 h 97"/>
                  <a:gd name="T110" fmla="*/ 121 w 173"/>
                  <a:gd name="T111" fmla="*/ 5 h 97"/>
                  <a:gd name="T112" fmla="*/ 146 w 173"/>
                  <a:gd name="T113" fmla="*/ 2 h 97"/>
                  <a:gd name="T114" fmla="*/ 172 w 173"/>
                  <a:gd name="T115"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97">
                    <a:moveTo>
                      <a:pt x="172" y="0"/>
                    </a:moveTo>
                    <a:lnTo>
                      <a:pt x="173" y="0"/>
                    </a:lnTo>
                    <a:lnTo>
                      <a:pt x="173" y="1"/>
                    </a:lnTo>
                    <a:lnTo>
                      <a:pt x="172" y="2"/>
                    </a:lnTo>
                    <a:lnTo>
                      <a:pt x="170" y="4"/>
                    </a:lnTo>
                    <a:lnTo>
                      <a:pt x="169" y="5"/>
                    </a:lnTo>
                    <a:lnTo>
                      <a:pt x="168" y="5"/>
                    </a:lnTo>
                    <a:lnTo>
                      <a:pt x="146" y="7"/>
                    </a:lnTo>
                    <a:lnTo>
                      <a:pt x="123" y="11"/>
                    </a:lnTo>
                    <a:lnTo>
                      <a:pt x="102" y="11"/>
                    </a:lnTo>
                    <a:lnTo>
                      <a:pt x="67" y="9"/>
                    </a:lnTo>
                    <a:lnTo>
                      <a:pt x="55" y="7"/>
                    </a:lnTo>
                    <a:lnTo>
                      <a:pt x="43" y="7"/>
                    </a:lnTo>
                    <a:lnTo>
                      <a:pt x="31" y="9"/>
                    </a:lnTo>
                    <a:lnTo>
                      <a:pt x="30" y="10"/>
                    </a:lnTo>
                    <a:lnTo>
                      <a:pt x="29" y="13"/>
                    </a:lnTo>
                    <a:lnTo>
                      <a:pt x="23" y="18"/>
                    </a:lnTo>
                    <a:lnTo>
                      <a:pt x="20" y="22"/>
                    </a:lnTo>
                    <a:lnTo>
                      <a:pt x="16" y="27"/>
                    </a:lnTo>
                    <a:lnTo>
                      <a:pt x="10" y="31"/>
                    </a:lnTo>
                    <a:lnTo>
                      <a:pt x="5" y="35"/>
                    </a:lnTo>
                    <a:lnTo>
                      <a:pt x="5" y="40"/>
                    </a:lnTo>
                    <a:lnTo>
                      <a:pt x="6" y="46"/>
                    </a:lnTo>
                    <a:lnTo>
                      <a:pt x="6" y="51"/>
                    </a:lnTo>
                    <a:lnTo>
                      <a:pt x="5" y="56"/>
                    </a:lnTo>
                    <a:lnTo>
                      <a:pt x="6" y="91"/>
                    </a:lnTo>
                    <a:lnTo>
                      <a:pt x="5" y="93"/>
                    </a:lnTo>
                    <a:lnTo>
                      <a:pt x="4" y="94"/>
                    </a:lnTo>
                    <a:lnTo>
                      <a:pt x="2" y="95"/>
                    </a:lnTo>
                    <a:lnTo>
                      <a:pt x="1" y="97"/>
                    </a:lnTo>
                    <a:lnTo>
                      <a:pt x="0" y="97"/>
                    </a:lnTo>
                    <a:lnTo>
                      <a:pt x="0" y="95"/>
                    </a:lnTo>
                    <a:lnTo>
                      <a:pt x="0" y="59"/>
                    </a:lnTo>
                    <a:lnTo>
                      <a:pt x="1" y="46"/>
                    </a:lnTo>
                    <a:lnTo>
                      <a:pt x="0" y="31"/>
                    </a:lnTo>
                    <a:lnTo>
                      <a:pt x="0" y="31"/>
                    </a:lnTo>
                    <a:lnTo>
                      <a:pt x="1" y="31"/>
                    </a:lnTo>
                    <a:lnTo>
                      <a:pt x="1" y="31"/>
                    </a:lnTo>
                    <a:lnTo>
                      <a:pt x="4" y="34"/>
                    </a:lnTo>
                    <a:lnTo>
                      <a:pt x="6" y="31"/>
                    </a:lnTo>
                    <a:lnTo>
                      <a:pt x="10" y="28"/>
                    </a:lnTo>
                    <a:lnTo>
                      <a:pt x="14" y="23"/>
                    </a:lnTo>
                    <a:lnTo>
                      <a:pt x="20" y="18"/>
                    </a:lnTo>
                    <a:lnTo>
                      <a:pt x="22" y="15"/>
                    </a:lnTo>
                    <a:lnTo>
                      <a:pt x="23" y="13"/>
                    </a:lnTo>
                    <a:lnTo>
                      <a:pt x="26" y="10"/>
                    </a:lnTo>
                    <a:lnTo>
                      <a:pt x="30" y="7"/>
                    </a:lnTo>
                    <a:lnTo>
                      <a:pt x="33" y="6"/>
                    </a:lnTo>
                    <a:lnTo>
                      <a:pt x="33" y="7"/>
                    </a:lnTo>
                    <a:lnTo>
                      <a:pt x="33" y="7"/>
                    </a:lnTo>
                    <a:lnTo>
                      <a:pt x="33" y="7"/>
                    </a:lnTo>
                    <a:lnTo>
                      <a:pt x="47" y="4"/>
                    </a:lnTo>
                    <a:lnTo>
                      <a:pt x="63" y="4"/>
                    </a:lnTo>
                    <a:lnTo>
                      <a:pt x="80" y="4"/>
                    </a:lnTo>
                    <a:lnTo>
                      <a:pt x="94" y="5"/>
                    </a:lnTo>
                    <a:lnTo>
                      <a:pt x="121" y="5"/>
                    </a:lnTo>
                    <a:lnTo>
                      <a:pt x="146" y="2"/>
                    </a:lnTo>
                    <a:lnTo>
                      <a:pt x="172"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6" name="Freeform 99"/>
              <p:cNvSpPr>
                <a:spLocks/>
              </p:cNvSpPr>
              <p:nvPr/>
            </p:nvSpPr>
            <p:spPr bwMode="auto">
              <a:xfrm>
                <a:off x="4402138" y="3221038"/>
                <a:ext cx="14288" cy="152400"/>
              </a:xfrm>
              <a:custGeom>
                <a:avLst/>
                <a:gdLst>
                  <a:gd name="T0" fmla="*/ 2 w 9"/>
                  <a:gd name="T1" fmla="*/ 0 h 96"/>
                  <a:gd name="T2" fmla="*/ 2 w 9"/>
                  <a:gd name="T3" fmla="*/ 0 h 96"/>
                  <a:gd name="T4" fmla="*/ 8 w 9"/>
                  <a:gd name="T5" fmla="*/ 22 h 96"/>
                  <a:gd name="T6" fmla="*/ 9 w 9"/>
                  <a:gd name="T7" fmla="*/ 44 h 96"/>
                  <a:gd name="T8" fmla="*/ 8 w 9"/>
                  <a:gd name="T9" fmla="*/ 68 h 96"/>
                  <a:gd name="T10" fmla="*/ 8 w 9"/>
                  <a:gd name="T11" fmla="*/ 90 h 96"/>
                  <a:gd name="T12" fmla="*/ 6 w 9"/>
                  <a:gd name="T13" fmla="*/ 92 h 96"/>
                  <a:gd name="T14" fmla="*/ 6 w 9"/>
                  <a:gd name="T15" fmla="*/ 93 h 96"/>
                  <a:gd name="T16" fmla="*/ 5 w 9"/>
                  <a:gd name="T17" fmla="*/ 94 h 96"/>
                  <a:gd name="T18" fmla="*/ 4 w 9"/>
                  <a:gd name="T19" fmla="*/ 96 h 96"/>
                  <a:gd name="T20" fmla="*/ 2 w 9"/>
                  <a:gd name="T21" fmla="*/ 96 h 96"/>
                  <a:gd name="T22" fmla="*/ 2 w 9"/>
                  <a:gd name="T23" fmla="*/ 94 h 96"/>
                  <a:gd name="T24" fmla="*/ 1 w 9"/>
                  <a:gd name="T25" fmla="*/ 64 h 96"/>
                  <a:gd name="T26" fmla="*/ 0 w 9"/>
                  <a:gd name="T27" fmla="*/ 33 h 96"/>
                  <a:gd name="T28" fmla="*/ 1 w 9"/>
                  <a:gd name="T29" fmla="*/ 1 h 96"/>
                  <a:gd name="T30" fmla="*/ 2 w 9"/>
                  <a:gd name="T31" fmla="*/ 1 h 96"/>
                  <a:gd name="T32" fmla="*/ 2 w 9"/>
                  <a:gd name="T3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96">
                    <a:moveTo>
                      <a:pt x="2" y="0"/>
                    </a:moveTo>
                    <a:lnTo>
                      <a:pt x="2" y="0"/>
                    </a:lnTo>
                    <a:lnTo>
                      <a:pt x="8" y="22"/>
                    </a:lnTo>
                    <a:lnTo>
                      <a:pt x="9" y="44"/>
                    </a:lnTo>
                    <a:lnTo>
                      <a:pt x="8" y="68"/>
                    </a:lnTo>
                    <a:lnTo>
                      <a:pt x="8" y="90"/>
                    </a:lnTo>
                    <a:lnTo>
                      <a:pt x="6" y="92"/>
                    </a:lnTo>
                    <a:lnTo>
                      <a:pt x="6" y="93"/>
                    </a:lnTo>
                    <a:lnTo>
                      <a:pt x="5" y="94"/>
                    </a:lnTo>
                    <a:lnTo>
                      <a:pt x="4" y="96"/>
                    </a:lnTo>
                    <a:lnTo>
                      <a:pt x="2" y="96"/>
                    </a:lnTo>
                    <a:lnTo>
                      <a:pt x="2" y="94"/>
                    </a:lnTo>
                    <a:lnTo>
                      <a:pt x="1" y="64"/>
                    </a:lnTo>
                    <a:lnTo>
                      <a:pt x="0" y="33"/>
                    </a:lnTo>
                    <a:lnTo>
                      <a:pt x="1" y="1"/>
                    </a:lnTo>
                    <a:lnTo>
                      <a:pt x="2" y="1"/>
                    </a:lnTo>
                    <a:lnTo>
                      <a:pt x="2"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7" name="Freeform 100"/>
              <p:cNvSpPr>
                <a:spLocks/>
              </p:cNvSpPr>
              <p:nvPr/>
            </p:nvSpPr>
            <p:spPr bwMode="auto">
              <a:xfrm>
                <a:off x="4391025" y="2727325"/>
                <a:ext cx="71438" cy="131763"/>
              </a:xfrm>
              <a:custGeom>
                <a:avLst/>
                <a:gdLst>
                  <a:gd name="T0" fmla="*/ 32 w 45"/>
                  <a:gd name="T1" fmla="*/ 0 h 83"/>
                  <a:gd name="T2" fmla="*/ 24 w 45"/>
                  <a:gd name="T3" fmla="*/ 18 h 83"/>
                  <a:gd name="T4" fmla="*/ 34 w 45"/>
                  <a:gd name="T5" fmla="*/ 7 h 83"/>
                  <a:gd name="T6" fmla="*/ 23 w 45"/>
                  <a:gd name="T7" fmla="*/ 33 h 83"/>
                  <a:gd name="T8" fmla="*/ 38 w 45"/>
                  <a:gd name="T9" fmla="*/ 21 h 83"/>
                  <a:gd name="T10" fmla="*/ 40 w 45"/>
                  <a:gd name="T11" fmla="*/ 20 h 83"/>
                  <a:gd name="T12" fmla="*/ 34 w 45"/>
                  <a:gd name="T13" fmla="*/ 33 h 83"/>
                  <a:gd name="T14" fmla="*/ 37 w 45"/>
                  <a:gd name="T15" fmla="*/ 34 h 83"/>
                  <a:gd name="T16" fmla="*/ 44 w 45"/>
                  <a:gd name="T17" fmla="*/ 30 h 83"/>
                  <a:gd name="T18" fmla="*/ 38 w 45"/>
                  <a:gd name="T19" fmla="*/ 42 h 83"/>
                  <a:gd name="T20" fmla="*/ 25 w 45"/>
                  <a:gd name="T21" fmla="*/ 70 h 83"/>
                  <a:gd name="T22" fmla="*/ 40 w 45"/>
                  <a:gd name="T23" fmla="*/ 51 h 83"/>
                  <a:gd name="T24" fmla="*/ 42 w 45"/>
                  <a:gd name="T25" fmla="*/ 50 h 83"/>
                  <a:gd name="T26" fmla="*/ 41 w 45"/>
                  <a:gd name="T27" fmla="*/ 56 h 83"/>
                  <a:gd name="T28" fmla="*/ 41 w 45"/>
                  <a:gd name="T29" fmla="*/ 60 h 83"/>
                  <a:gd name="T30" fmla="*/ 44 w 45"/>
                  <a:gd name="T31" fmla="*/ 59 h 83"/>
                  <a:gd name="T32" fmla="*/ 44 w 45"/>
                  <a:gd name="T33" fmla="*/ 66 h 83"/>
                  <a:gd name="T34" fmla="*/ 40 w 45"/>
                  <a:gd name="T35" fmla="*/ 72 h 83"/>
                  <a:gd name="T36" fmla="*/ 37 w 45"/>
                  <a:gd name="T37" fmla="*/ 72 h 83"/>
                  <a:gd name="T38" fmla="*/ 30 w 45"/>
                  <a:gd name="T39" fmla="*/ 76 h 83"/>
                  <a:gd name="T40" fmla="*/ 28 w 45"/>
                  <a:gd name="T41" fmla="*/ 76 h 83"/>
                  <a:gd name="T42" fmla="*/ 40 w 45"/>
                  <a:gd name="T43" fmla="*/ 55 h 83"/>
                  <a:gd name="T44" fmla="*/ 20 w 45"/>
                  <a:gd name="T45" fmla="*/ 80 h 83"/>
                  <a:gd name="T46" fmla="*/ 19 w 45"/>
                  <a:gd name="T47" fmla="*/ 80 h 83"/>
                  <a:gd name="T48" fmla="*/ 37 w 45"/>
                  <a:gd name="T49" fmla="*/ 39 h 83"/>
                  <a:gd name="T50" fmla="*/ 7 w 45"/>
                  <a:gd name="T51" fmla="*/ 81 h 83"/>
                  <a:gd name="T52" fmla="*/ 4 w 45"/>
                  <a:gd name="T53" fmla="*/ 83 h 83"/>
                  <a:gd name="T54" fmla="*/ 11 w 45"/>
                  <a:gd name="T55" fmla="*/ 68 h 83"/>
                  <a:gd name="T56" fmla="*/ 36 w 45"/>
                  <a:gd name="T57" fmla="*/ 25 h 83"/>
                  <a:gd name="T58" fmla="*/ 3 w 45"/>
                  <a:gd name="T59" fmla="*/ 72 h 83"/>
                  <a:gd name="T60" fmla="*/ 0 w 45"/>
                  <a:gd name="T61" fmla="*/ 73 h 83"/>
                  <a:gd name="T62" fmla="*/ 12 w 45"/>
                  <a:gd name="T63" fmla="*/ 47 h 83"/>
                  <a:gd name="T64" fmla="*/ 19 w 45"/>
                  <a:gd name="T65" fmla="*/ 34 h 83"/>
                  <a:gd name="T66" fmla="*/ 12 w 45"/>
                  <a:gd name="T67" fmla="*/ 43 h 83"/>
                  <a:gd name="T68" fmla="*/ 5 w 45"/>
                  <a:gd name="T69" fmla="*/ 54 h 83"/>
                  <a:gd name="T70" fmla="*/ 3 w 45"/>
                  <a:gd name="T71" fmla="*/ 54 h 83"/>
                  <a:gd name="T72" fmla="*/ 17 w 45"/>
                  <a:gd name="T73" fmla="*/ 24 h 83"/>
                  <a:gd name="T74" fmla="*/ 3 w 45"/>
                  <a:gd name="T75" fmla="*/ 39 h 83"/>
                  <a:gd name="T76" fmla="*/ 0 w 45"/>
                  <a:gd name="T77" fmla="*/ 41 h 83"/>
                  <a:gd name="T78" fmla="*/ 3 w 45"/>
                  <a:gd name="T79" fmla="*/ 37 h 83"/>
                  <a:gd name="T80" fmla="*/ 7 w 45"/>
                  <a:gd name="T81" fmla="*/ 26 h 83"/>
                  <a:gd name="T82" fmla="*/ 9 w 45"/>
                  <a:gd name="T83" fmla="*/ 20 h 83"/>
                  <a:gd name="T84" fmla="*/ 11 w 45"/>
                  <a:gd name="T85" fmla="*/ 20 h 83"/>
                  <a:gd name="T86" fmla="*/ 9 w 45"/>
                  <a:gd name="T87" fmla="*/ 25 h 83"/>
                  <a:gd name="T88" fmla="*/ 5 w 45"/>
                  <a:gd name="T89" fmla="*/ 34 h 83"/>
                  <a:gd name="T90" fmla="*/ 8 w 45"/>
                  <a:gd name="T91" fmla="*/ 32 h 83"/>
                  <a:gd name="T92" fmla="*/ 11 w 45"/>
                  <a:gd name="T93" fmla="*/ 25 h 83"/>
                  <a:gd name="T94" fmla="*/ 20 w 45"/>
                  <a:gd name="T95" fmla="*/ 11 h 83"/>
                  <a:gd name="T96" fmla="*/ 32 w 45"/>
                  <a:gd name="T9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83">
                    <a:moveTo>
                      <a:pt x="32" y="0"/>
                    </a:moveTo>
                    <a:lnTo>
                      <a:pt x="32" y="0"/>
                    </a:lnTo>
                    <a:lnTo>
                      <a:pt x="32" y="0"/>
                    </a:lnTo>
                    <a:lnTo>
                      <a:pt x="24" y="16"/>
                    </a:lnTo>
                    <a:lnTo>
                      <a:pt x="15" y="32"/>
                    </a:lnTo>
                    <a:lnTo>
                      <a:pt x="24" y="18"/>
                    </a:lnTo>
                    <a:lnTo>
                      <a:pt x="33" y="8"/>
                    </a:lnTo>
                    <a:lnTo>
                      <a:pt x="34" y="7"/>
                    </a:lnTo>
                    <a:lnTo>
                      <a:pt x="34" y="7"/>
                    </a:lnTo>
                    <a:lnTo>
                      <a:pt x="36" y="7"/>
                    </a:lnTo>
                    <a:lnTo>
                      <a:pt x="36" y="7"/>
                    </a:lnTo>
                    <a:lnTo>
                      <a:pt x="23" y="33"/>
                    </a:lnTo>
                    <a:lnTo>
                      <a:pt x="8" y="60"/>
                    </a:lnTo>
                    <a:lnTo>
                      <a:pt x="21" y="39"/>
                    </a:lnTo>
                    <a:lnTo>
                      <a:pt x="38" y="21"/>
                    </a:lnTo>
                    <a:lnTo>
                      <a:pt x="38" y="21"/>
                    </a:lnTo>
                    <a:lnTo>
                      <a:pt x="40" y="20"/>
                    </a:lnTo>
                    <a:lnTo>
                      <a:pt x="40" y="20"/>
                    </a:lnTo>
                    <a:lnTo>
                      <a:pt x="41" y="20"/>
                    </a:lnTo>
                    <a:lnTo>
                      <a:pt x="41" y="21"/>
                    </a:lnTo>
                    <a:lnTo>
                      <a:pt x="34" y="33"/>
                    </a:lnTo>
                    <a:lnTo>
                      <a:pt x="28" y="46"/>
                    </a:lnTo>
                    <a:lnTo>
                      <a:pt x="32" y="39"/>
                    </a:lnTo>
                    <a:lnTo>
                      <a:pt x="37" y="34"/>
                    </a:lnTo>
                    <a:lnTo>
                      <a:pt x="42" y="30"/>
                    </a:lnTo>
                    <a:lnTo>
                      <a:pt x="42" y="30"/>
                    </a:lnTo>
                    <a:lnTo>
                      <a:pt x="44" y="30"/>
                    </a:lnTo>
                    <a:lnTo>
                      <a:pt x="45" y="30"/>
                    </a:lnTo>
                    <a:lnTo>
                      <a:pt x="45" y="30"/>
                    </a:lnTo>
                    <a:lnTo>
                      <a:pt x="38" y="42"/>
                    </a:lnTo>
                    <a:lnTo>
                      <a:pt x="32" y="54"/>
                    </a:lnTo>
                    <a:lnTo>
                      <a:pt x="26" y="66"/>
                    </a:lnTo>
                    <a:lnTo>
                      <a:pt x="25" y="70"/>
                    </a:lnTo>
                    <a:lnTo>
                      <a:pt x="26" y="68"/>
                    </a:lnTo>
                    <a:lnTo>
                      <a:pt x="33" y="59"/>
                    </a:lnTo>
                    <a:lnTo>
                      <a:pt x="40" y="51"/>
                    </a:lnTo>
                    <a:lnTo>
                      <a:pt x="40" y="50"/>
                    </a:lnTo>
                    <a:lnTo>
                      <a:pt x="41" y="50"/>
                    </a:lnTo>
                    <a:lnTo>
                      <a:pt x="42" y="50"/>
                    </a:lnTo>
                    <a:lnTo>
                      <a:pt x="44" y="50"/>
                    </a:lnTo>
                    <a:lnTo>
                      <a:pt x="44" y="50"/>
                    </a:lnTo>
                    <a:lnTo>
                      <a:pt x="41" y="56"/>
                    </a:lnTo>
                    <a:lnTo>
                      <a:pt x="37" y="63"/>
                    </a:lnTo>
                    <a:lnTo>
                      <a:pt x="34" y="68"/>
                    </a:lnTo>
                    <a:lnTo>
                      <a:pt x="41" y="60"/>
                    </a:lnTo>
                    <a:lnTo>
                      <a:pt x="42" y="60"/>
                    </a:lnTo>
                    <a:lnTo>
                      <a:pt x="42" y="60"/>
                    </a:lnTo>
                    <a:lnTo>
                      <a:pt x="44" y="59"/>
                    </a:lnTo>
                    <a:lnTo>
                      <a:pt x="45" y="59"/>
                    </a:lnTo>
                    <a:lnTo>
                      <a:pt x="45" y="60"/>
                    </a:lnTo>
                    <a:lnTo>
                      <a:pt x="44" y="66"/>
                    </a:lnTo>
                    <a:lnTo>
                      <a:pt x="41" y="71"/>
                    </a:lnTo>
                    <a:lnTo>
                      <a:pt x="40" y="72"/>
                    </a:lnTo>
                    <a:lnTo>
                      <a:pt x="40" y="72"/>
                    </a:lnTo>
                    <a:lnTo>
                      <a:pt x="38" y="73"/>
                    </a:lnTo>
                    <a:lnTo>
                      <a:pt x="37" y="73"/>
                    </a:lnTo>
                    <a:lnTo>
                      <a:pt x="37" y="72"/>
                    </a:lnTo>
                    <a:lnTo>
                      <a:pt x="38" y="68"/>
                    </a:lnTo>
                    <a:lnTo>
                      <a:pt x="34" y="72"/>
                    </a:lnTo>
                    <a:lnTo>
                      <a:pt x="30" y="76"/>
                    </a:lnTo>
                    <a:lnTo>
                      <a:pt x="29" y="76"/>
                    </a:lnTo>
                    <a:lnTo>
                      <a:pt x="29" y="76"/>
                    </a:lnTo>
                    <a:lnTo>
                      <a:pt x="28" y="76"/>
                    </a:lnTo>
                    <a:lnTo>
                      <a:pt x="28" y="76"/>
                    </a:lnTo>
                    <a:lnTo>
                      <a:pt x="33" y="64"/>
                    </a:lnTo>
                    <a:lnTo>
                      <a:pt x="40" y="55"/>
                    </a:lnTo>
                    <a:lnTo>
                      <a:pt x="21" y="79"/>
                    </a:lnTo>
                    <a:lnTo>
                      <a:pt x="21" y="79"/>
                    </a:lnTo>
                    <a:lnTo>
                      <a:pt x="20" y="80"/>
                    </a:lnTo>
                    <a:lnTo>
                      <a:pt x="19" y="80"/>
                    </a:lnTo>
                    <a:lnTo>
                      <a:pt x="19" y="80"/>
                    </a:lnTo>
                    <a:lnTo>
                      <a:pt x="19" y="80"/>
                    </a:lnTo>
                    <a:lnTo>
                      <a:pt x="23" y="66"/>
                    </a:lnTo>
                    <a:lnTo>
                      <a:pt x="29" y="54"/>
                    </a:lnTo>
                    <a:lnTo>
                      <a:pt x="37" y="39"/>
                    </a:lnTo>
                    <a:lnTo>
                      <a:pt x="37" y="38"/>
                    </a:lnTo>
                    <a:lnTo>
                      <a:pt x="23" y="60"/>
                    </a:lnTo>
                    <a:lnTo>
                      <a:pt x="7" y="81"/>
                    </a:lnTo>
                    <a:lnTo>
                      <a:pt x="7" y="83"/>
                    </a:lnTo>
                    <a:lnTo>
                      <a:pt x="5" y="83"/>
                    </a:lnTo>
                    <a:lnTo>
                      <a:pt x="4" y="83"/>
                    </a:lnTo>
                    <a:lnTo>
                      <a:pt x="4" y="83"/>
                    </a:lnTo>
                    <a:lnTo>
                      <a:pt x="4" y="83"/>
                    </a:lnTo>
                    <a:lnTo>
                      <a:pt x="11" y="68"/>
                    </a:lnTo>
                    <a:lnTo>
                      <a:pt x="19" y="54"/>
                    </a:lnTo>
                    <a:lnTo>
                      <a:pt x="26" y="39"/>
                    </a:lnTo>
                    <a:lnTo>
                      <a:pt x="36" y="25"/>
                    </a:lnTo>
                    <a:lnTo>
                      <a:pt x="24" y="39"/>
                    </a:lnTo>
                    <a:lnTo>
                      <a:pt x="13" y="56"/>
                    </a:lnTo>
                    <a:lnTo>
                      <a:pt x="3" y="72"/>
                    </a:lnTo>
                    <a:lnTo>
                      <a:pt x="3" y="72"/>
                    </a:lnTo>
                    <a:lnTo>
                      <a:pt x="2" y="72"/>
                    </a:lnTo>
                    <a:lnTo>
                      <a:pt x="0" y="73"/>
                    </a:lnTo>
                    <a:lnTo>
                      <a:pt x="0" y="73"/>
                    </a:lnTo>
                    <a:lnTo>
                      <a:pt x="0" y="72"/>
                    </a:lnTo>
                    <a:lnTo>
                      <a:pt x="12" y="47"/>
                    </a:lnTo>
                    <a:lnTo>
                      <a:pt x="25" y="22"/>
                    </a:lnTo>
                    <a:lnTo>
                      <a:pt x="20" y="30"/>
                    </a:lnTo>
                    <a:lnTo>
                      <a:pt x="19" y="34"/>
                    </a:lnTo>
                    <a:lnTo>
                      <a:pt x="16" y="37"/>
                    </a:lnTo>
                    <a:lnTo>
                      <a:pt x="15" y="39"/>
                    </a:lnTo>
                    <a:lnTo>
                      <a:pt x="12" y="43"/>
                    </a:lnTo>
                    <a:lnTo>
                      <a:pt x="9" y="46"/>
                    </a:lnTo>
                    <a:lnTo>
                      <a:pt x="5" y="52"/>
                    </a:lnTo>
                    <a:lnTo>
                      <a:pt x="5" y="54"/>
                    </a:lnTo>
                    <a:lnTo>
                      <a:pt x="4" y="54"/>
                    </a:lnTo>
                    <a:lnTo>
                      <a:pt x="3" y="54"/>
                    </a:lnTo>
                    <a:lnTo>
                      <a:pt x="3" y="54"/>
                    </a:lnTo>
                    <a:lnTo>
                      <a:pt x="5" y="49"/>
                    </a:lnTo>
                    <a:lnTo>
                      <a:pt x="5" y="49"/>
                    </a:lnTo>
                    <a:lnTo>
                      <a:pt x="17" y="24"/>
                    </a:lnTo>
                    <a:lnTo>
                      <a:pt x="23" y="13"/>
                    </a:lnTo>
                    <a:lnTo>
                      <a:pt x="13" y="26"/>
                    </a:lnTo>
                    <a:lnTo>
                      <a:pt x="3" y="39"/>
                    </a:lnTo>
                    <a:lnTo>
                      <a:pt x="3" y="39"/>
                    </a:lnTo>
                    <a:lnTo>
                      <a:pt x="2" y="39"/>
                    </a:lnTo>
                    <a:lnTo>
                      <a:pt x="0" y="41"/>
                    </a:lnTo>
                    <a:lnTo>
                      <a:pt x="0" y="39"/>
                    </a:lnTo>
                    <a:lnTo>
                      <a:pt x="2" y="38"/>
                    </a:lnTo>
                    <a:lnTo>
                      <a:pt x="3" y="37"/>
                    </a:lnTo>
                    <a:lnTo>
                      <a:pt x="4" y="33"/>
                    </a:lnTo>
                    <a:lnTo>
                      <a:pt x="5" y="30"/>
                    </a:lnTo>
                    <a:lnTo>
                      <a:pt x="7" y="26"/>
                    </a:lnTo>
                    <a:lnTo>
                      <a:pt x="8" y="24"/>
                    </a:lnTo>
                    <a:lnTo>
                      <a:pt x="9" y="21"/>
                    </a:lnTo>
                    <a:lnTo>
                      <a:pt x="9" y="20"/>
                    </a:lnTo>
                    <a:lnTo>
                      <a:pt x="9" y="20"/>
                    </a:lnTo>
                    <a:lnTo>
                      <a:pt x="11" y="20"/>
                    </a:lnTo>
                    <a:lnTo>
                      <a:pt x="11" y="20"/>
                    </a:lnTo>
                    <a:lnTo>
                      <a:pt x="12" y="20"/>
                    </a:lnTo>
                    <a:lnTo>
                      <a:pt x="12" y="20"/>
                    </a:lnTo>
                    <a:lnTo>
                      <a:pt x="9" y="25"/>
                    </a:lnTo>
                    <a:lnTo>
                      <a:pt x="7" y="30"/>
                    </a:lnTo>
                    <a:lnTo>
                      <a:pt x="5" y="33"/>
                    </a:lnTo>
                    <a:lnTo>
                      <a:pt x="5" y="34"/>
                    </a:lnTo>
                    <a:lnTo>
                      <a:pt x="5" y="34"/>
                    </a:lnTo>
                    <a:lnTo>
                      <a:pt x="7" y="33"/>
                    </a:lnTo>
                    <a:lnTo>
                      <a:pt x="8" y="32"/>
                    </a:lnTo>
                    <a:lnTo>
                      <a:pt x="8" y="29"/>
                    </a:lnTo>
                    <a:lnTo>
                      <a:pt x="9" y="28"/>
                    </a:lnTo>
                    <a:lnTo>
                      <a:pt x="11" y="25"/>
                    </a:lnTo>
                    <a:lnTo>
                      <a:pt x="12" y="24"/>
                    </a:lnTo>
                    <a:lnTo>
                      <a:pt x="13" y="22"/>
                    </a:lnTo>
                    <a:lnTo>
                      <a:pt x="20" y="11"/>
                    </a:lnTo>
                    <a:lnTo>
                      <a:pt x="29" y="0"/>
                    </a:lnTo>
                    <a:lnTo>
                      <a:pt x="30" y="0"/>
                    </a:lnTo>
                    <a:lnTo>
                      <a:pt x="32"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8" name="Freeform 101"/>
              <p:cNvSpPr>
                <a:spLocks/>
              </p:cNvSpPr>
              <p:nvPr/>
            </p:nvSpPr>
            <p:spPr bwMode="auto">
              <a:xfrm>
                <a:off x="3959225" y="2894013"/>
                <a:ext cx="92075" cy="165100"/>
              </a:xfrm>
              <a:custGeom>
                <a:avLst/>
                <a:gdLst>
                  <a:gd name="T0" fmla="*/ 7 w 58"/>
                  <a:gd name="T1" fmla="*/ 10 h 104"/>
                  <a:gd name="T2" fmla="*/ 10 w 58"/>
                  <a:gd name="T3" fmla="*/ 12 h 104"/>
                  <a:gd name="T4" fmla="*/ 8 w 58"/>
                  <a:gd name="T5" fmla="*/ 18 h 104"/>
                  <a:gd name="T6" fmla="*/ 12 w 58"/>
                  <a:gd name="T7" fmla="*/ 16 h 104"/>
                  <a:gd name="T8" fmla="*/ 15 w 58"/>
                  <a:gd name="T9" fmla="*/ 18 h 104"/>
                  <a:gd name="T10" fmla="*/ 14 w 58"/>
                  <a:gd name="T11" fmla="*/ 27 h 104"/>
                  <a:gd name="T12" fmla="*/ 14 w 58"/>
                  <a:gd name="T13" fmla="*/ 30 h 104"/>
                  <a:gd name="T14" fmla="*/ 19 w 58"/>
                  <a:gd name="T15" fmla="*/ 24 h 104"/>
                  <a:gd name="T16" fmla="*/ 19 w 58"/>
                  <a:gd name="T17" fmla="*/ 29 h 104"/>
                  <a:gd name="T18" fmla="*/ 19 w 58"/>
                  <a:gd name="T19" fmla="*/ 33 h 104"/>
                  <a:gd name="T20" fmla="*/ 24 w 58"/>
                  <a:gd name="T21" fmla="*/ 29 h 104"/>
                  <a:gd name="T22" fmla="*/ 25 w 58"/>
                  <a:gd name="T23" fmla="*/ 41 h 104"/>
                  <a:gd name="T24" fmla="*/ 28 w 58"/>
                  <a:gd name="T25" fmla="*/ 42 h 104"/>
                  <a:gd name="T26" fmla="*/ 28 w 58"/>
                  <a:gd name="T27" fmla="*/ 51 h 104"/>
                  <a:gd name="T28" fmla="*/ 31 w 58"/>
                  <a:gd name="T29" fmla="*/ 50 h 104"/>
                  <a:gd name="T30" fmla="*/ 33 w 58"/>
                  <a:gd name="T31" fmla="*/ 50 h 104"/>
                  <a:gd name="T32" fmla="*/ 33 w 58"/>
                  <a:gd name="T33" fmla="*/ 59 h 104"/>
                  <a:gd name="T34" fmla="*/ 36 w 58"/>
                  <a:gd name="T35" fmla="*/ 63 h 104"/>
                  <a:gd name="T36" fmla="*/ 40 w 58"/>
                  <a:gd name="T37" fmla="*/ 60 h 104"/>
                  <a:gd name="T38" fmla="*/ 42 w 58"/>
                  <a:gd name="T39" fmla="*/ 69 h 104"/>
                  <a:gd name="T40" fmla="*/ 45 w 58"/>
                  <a:gd name="T41" fmla="*/ 73 h 104"/>
                  <a:gd name="T42" fmla="*/ 52 w 58"/>
                  <a:gd name="T43" fmla="*/ 75 h 104"/>
                  <a:gd name="T44" fmla="*/ 52 w 58"/>
                  <a:gd name="T45" fmla="*/ 87 h 104"/>
                  <a:gd name="T46" fmla="*/ 53 w 58"/>
                  <a:gd name="T47" fmla="*/ 89 h 104"/>
                  <a:gd name="T48" fmla="*/ 57 w 58"/>
                  <a:gd name="T49" fmla="*/ 85 h 104"/>
                  <a:gd name="T50" fmla="*/ 58 w 58"/>
                  <a:gd name="T51" fmla="*/ 92 h 104"/>
                  <a:gd name="T52" fmla="*/ 56 w 58"/>
                  <a:gd name="T53" fmla="*/ 98 h 104"/>
                  <a:gd name="T54" fmla="*/ 54 w 58"/>
                  <a:gd name="T55" fmla="*/ 104 h 104"/>
                  <a:gd name="T56" fmla="*/ 52 w 58"/>
                  <a:gd name="T57" fmla="*/ 102 h 104"/>
                  <a:gd name="T58" fmla="*/ 56 w 58"/>
                  <a:gd name="T59" fmla="*/ 93 h 104"/>
                  <a:gd name="T60" fmla="*/ 53 w 58"/>
                  <a:gd name="T61" fmla="*/ 93 h 104"/>
                  <a:gd name="T62" fmla="*/ 50 w 58"/>
                  <a:gd name="T63" fmla="*/ 97 h 104"/>
                  <a:gd name="T64" fmla="*/ 48 w 58"/>
                  <a:gd name="T65" fmla="*/ 92 h 104"/>
                  <a:gd name="T66" fmla="*/ 48 w 58"/>
                  <a:gd name="T67" fmla="*/ 80 h 104"/>
                  <a:gd name="T68" fmla="*/ 40 w 58"/>
                  <a:gd name="T69" fmla="*/ 81 h 104"/>
                  <a:gd name="T70" fmla="*/ 39 w 58"/>
                  <a:gd name="T71" fmla="*/ 79 h 104"/>
                  <a:gd name="T72" fmla="*/ 39 w 58"/>
                  <a:gd name="T73" fmla="*/ 71 h 104"/>
                  <a:gd name="T74" fmla="*/ 35 w 58"/>
                  <a:gd name="T75" fmla="*/ 71 h 104"/>
                  <a:gd name="T76" fmla="*/ 32 w 58"/>
                  <a:gd name="T77" fmla="*/ 72 h 104"/>
                  <a:gd name="T78" fmla="*/ 31 w 58"/>
                  <a:gd name="T79" fmla="*/ 55 h 104"/>
                  <a:gd name="T80" fmla="*/ 27 w 58"/>
                  <a:gd name="T81" fmla="*/ 59 h 104"/>
                  <a:gd name="T82" fmla="*/ 25 w 58"/>
                  <a:gd name="T83" fmla="*/ 50 h 104"/>
                  <a:gd name="T84" fmla="*/ 21 w 58"/>
                  <a:gd name="T85" fmla="*/ 51 h 104"/>
                  <a:gd name="T86" fmla="*/ 21 w 58"/>
                  <a:gd name="T87" fmla="*/ 43 h 104"/>
                  <a:gd name="T88" fmla="*/ 23 w 58"/>
                  <a:gd name="T89" fmla="*/ 37 h 104"/>
                  <a:gd name="T90" fmla="*/ 20 w 58"/>
                  <a:gd name="T91" fmla="*/ 35 h 104"/>
                  <a:gd name="T92" fmla="*/ 16 w 58"/>
                  <a:gd name="T93" fmla="*/ 38 h 104"/>
                  <a:gd name="T94" fmla="*/ 16 w 58"/>
                  <a:gd name="T95" fmla="*/ 31 h 104"/>
                  <a:gd name="T96" fmla="*/ 14 w 58"/>
                  <a:gd name="T97" fmla="*/ 34 h 104"/>
                  <a:gd name="T98" fmla="*/ 11 w 58"/>
                  <a:gd name="T99" fmla="*/ 35 h 104"/>
                  <a:gd name="T100" fmla="*/ 11 w 58"/>
                  <a:gd name="T101" fmla="*/ 26 h 104"/>
                  <a:gd name="T102" fmla="*/ 10 w 58"/>
                  <a:gd name="T103" fmla="*/ 24 h 104"/>
                  <a:gd name="T104" fmla="*/ 6 w 58"/>
                  <a:gd name="T105" fmla="*/ 27 h 104"/>
                  <a:gd name="T106" fmla="*/ 6 w 58"/>
                  <a:gd name="T107" fmla="*/ 18 h 104"/>
                  <a:gd name="T108" fmla="*/ 4 w 58"/>
                  <a:gd name="T109" fmla="*/ 18 h 104"/>
                  <a:gd name="T110" fmla="*/ 0 w 58"/>
                  <a:gd name="T111" fmla="*/ 21 h 104"/>
                  <a:gd name="T112" fmla="*/ 3 w 58"/>
                  <a:gd name="T113" fmla="*/ 14 h 104"/>
                  <a:gd name="T114" fmla="*/ 7 w 58"/>
                  <a:gd name="T11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104">
                    <a:moveTo>
                      <a:pt x="7" y="0"/>
                    </a:moveTo>
                    <a:lnTo>
                      <a:pt x="7" y="0"/>
                    </a:lnTo>
                    <a:lnTo>
                      <a:pt x="7" y="5"/>
                    </a:lnTo>
                    <a:lnTo>
                      <a:pt x="7" y="10"/>
                    </a:lnTo>
                    <a:lnTo>
                      <a:pt x="10" y="9"/>
                    </a:lnTo>
                    <a:lnTo>
                      <a:pt x="10" y="9"/>
                    </a:lnTo>
                    <a:lnTo>
                      <a:pt x="11" y="9"/>
                    </a:lnTo>
                    <a:lnTo>
                      <a:pt x="10" y="12"/>
                    </a:lnTo>
                    <a:lnTo>
                      <a:pt x="10" y="14"/>
                    </a:lnTo>
                    <a:lnTo>
                      <a:pt x="8" y="16"/>
                    </a:lnTo>
                    <a:lnTo>
                      <a:pt x="8" y="18"/>
                    </a:lnTo>
                    <a:lnTo>
                      <a:pt x="8" y="18"/>
                    </a:lnTo>
                    <a:lnTo>
                      <a:pt x="8" y="18"/>
                    </a:lnTo>
                    <a:lnTo>
                      <a:pt x="10" y="18"/>
                    </a:lnTo>
                    <a:lnTo>
                      <a:pt x="12" y="16"/>
                    </a:lnTo>
                    <a:lnTo>
                      <a:pt x="12" y="16"/>
                    </a:lnTo>
                    <a:lnTo>
                      <a:pt x="14" y="14"/>
                    </a:lnTo>
                    <a:lnTo>
                      <a:pt x="15" y="14"/>
                    </a:lnTo>
                    <a:lnTo>
                      <a:pt x="15" y="16"/>
                    </a:lnTo>
                    <a:lnTo>
                      <a:pt x="15" y="18"/>
                    </a:lnTo>
                    <a:lnTo>
                      <a:pt x="15" y="21"/>
                    </a:lnTo>
                    <a:lnTo>
                      <a:pt x="15" y="22"/>
                    </a:lnTo>
                    <a:lnTo>
                      <a:pt x="14" y="24"/>
                    </a:lnTo>
                    <a:lnTo>
                      <a:pt x="14" y="27"/>
                    </a:lnTo>
                    <a:lnTo>
                      <a:pt x="14" y="30"/>
                    </a:lnTo>
                    <a:lnTo>
                      <a:pt x="12" y="31"/>
                    </a:lnTo>
                    <a:lnTo>
                      <a:pt x="12" y="31"/>
                    </a:lnTo>
                    <a:lnTo>
                      <a:pt x="14" y="30"/>
                    </a:lnTo>
                    <a:lnTo>
                      <a:pt x="15" y="27"/>
                    </a:lnTo>
                    <a:lnTo>
                      <a:pt x="16" y="26"/>
                    </a:lnTo>
                    <a:lnTo>
                      <a:pt x="19" y="25"/>
                    </a:lnTo>
                    <a:lnTo>
                      <a:pt x="19" y="24"/>
                    </a:lnTo>
                    <a:lnTo>
                      <a:pt x="20" y="25"/>
                    </a:lnTo>
                    <a:lnTo>
                      <a:pt x="20" y="25"/>
                    </a:lnTo>
                    <a:lnTo>
                      <a:pt x="20" y="26"/>
                    </a:lnTo>
                    <a:lnTo>
                      <a:pt x="19" y="29"/>
                    </a:lnTo>
                    <a:lnTo>
                      <a:pt x="19" y="30"/>
                    </a:lnTo>
                    <a:lnTo>
                      <a:pt x="19" y="33"/>
                    </a:lnTo>
                    <a:lnTo>
                      <a:pt x="19" y="33"/>
                    </a:lnTo>
                    <a:lnTo>
                      <a:pt x="19" y="33"/>
                    </a:lnTo>
                    <a:lnTo>
                      <a:pt x="20" y="31"/>
                    </a:lnTo>
                    <a:lnTo>
                      <a:pt x="21" y="30"/>
                    </a:lnTo>
                    <a:lnTo>
                      <a:pt x="23" y="29"/>
                    </a:lnTo>
                    <a:lnTo>
                      <a:pt x="24" y="29"/>
                    </a:lnTo>
                    <a:lnTo>
                      <a:pt x="24" y="29"/>
                    </a:lnTo>
                    <a:lnTo>
                      <a:pt x="25" y="33"/>
                    </a:lnTo>
                    <a:lnTo>
                      <a:pt x="25" y="37"/>
                    </a:lnTo>
                    <a:lnTo>
                      <a:pt x="25" y="41"/>
                    </a:lnTo>
                    <a:lnTo>
                      <a:pt x="27" y="41"/>
                    </a:lnTo>
                    <a:lnTo>
                      <a:pt x="28" y="39"/>
                    </a:lnTo>
                    <a:lnTo>
                      <a:pt x="28" y="41"/>
                    </a:lnTo>
                    <a:lnTo>
                      <a:pt x="28" y="42"/>
                    </a:lnTo>
                    <a:lnTo>
                      <a:pt x="28" y="45"/>
                    </a:lnTo>
                    <a:lnTo>
                      <a:pt x="28" y="47"/>
                    </a:lnTo>
                    <a:lnTo>
                      <a:pt x="28" y="48"/>
                    </a:lnTo>
                    <a:lnTo>
                      <a:pt x="28" y="51"/>
                    </a:lnTo>
                    <a:lnTo>
                      <a:pt x="28" y="52"/>
                    </a:lnTo>
                    <a:lnTo>
                      <a:pt x="28" y="52"/>
                    </a:lnTo>
                    <a:lnTo>
                      <a:pt x="29" y="52"/>
                    </a:lnTo>
                    <a:lnTo>
                      <a:pt x="31" y="50"/>
                    </a:lnTo>
                    <a:lnTo>
                      <a:pt x="32" y="50"/>
                    </a:lnTo>
                    <a:lnTo>
                      <a:pt x="32" y="48"/>
                    </a:lnTo>
                    <a:lnTo>
                      <a:pt x="33" y="48"/>
                    </a:lnTo>
                    <a:lnTo>
                      <a:pt x="33" y="50"/>
                    </a:lnTo>
                    <a:lnTo>
                      <a:pt x="33" y="51"/>
                    </a:lnTo>
                    <a:lnTo>
                      <a:pt x="33" y="54"/>
                    </a:lnTo>
                    <a:lnTo>
                      <a:pt x="33" y="56"/>
                    </a:lnTo>
                    <a:lnTo>
                      <a:pt x="33" y="59"/>
                    </a:lnTo>
                    <a:lnTo>
                      <a:pt x="33" y="60"/>
                    </a:lnTo>
                    <a:lnTo>
                      <a:pt x="35" y="63"/>
                    </a:lnTo>
                    <a:lnTo>
                      <a:pt x="35" y="63"/>
                    </a:lnTo>
                    <a:lnTo>
                      <a:pt x="36" y="63"/>
                    </a:lnTo>
                    <a:lnTo>
                      <a:pt x="37" y="62"/>
                    </a:lnTo>
                    <a:lnTo>
                      <a:pt x="39" y="62"/>
                    </a:lnTo>
                    <a:lnTo>
                      <a:pt x="39" y="60"/>
                    </a:lnTo>
                    <a:lnTo>
                      <a:pt x="40" y="60"/>
                    </a:lnTo>
                    <a:lnTo>
                      <a:pt x="41" y="60"/>
                    </a:lnTo>
                    <a:lnTo>
                      <a:pt x="41" y="63"/>
                    </a:lnTo>
                    <a:lnTo>
                      <a:pt x="41" y="66"/>
                    </a:lnTo>
                    <a:lnTo>
                      <a:pt x="42" y="69"/>
                    </a:lnTo>
                    <a:lnTo>
                      <a:pt x="42" y="72"/>
                    </a:lnTo>
                    <a:lnTo>
                      <a:pt x="42" y="73"/>
                    </a:lnTo>
                    <a:lnTo>
                      <a:pt x="42" y="75"/>
                    </a:lnTo>
                    <a:lnTo>
                      <a:pt x="45" y="73"/>
                    </a:lnTo>
                    <a:lnTo>
                      <a:pt x="46" y="72"/>
                    </a:lnTo>
                    <a:lnTo>
                      <a:pt x="49" y="72"/>
                    </a:lnTo>
                    <a:lnTo>
                      <a:pt x="50" y="73"/>
                    </a:lnTo>
                    <a:lnTo>
                      <a:pt x="52" y="75"/>
                    </a:lnTo>
                    <a:lnTo>
                      <a:pt x="52" y="77"/>
                    </a:lnTo>
                    <a:lnTo>
                      <a:pt x="52" y="80"/>
                    </a:lnTo>
                    <a:lnTo>
                      <a:pt x="52" y="84"/>
                    </a:lnTo>
                    <a:lnTo>
                      <a:pt x="52" y="87"/>
                    </a:lnTo>
                    <a:lnTo>
                      <a:pt x="52" y="88"/>
                    </a:lnTo>
                    <a:lnTo>
                      <a:pt x="52" y="89"/>
                    </a:lnTo>
                    <a:lnTo>
                      <a:pt x="52" y="90"/>
                    </a:lnTo>
                    <a:lnTo>
                      <a:pt x="53" y="89"/>
                    </a:lnTo>
                    <a:lnTo>
                      <a:pt x="54" y="88"/>
                    </a:lnTo>
                    <a:lnTo>
                      <a:pt x="56" y="87"/>
                    </a:lnTo>
                    <a:lnTo>
                      <a:pt x="56" y="87"/>
                    </a:lnTo>
                    <a:lnTo>
                      <a:pt x="57" y="85"/>
                    </a:lnTo>
                    <a:lnTo>
                      <a:pt x="57" y="87"/>
                    </a:lnTo>
                    <a:lnTo>
                      <a:pt x="57" y="88"/>
                    </a:lnTo>
                    <a:lnTo>
                      <a:pt x="58" y="89"/>
                    </a:lnTo>
                    <a:lnTo>
                      <a:pt x="58" y="92"/>
                    </a:lnTo>
                    <a:lnTo>
                      <a:pt x="58" y="94"/>
                    </a:lnTo>
                    <a:lnTo>
                      <a:pt x="57" y="97"/>
                    </a:lnTo>
                    <a:lnTo>
                      <a:pt x="57" y="98"/>
                    </a:lnTo>
                    <a:lnTo>
                      <a:pt x="56" y="98"/>
                    </a:lnTo>
                    <a:lnTo>
                      <a:pt x="57" y="100"/>
                    </a:lnTo>
                    <a:lnTo>
                      <a:pt x="56" y="101"/>
                    </a:lnTo>
                    <a:lnTo>
                      <a:pt x="56" y="102"/>
                    </a:lnTo>
                    <a:lnTo>
                      <a:pt x="54" y="104"/>
                    </a:lnTo>
                    <a:lnTo>
                      <a:pt x="53" y="104"/>
                    </a:lnTo>
                    <a:lnTo>
                      <a:pt x="53" y="104"/>
                    </a:lnTo>
                    <a:lnTo>
                      <a:pt x="52" y="102"/>
                    </a:lnTo>
                    <a:lnTo>
                      <a:pt x="52" y="102"/>
                    </a:lnTo>
                    <a:lnTo>
                      <a:pt x="53" y="101"/>
                    </a:lnTo>
                    <a:lnTo>
                      <a:pt x="54" y="97"/>
                    </a:lnTo>
                    <a:lnTo>
                      <a:pt x="56" y="94"/>
                    </a:lnTo>
                    <a:lnTo>
                      <a:pt x="56" y="93"/>
                    </a:lnTo>
                    <a:lnTo>
                      <a:pt x="56" y="92"/>
                    </a:lnTo>
                    <a:lnTo>
                      <a:pt x="56" y="92"/>
                    </a:lnTo>
                    <a:lnTo>
                      <a:pt x="54" y="93"/>
                    </a:lnTo>
                    <a:lnTo>
                      <a:pt x="53" y="93"/>
                    </a:lnTo>
                    <a:lnTo>
                      <a:pt x="52" y="94"/>
                    </a:lnTo>
                    <a:lnTo>
                      <a:pt x="52" y="96"/>
                    </a:lnTo>
                    <a:lnTo>
                      <a:pt x="50" y="96"/>
                    </a:lnTo>
                    <a:lnTo>
                      <a:pt x="50" y="97"/>
                    </a:lnTo>
                    <a:lnTo>
                      <a:pt x="49" y="97"/>
                    </a:lnTo>
                    <a:lnTo>
                      <a:pt x="49" y="97"/>
                    </a:lnTo>
                    <a:lnTo>
                      <a:pt x="48" y="94"/>
                    </a:lnTo>
                    <a:lnTo>
                      <a:pt x="48" y="92"/>
                    </a:lnTo>
                    <a:lnTo>
                      <a:pt x="48" y="88"/>
                    </a:lnTo>
                    <a:lnTo>
                      <a:pt x="48" y="85"/>
                    </a:lnTo>
                    <a:lnTo>
                      <a:pt x="48" y="83"/>
                    </a:lnTo>
                    <a:lnTo>
                      <a:pt x="48" y="80"/>
                    </a:lnTo>
                    <a:lnTo>
                      <a:pt x="46" y="79"/>
                    </a:lnTo>
                    <a:lnTo>
                      <a:pt x="45" y="79"/>
                    </a:lnTo>
                    <a:lnTo>
                      <a:pt x="44" y="79"/>
                    </a:lnTo>
                    <a:lnTo>
                      <a:pt x="40" y="81"/>
                    </a:lnTo>
                    <a:lnTo>
                      <a:pt x="40" y="81"/>
                    </a:lnTo>
                    <a:lnTo>
                      <a:pt x="39" y="81"/>
                    </a:lnTo>
                    <a:lnTo>
                      <a:pt x="39" y="80"/>
                    </a:lnTo>
                    <a:lnTo>
                      <a:pt x="39" y="79"/>
                    </a:lnTo>
                    <a:lnTo>
                      <a:pt x="39" y="77"/>
                    </a:lnTo>
                    <a:lnTo>
                      <a:pt x="39" y="75"/>
                    </a:lnTo>
                    <a:lnTo>
                      <a:pt x="39" y="72"/>
                    </a:lnTo>
                    <a:lnTo>
                      <a:pt x="39" y="71"/>
                    </a:lnTo>
                    <a:lnTo>
                      <a:pt x="37" y="69"/>
                    </a:lnTo>
                    <a:lnTo>
                      <a:pt x="37" y="68"/>
                    </a:lnTo>
                    <a:lnTo>
                      <a:pt x="36" y="68"/>
                    </a:lnTo>
                    <a:lnTo>
                      <a:pt x="35" y="71"/>
                    </a:lnTo>
                    <a:lnTo>
                      <a:pt x="35" y="71"/>
                    </a:lnTo>
                    <a:lnTo>
                      <a:pt x="33" y="72"/>
                    </a:lnTo>
                    <a:lnTo>
                      <a:pt x="32" y="72"/>
                    </a:lnTo>
                    <a:lnTo>
                      <a:pt x="32" y="72"/>
                    </a:lnTo>
                    <a:lnTo>
                      <a:pt x="31" y="68"/>
                    </a:lnTo>
                    <a:lnTo>
                      <a:pt x="31" y="63"/>
                    </a:lnTo>
                    <a:lnTo>
                      <a:pt x="31" y="59"/>
                    </a:lnTo>
                    <a:lnTo>
                      <a:pt x="31" y="55"/>
                    </a:lnTo>
                    <a:lnTo>
                      <a:pt x="29" y="56"/>
                    </a:lnTo>
                    <a:lnTo>
                      <a:pt x="28" y="58"/>
                    </a:lnTo>
                    <a:lnTo>
                      <a:pt x="27" y="59"/>
                    </a:lnTo>
                    <a:lnTo>
                      <a:pt x="27" y="59"/>
                    </a:lnTo>
                    <a:lnTo>
                      <a:pt x="25" y="59"/>
                    </a:lnTo>
                    <a:lnTo>
                      <a:pt x="25" y="59"/>
                    </a:lnTo>
                    <a:lnTo>
                      <a:pt x="25" y="54"/>
                    </a:lnTo>
                    <a:lnTo>
                      <a:pt x="25" y="50"/>
                    </a:lnTo>
                    <a:lnTo>
                      <a:pt x="24" y="50"/>
                    </a:lnTo>
                    <a:lnTo>
                      <a:pt x="23" y="51"/>
                    </a:lnTo>
                    <a:lnTo>
                      <a:pt x="23" y="52"/>
                    </a:lnTo>
                    <a:lnTo>
                      <a:pt x="21" y="51"/>
                    </a:lnTo>
                    <a:lnTo>
                      <a:pt x="21" y="48"/>
                    </a:lnTo>
                    <a:lnTo>
                      <a:pt x="21" y="47"/>
                    </a:lnTo>
                    <a:lnTo>
                      <a:pt x="21" y="46"/>
                    </a:lnTo>
                    <a:lnTo>
                      <a:pt x="21" y="43"/>
                    </a:lnTo>
                    <a:lnTo>
                      <a:pt x="21" y="41"/>
                    </a:lnTo>
                    <a:lnTo>
                      <a:pt x="21" y="39"/>
                    </a:lnTo>
                    <a:lnTo>
                      <a:pt x="21" y="38"/>
                    </a:lnTo>
                    <a:lnTo>
                      <a:pt x="23" y="37"/>
                    </a:lnTo>
                    <a:lnTo>
                      <a:pt x="23" y="34"/>
                    </a:lnTo>
                    <a:lnTo>
                      <a:pt x="21" y="34"/>
                    </a:lnTo>
                    <a:lnTo>
                      <a:pt x="21" y="34"/>
                    </a:lnTo>
                    <a:lnTo>
                      <a:pt x="20" y="35"/>
                    </a:lnTo>
                    <a:lnTo>
                      <a:pt x="19" y="38"/>
                    </a:lnTo>
                    <a:lnTo>
                      <a:pt x="16" y="38"/>
                    </a:lnTo>
                    <a:lnTo>
                      <a:pt x="16" y="38"/>
                    </a:lnTo>
                    <a:lnTo>
                      <a:pt x="16" y="38"/>
                    </a:lnTo>
                    <a:lnTo>
                      <a:pt x="16" y="37"/>
                    </a:lnTo>
                    <a:lnTo>
                      <a:pt x="16" y="34"/>
                    </a:lnTo>
                    <a:lnTo>
                      <a:pt x="16" y="33"/>
                    </a:lnTo>
                    <a:lnTo>
                      <a:pt x="16" y="31"/>
                    </a:lnTo>
                    <a:lnTo>
                      <a:pt x="16" y="31"/>
                    </a:lnTo>
                    <a:lnTo>
                      <a:pt x="15" y="31"/>
                    </a:lnTo>
                    <a:lnTo>
                      <a:pt x="14" y="34"/>
                    </a:lnTo>
                    <a:lnTo>
                      <a:pt x="14" y="34"/>
                    </a:lnTo>
                    <a:lnTo>
                      <a:pt x="12" y="35"/>
                    </a:lnTo>
                    <a:lnTo>
                      <a:pt x="11" y="35"/>
                    </a:lnTo>
                    <a:lnTo>
                      <a:pt x="11" y="35"/>
                    </a:lnTo>
                    <a:lnTo>
                      <a:pt x="11" y="35"/>
                    </a:lnTo>
                    <a:lnTo>
                      <a:pt x="11" y="34"/>
                    </a:lnTo>
                    <a:lnTo>
                      <a:pt x="11" y="31"/>
                    </a:lnTo>
                    <a:lnTo>
                      <a:pt x="11" y="29"/>
                    </a:lnTo>
                    <a:lnTo>
                      <a:pt x="11" y="26"/>
                    </a:lnTo>
                    <a:lnTo>
                      <a:pt x="11" y="25"/>
                    </a:lnTo>
                    <a:lnTo>
                      <a:pt x="11" y="24"/>
                    </a:lnTo>
                    <a:lnTo>
                      <a:pt x="11" y="22"/>
                    </a:lnTo>
                    <a:lnTo>
                      <a:pt x="10" y="24"/>
                    </a:lnTo>
                    <a:lnTo>
                      <a:pt x="8" y="26"/>
                    </a:lnTo>
                    <a:lnTo>
                      <a:pt x="8" y="26"/>
                    </a:lnTo>
                    <a:lnTo>
                      <a:pt x="7" y="27"/>
                    </a:lnTo>
                    <a:lnTo>
                      <a:pt x="6" y="27"/>
                    </a:lnTo>
                    <a:lnTo>
                      <a:pt x="6" y="27"/>
                    </a:lnTo>
                    <a:lnTo>
                      <a:pt x="6" y="27"/>
                    </a:lnTo>
                    <a:lnTo>
                      <a:pt x="6" y="22"/>
                    </a:lnTo>
                    <a:lnTo>
                      <a:pt x="6" y="18"/>
                    </a:lnTo>
                    <a:lnTo>
                      <a:pt x="7" y="16"/>
                    </a:lnTo>
                    <a:lnTo>
                      <a:pt x="7" y="14"/>
                    </a:lnTo>
                    <a:lnTo>
                      <a:pt x="6" y="14"/>
                    </a:lnTo>
                    <a:lnTo>
                      <a:pt x="4" y="18"/>
                    </a:lnTo>
                    <a:lnTo>
                      <a:pt x="3" y="18"/>
                    </a:lnTo>
                    <a:lnTo>
                      <a:pt x="3" y="20"/>
                    </a:lnTo>
                    <a:lnTo>
                      <a:pt x="2" y="20"/>
                    </a:lnTo>
                    <a:lnTo>
                      <a:pt x="0" y="21"/>
                    </a:lnTo>
                    <a:lnTo>
                      <a:pt x="0" y="20"/>
                    </a:lnTo>
                    <a:lnTo>
                      <a:pt x="2" y="17"/>
                    </a:lnTo>
                    <a:lnTo>
                      <a:pt x="3" y="14"/>
                    </a:lnTo>
                    <a:lnTo>
                      <a:pt x="3" y="14"/>
                    </a:lnTo>
                    <a:lnTo>
                      <a:pt x="4" y="8"/>
                    </a:lnTo>
                    <a:lnTo>
                      <a:pt x="6" y="1"/>
                    </a:lnTo>
                    <a:lnTo>
                      <a:pt x="7" y="0"/>
                    </a:lnTo>
                    <a:lnTo>
                      <a:pt x="7"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9" name="Freeform 102"/>
              <p:cNvSpPr>
                <a:spLocks noEditPoints="1"/>
              </p:cNvSpPr>
              <p:nvPr/>
            </p:nvSpPr>
            <p:spPr bwMode="auto">
              <a:xfrm>
                <a:off x="3910013" y="3186113"/>
                <a:ext cx="95250" cy="41275"/>
              </a:xfrm>
              <a:custGeom>
                <a:avLst/>
                <a:gdLst>
                  <a:gd name="T0" fmla="*/ 8 w 60"/>
                  <a:gd name="T1" fmla="*/ 17 h 26"/>
                  <a:gd name="T2" fmla="*/ 21 w 60"/>
                  <a:gd name="T3" fmla="*/ 1 h 26"/>
                  <a:gd name="T4" fmla="*/ 22 w 60"/>
                  <a:gd name="T5" fmla="*/ 3 h 26"/>
                  <a:gd name="T6" fmla="*/ 24 w 60"/>
                  <a:gd name="T7" fmla="*/ 5 h 26"/>
                  <a:gd name="T8" fmla="*/ 31 w 60"/>
                  <a:gd name="T9" fmla="*/ 2 h 26"/>
                  <a:gd name="T10" fmla="*/ 33 w 60"/>
                  <a:gd name="T11" fmla="*/ 2 h 26"/>
                  <a:gd name="T12" fmla="*/ 34 w 60"/>
                  <a:gd name="T13" fmla="*/ 3 h 26"/>
                  <a:gd name="T14" fmla="*/ 35 w 60"/>
                  <a:gd name="T15" fmla="*/ 3 h 26"/>
                  <a:gd name="T16" fmla="*/ 38 w 60"/>
                  <a:gd name="T17" fmla="*/ 6 h 26"/>
                  <a:gd name="T18" fmla="*/ 41 w 60"/>
                  <a:gd name="T19" fmla="*/ 3 h 26"/>
                  <a:gd name="T20" fmla="*/ 43 w 60"/>
                  <a:gd name="T21" fmla="*/ 6 h 26"/>
                  <a:gd name="T22" fmla="*/ 49 w 60"/>
                  <a:gd name="T23" fmla="*/ 3 h 26"/>
                  <a:gd name="T24" fmla="*/ 51 w 60"/>
                  <a:gd name="T25" fmla="*/ 6 h 26"/>
                  <a:gd name="T26" fmla="*/ 58 w 60"/>
                  <a:gd name="T27" fmla="*/ 3 h 26"/>
                  <a:gd name="T28" fmla="*/ 59 w 60"/>
                  <a:gd name="T29" fmla="*/ 3 h 26"/>
                  <a:gd name="T30" fmla="*/ 60 w 60"/>
                  <a:gd name="T31" fmla="*/ 3 h 26"/>
                  <a:gd name="T32" fmla="*/ 59 w 60"/>
                  <a:gd name="T33" fmla="*/ 11 h 26"/>
                  <a:gd name="T34" fmla="*/ 55 w 60"/>
                  <a:gd name="T35" fmla="*/ 17 h 26"/>
                  <a:gd name="T36" fmla="*/ 52 w 60"/>
                  <a:gd name="T37" fmla="*/ 18 h 26"/>
                  <a:gd name="T38" fmla="*/ 50 w 60"/>
                  <a:gd name="T39" fmla="*/ 18 h 26"/>
                  <a:gd name="T40" fmla="*/ 50 w 60"/>
                  <a:gd name="T41" fmla="*/ 11 h 26"/>
                  <a:gd name="T42" fmla="*/ 46 w 60"/>
                  <a:gd name="T43" fmla="*/ 17 h 26"/>
                  <a:gd name="T44" fmla="*/ 43 w 60"/>
                  <a:gd name="T45" fmla="*/ 17 h 26"/>
                  <a:gd name="T46" fmla="*/ 43 w 60"/>
                  <a:gd name="T47" fmla="*/ 13 h 26"/>
                  <a:gd name="T48" fmla="*/ 45 w 60"/>
                  <a:gd name="T49" fmla="*/ 9 h 26"/>
                  <a:gd name="T50" fmla="*/ 41 w 60"/>
                  <a:gd name="T51" fmla="*/ 17 h 26"/>
                  <a:gd name="T52" fmla="*/ 37 w 60"/>
                  <a:gd name="T53" fmla="*/ 19 h 26"/>
                  <a:gd name="T54" fmla="*/ 38 w 60"/>
                  <a:gd name="T55" fmla="*/ 13 h 26"/>
                  <a:gd name="T56" fmla="*/ 30 w 60"/>
                  <a:gd name="T57" fmla="*/ 21 h 26"/>
                  <a:gd name="T58" fmla="*/ 28 w 60"/>
                  <a:gd name="T59" fmla="*/ 22 h 26"/>
                  <a:gd name="T60" fmla="*/ 28 w 60"/>
                  <a:gd name="T61" fmla="*/ 19 h 26"/>
                  <a:gd name="T62" fmla="*/ 25 w 60"/>
                  <a:gd name="T63" fmla="*/ 19 h 26"/>
                  <a:gd name="T64" fmla="*/ 29 w 60"/>
                  <a:gd name="T65" fmla="*/ 9 h 26"/>
                  <a:gd name="T66" fmla="*/ 26 w 60"/>
                  <a:gd name="T67" fmla="*/ 9 h 26"/>
                  <a:gd name="T68" fmla="*/ 18 w 60"/>
                  <a:gd name="T69" fmla="*/ 19 h 26"/>
                  <a:gd name="T70" fmla="*/ 16 w 60"/>
                  <a:gd name="T71" fmla="*/ 19 h 26"/>
                  <a:gd name="T72" fmla="*/ 18 w 60"/>
                  <a:gd name="T73" fmla="*/ 14 h 26"/>
                  <a:gd name="T74" fmla="*/ 17 w 60"/>
                  <a:gd name="T75" fmla="*/ 15 h 26"/>
                  <a:gd name="T76" fmla="*/ 14 w 60"/>
                  <a:gd name="T77" fmla="*/ 18 h 26"/>
                  <a:gd name="T78" fmla="*/ 12 w 60"/>
                  <a:gd name="T79" fmla="*/ 18 h 26"/>
                  <a:gd name="T80" fmla="*/ 17 w 60"/>
                  <a:gd name="T81" fmla="*/ 6 h 26"/>
                  <a:gd name="T82" fmla="*/ 9 w 60"/>
                  <a:gd name="T83" fmla="*/ 19 h 26"/>
                  <a:gd name="T84" fmla="*/ 5 w 60"/>
                  <a:gd name="T85" fmla="*/ 26 h 26"/>
                  <a:gd name="T86" fmla="*/ 5 w 60"/>
                  <a:gd name="T87" fmla="*/ 22 h 26"/>
                  <a:gd name="T88" fmla="*/ 7 w 60"/>
                  <a:gd name="T89" fmla="*/ 18 h 26"/>
                  <a:gd name="T90" fmla="*/ 5 w 60"/>
                  <a:gd name="T91" fmla="*/ 18 h 26"/>
                  <a:gd name="T92" fmla="*/ 4 w 60"/>
                  <a:gd name="T93" fmla="*/ 11 h 26"/>
                  <a:gd name="T94" fmla="*/ 1 w 60"/>
                  <a:gd name="T95" fmla="*/ 15 h 26"/>
                  <a:gd name="T96" fmla="*/ 0 w 60"/>
                  <a:gd name="T97" fmla="*/ 15 h 26"/>
                  <a:gd name="T98" fmla="*/ 4 w 60"/>
                  <a:gd name="T99" fmla="*/ 9 h 26"/>
                  <a:gd name="T100" fmla="*/ 9 w 60"/>
                  <a:gd name="T101" fmla="*/ 3 h 26"/>
                  <a:gd name="T102" fmla="*/ 12 w 60"/>
                  <a:gd name="T103" fmla="*/ 3 h 26"/>
                  <a:gd name="T104" fmla="*/ 13 w 60"/>
                  <a:gd name="T105" fmla="*/ 3 h 26"/>
                  <a:gd name="T106" fmla="*/ 20 w 60"/>
                  <a:gd name="T107"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 h="26">
                    <a:moveTo>
                      <a:pt x="9" y="15"/>
                    </a:moveTo>
                    <a:lnTo>
                      <a:pt x="9" y="17"/>
                    </a:lnTo>
                    <a:lnTo>
                      <a:pt x="8" y="17"/>
                    </a:lnTo>
                    <a:lnTo>
                      <a:pt x="9" y="15"/>
                    </a:lnTo>
                    <a:close/>
                    <a:moveTo>
                      <a:pt x="21" y="0"/>
                    </a:moveTo>
                    <a:lnTo>
                      <a:pt x="21" y="1"/>
                    </a:lnTo>
                    <a:lnTo>
                      <a:pt x="21" y="5"/>
                    </a:lnTo>
                    <a:lnTo>
                      <a:pt x="22" y="3"/>
                    </a:lnTo>
                    <a:lnTo>
                      <a:pt x="22" y="3"/>
                    </a:lnTo>
                    <a:lnTo>
                      <a:pt x="24" y="3"/>
                    </a:lnTo>
                    <a:lnTo>
                      <a:pt x="24" y="3"/>
                    </a:lnTo>
                    <a:lnTo>
                      <a:pt x="24" y="5"/>
                    </a:lnTo>
                    <a:lnTo>
                      <a:pt x="24" y="9"/>
                    </a:lnTo>
                    <a:lnTo>
                      <a:pt x="26" y="5"/>
                    </a:lnTo>
                    <a:lnTo>
                      <a:pt x="31" y="2"/>
                    </a:lnTo>
                    <a:lnTo>
                      <a:pt x="31" y="2"/>
                    </a:lnTo>
                    <a:lnTo>
                      <a:pt x="33" y="2"/>
                    </a:lnTo>
                    <a:lnTo>
                      <a:pt x="33" y="2"/>
                    </a:lnTo>
                    <a:lnTo>
                      <a:pt x="33" y="5"/>
                    </a:lnTo>
                    <a:lnTo>
                      <a:pt x="33" y="5"/>
                    </a:lnTo>
                    <a:lnTo>
                      <a:pt x="34" y="3"/>
                    </a:lnTo>
                    <a:lnTo>
                      <a:pt x="34" y="3"/>
                    </a:lnTo>
                    <a:lnTo>
                      <a:pt x="35" y="3"/>
                    </a:lnTo>
                    <a:lnTo>
                      <a:pt x="35" y="3"/>
                    </a:lnTo>
                    <a:lnTo>
                      <a:pt x="35" y="6"/>
                    </a:lnTo>
                    <a:lnTo>
                      <a:pt x="35" y="9"/>
                    </a:lnTo>
                    <a:lnTo>
                      <a:pt x="38" y="6"/>
                    </a:lnTo>
                    <a:lnTo>
                      <a:pt x="39" y="5"/>
                    </a:lnTo>
                    <a:lnTo>
                      <a:pt x="41" y="3"/>
                    </a:lnTo>
                    <a:lnTo>
                      <a:pt x="41" y="3"/>
                    </a:lnTo>
                    <a:lnTo>
                      <a:pt x="42" y="3"/>
                    </a:lnTo>
                    <a:lnTo>
                      <a:pt x="43" y="3"/>
                    </a:lnTo>
                    <a:lnTo>
                      <a:pt x="43" y="6"/>
                    </a:lnTo>
                    <a:lnTo>
                      <a:pt x="46" y="3"/>
                    </a:lnTo>
                    <a:lnTo>
                      <a:pt x="49" y="3"/>
                    </a:lnTo>
                    <a:lnTo>
                      <a:pt x="49" y="3"/>
                    </a:lnTo>
                    <a:lnTo>
                      <a:pt x="50" y="5"/>
                    </a:lnTo>
                    <a:lnTo>
                      <a:pt x="49" y="10"/>
                    </a:lnTo>
                    <a:lnTo>
                      <a:pt x="51" y="6"/>
                    </a:lnTo>
                    <a:lnTo>
                      <a:pt x="56" y="3"/>
                    </a:lnTo>
                    <a:lnTo>
                      <a:pt x="56" y="3"/>
                    </a:lnTo>
                    <a:lnTo>
                      <a:pt x="58" y="3"/>
                    </a:lnTo>
                    <a:lnTo>
                      <a:pt x="58" y="3"/>
                    </a:lnTo>
                    <a:lnTo>
                      <a:pt x="58" y="5"/>
                    </a:lnTo>
                    <a:lnTo>
                      <a:pt x="59" y="3"/>
                    </a:lnTo>
                    <a:lnTo>
                      <a:pt x="59" y="3"/>
                    </a:lnTo>
                    <a:lnTo>
                      <a:pt x="60" y="3"/>
                    </a:lnTo>
                    <a:lnTo>
                      <a:pt x="60" y="3"/>
                    </a:lnTo>
                    <a:lnTo>
                      <a:pt x="60" y="6"/>
                    </a:lnTo>
                    <a:lnTo>
                      <a:pt x="60" y="9"/>
                    </a:lnTo>
                    <a:lnTo>
                      <a:pt x="59" y="11"/>
                    </a:lnTo>
                    <a:lnTo>
                      <a:pt x="56" y="13"/>
                    </a:lnTo>
                    <a:lnTo>
                      <a:pt x="56" y="15"/>
                    </a:lnTo>
                    <a:lnTo>
                      <a:pt x="55" y="17"/>
                    </a:lnTo>
                    <a:lnTo>
                      <a:pt x="54" y="18"/>
                    </a:lnTo>
                    <a:lnTo>
                      <a:pt x="52" y="19"/>
                    </a:lnTo>
                    <a:lnTo>
                      <a:pt x="52" y="18"/>
                    </a:lnTo>
                    <a:lnTo>
                      <a:pt x="51" y="19"/>
                    </a:lnTo>
                    <a:lnTo>
                      <a:pt x="50" y="19"/>
                    </a:lnTo>
                    <a:lnTo>
                      <a:pt x="50" y="18"/>
                    </a:lnTo>
                    <a:lnTo>
                      <a:pt x="51" y="14"/>
                    </a:lnTo>
                    <a:lnTo>
                      <a:pt x="51" y="11"/>
                    </a:lnTo>
                    <a:lnTo>
                      <a:pt x="50" y="11"/>
                    </a:lnTo>
                    <a:lnTo>
                      <a:pt x="49" y="14"/>
                    </a:lnTo>
                    <a:lnTo>
                      <a:pt x="47" y="15"/>
                    </a:lnTo>
                    <a:lnTo>
                      <a:pt x="46" y="17"/>
                    </a:lnTo>
                    <a:lnTo>
                      <a:pt x="46" y="17"/>
                    </a:lnTo>
                    <a:lnTo>
                      <a:pt x="45" y="17"/>
                    </a:lnTo>
                    <a:lnTo>
                      <a:pt x="43" y="17"/>
                    </a:lnTo>
                    <a:lnTo>
                      <a:pt x="43" y="17"/>
                    </a:lnTo>
                    <a:lnTo>
                      <a:pt x="43" y="15"/>
                    </a:lnTo>
                    <a:lnTo>
                      <a:pt x="43" y="13"/>
                    </a:lnTo>
                    <a:lnTo>
                      <a:pt x="43" y="11"/>
                    </a:lnTo>
                    <a:lnTo>
                      <a:pt x="45" y="10"/>
                    </a:lnTo>
                    <a:lnTo>
                      <a:pt x="45" y="9"/>
                    </a:lnTo>
                    <a:lnTo>
                      <a:pt x="42" y="13"/>
                    </a:lnTo>
                    <a:lnTo>
                      <a:pt x="41" y="15"/>
                    </a:lnTo>
                    <a:lnTo>
                      <a:pt x="41" y="17"/>
                    </a:lnTo>
                    <a:lnTo>
                      <a:pt x="39" y="18"/>
                    </a:lnTo>
                    <a:lnTo>
                      <a:pt x="38" y="18"/>
                    </a:lnTo>
                    <a:lnTo>
                      <a:pt x="37" y="19"/>
                    </a:lnTo>
                    <a:lnTo>
                      <a:pt x="37" y="18"/>
                    </a:lnTo>
                    <a:lnTo>
                      <a:pt x="37" y="15"/>
                    </a:lnTo>
                    <a:lnTo>
                      <a:pt x="38" y="13"/>
                    </a:lnTo>
                    <a:lnTo>
                      <a:pt x="38" y="9"/>
                    </a:lnTo>
                    <a:lnTo>
                      <a:pt x="34" y="15"/>
                    </a:lnTo>
                    <a:lnTo>
                      <a:pt x="30" y="21"/>
                    </a:lnTo>
                    <a:lnTo>
                      <a:pt x="30" y="21"/>
                    </a:lnTo>
                    <a:lnTo>
                      <a:pt x="29" y="22"/>
                    </a:lnTo>
                    <a:lnTo>
                      <a:pt x="28" y="22"/>
                    </a:lnTo>
                    <a:lnTo>
                      <a:pt x="28" y="22"/>
                    </a:lnTo>
                    <a:lnTo>
                      <a:pt x="28" y="21"/>
                    </a:lnTo>
                    <a:lnTo>
                      <a:pt x="28" y="19"/>
                    </a:lnTo>
                    <a:lnTo>
                      <a:pt x="26" y="21"/>
                    </a:lnTo>
                    <a:lnTo>
                      <a:pt x="25" y="21"/>
                    </a:lnTo>
                    <a:lnTo>
                      <a:pt x="25" y="19"/>
                    </a:lnTo>
                    <a:lnTo>
                      <a:pt x="26" y="15"/>
                    </a:lnTo>
                    <a:lnTo>
                      <a:pt x="29" y="10"/>
                    </a:lnTo>
                    <a:lnTo>
                      <a:pt x="29" y="9"/>
                    </a:lnTo>
                    <a:lnTo>
                      <a:pt x="28" y="7"/>
                    </a:lnTo>
                    <a:lnTo>
                      <a:pt x="28" y="9"/>
                    </a:lnTo>
                    <a:lnTo>
                      <a:pt x="26" y="9"/>
                    </a:lnTo>
                    <a:lnTo>
                      <a:pt x="22" y="14"/>
                    </a:lnTo>
                    <a:lnTo>
                      <a:pt x="18" y="19"/>
                    </a:lnTo>
                    <a:lnTo>
                      <a:pt x="18" y="19"/>
                    </a:lnTo>
                    <a:lnTo>
                      <a:pt x="17" y="21"/>
                    </a:lnTo>
                    <a:lnTo>
                      <a:pt x="16" y="21"/>
                    </a:lnTo>
                    <a:lnTo>
                      <a:pt x="16" y="19"/>
                    </a:lnTo>
                    <a:lnTo>
                      <a:pt x="16" y="19"/>
                    </a:lnTo>
                    <a:lnTo>
                      <a:pt x="17" y="15"/>
                    </a:lnTo>
                    <a:lnTo>
                      <a:pt x="18" y="14"/>
                    </a:lnTo>
                    <a:lnTo>
                      <a:pt x="18" y="13"/>
                    </a:lnTo>
                    <a:lnTo>
                      <a:pt x="18" y="14"/>
                    </a:lnTo>
                    <a:lnTo>
                      <a:pt x="17" y="15"/>
                    </a:lnTo>
                    <a:lnTo>
                      <a:pt x="16" y="17"/>
                    </a:lnTo>
                    <a:lnTo>
                      <a:pt x="14" y="18"/>
                    </a:lnTo>
                    <a:lnTo>
                      <a:pt x="14" y="18"/>
                    </a:lnTo>
                    <a:lnTo>
                      <a:pt x="13" y="19"/>
                    </a:lnTo>
                    <a:lnTo>
                      <a:pt x="12" y="19"/>
                    </a:lnTo>
                    <a:lnTo>
                      <a:pt x="12" y="18"/>
                    </a:lnTo>
                    <a:lnTo>
                      <a:pt x="13" y="14"/>
                    </a:lnTo>
                    <a:lnTo>
                      <a:pt x="16" y="10"/>
                    </a:lnTo>
                    <a:lnTo>
                      <a:pt x="17" y="6"/>
                    </a:lnTo>
                    <a:lnTo>
                      <a:pt x="16" y="7"/>
                    </a:lnTo>
                    <a:lnTo>
                      <a:pt x="12" y="13"/>
                    </a:lnTo>
                    <a:lnTo>
                      <a:pt x="9" y="19"/>
                    </a:lnTo>
                    <a:lnTo>
                      <a:pt x="7" y="24"/>
                    </a:lnTo>
                    <a:lnTo>
                      <a:pt x="7" y="26"/>
                    </a:lnTo>
                    <a:lnTo>
                      <a:pt x="5" y="26"/>
                    </a:lnTo>
                    <a:lnTo>
                      <a:pt x="5" y="26"/>
                    </a:lnTo>
                    <a:lnTo>
                      <a:pt x="4" y="26"/>
                    </a:lnTo>
                    <a:lnTo>
                      <a:pt x="5" y="22"/>
                    </a:lnTo>
                    <a:lnTo>
                      <a:pt x="5" y="22"/>
                    </a:lnTo>
                    <a:lnTo>
                      <a:pt x="5" y="22"/>
                    </a:lnTo>
                    <a:lnTo>
                      <a:pt x="7" y="18"/>
                    </a:lnTo>
                    <a:lnTo>
                      <a:pt x="7" y="18"/>
                    </a:lnTo>
                    <a:lnTo>
                      <a:pt x="5" y="18"/>
                    </a:lnTo>
                    <a:lnTo>
                      <a:pt x="5" y="18"/>
                    </a:lnTo>
                    <a:lnTo>
                      <a:pt x="8" y="13"/>
                    </a:lnTo>
                    <a:lnTo>
                      <a:pt x="7" y="11"/>
                    </a:lnTo>
                    <a:lnTo>
                      <a:pt x="4" y="11"/>
                    </a:lnTo>
                    <a:lnTo>
                      <a:pt x="3" y="13"/>
                    </a:lnTo>
                    <a:lnTo>
                      <a:pt x="3" y="14"/>
                    </a:lnTo>
                    <a:lnTo>
                      <a:pt x="1" y="15"/>
                    </a:lnTo>
                    <a:lnTo>
                      <a:pt x="0" y="15"/>
                    </a:lnTo>
                    <a:lnTo>
                      <a:pt x="0" y="15"/>
                    </a:lnTo>
                    <a:lnTo>
                      <a:pt x="0" y="15"/>
                    </a:lnTo>
                    <a:lnTo>
                      <a:pt x="1" y="13"/>
                    </a:lnTo>
                    <a:lnTo>
                      <a:pt x="4" y="10"/>
                    </a:lnTo>
                    <a:lnTo>
                      <a:pt x="4" y="9"/>
                    </a:lnTo>
                    <a:lnTo>
                      <a:pt x="8" y="6"/>
                    </a:lnTo>
                    <a:lnTo>
                      <a:pt x="8" y="3"/>
                    </a:lnTo>
                    <a:lnTo>
                      <a:pt x="9" y="3"/>
                    </a:lnTo>
                    <a:lnTo>
                      <a:pt x="9" y="3"/>
                    </a:lnTo>
                    <a:lnTo>
                      <a:pt x="10" y="3"/>
                    </a:lnTo>
                    <a:lnTo>
                      <a:pt x="12" y="3"/>
                    </a:lnTo>
                    <a:lnTo>
                      <a:pt x="13" y="2"/>
                    </a:lnTo>
                    <a:lnTo>
                      <a:pt x="13" y="2"/>
                    </a:lnTo>
                    <a:lnTo>
                      <a:pt x="13" y="3"/>
                    </a:lnTo>
                    <a:lnTo>
                      <a:pt x="13" y="6"/>
                    </a:lnTo>
                    <a:lnTo>
                      <a:pt x="18" y="1"/>
                    </a:lnTo>
                    <a:lnTo>
                      <a:pt x="20" y="1"/>
                    </a:lnTo>
                    <a:lnTo>
                      <a:pt x="21"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0" name="Freeform 103"/>
              <p:cNvSpPr>
                <a:spLocks noEditPoints="1"/>
              </p:cNvSpPr>
              <p:nvPr/>
            </p:nvSpPr>
            <p:spPr bwMode="auto">
              <a:xfrm>
                <a:off x="3997325" y="3176588"/>
                <a:ext cx="563563" cy="236538"/>
              </a:xfrm>
              <a:custGeom>
                <a:avLst/>
                <a:gdLst>
                  <a:gd name="T0" fmla="*/ 117 w 355"/>
                  <a:gd name="T1" fmla="*/ 8 h 149"/>
                  <a:gd name="T2" fmla="*/ 120 w 355"/>
                  <a:gd name="T3" fmla="*/ 17 h 149"/>
                  <a:gd name="T4" fmla="*/ 137 w 355"/>
                  <a:gd name="T5" fmla="*/ 11 h 149"/>
                  <a:gd name="T6" fmla="*/ 156 w 355"/>
                  <a:gd name="T7" fmla="*/ 8 h 149"/>
                  <a:gd name="T8" fmla="*/ 159 w 355"/>
                  <a:gd name="T9" fmla="*/ 19 h 149"/>
                  <a:gd name="T10" fmla="*/ 172 w 355"/>
                  <a:gd name="T11" fmla="*/ 16 h 149"/>
                  <a:gd name="T12" fmla="*/ 180 w 355"/>
                  <a:gd name="T13" fmla="*/ 16 h 149"/>
                  <a:gd name="T14" fmla="*/ 202 w 355"/>
                  <a:gd name="T15" fmla="*/ 2 h 149"/>
                  <a:gd name="T16" fmla="*/ 222 w 355"/>
                  <a:gd name="T17" fmla="*/ 2 h 149"/>
                  <a:gd name="T18" fmla="*/ 221 w 355"/>
                  <a:gd name="T19" fmla="*/ 20 h 149"/>
                  <a:gd name="T20" fmla="*/ 242 w 355"/>
                  <a:gd name="T21" fmla="*/ 7 h 149"/>
                  <a:gd name="T22" fmla="*/ 265 w 355"/>
                  <a:gd name="T23" fmla="*/ 7 h 149"/>
                  <a:gd name="T24" fmla="*/ 284 w 355"/>
                  <a:gd name="T25" fmla="*/ 16 h 149"/>
                  <a:gd name="T26" fmla="*/ 309 w 355"/>
                  <a:gd name="T27" fmla="*/ 3 h 149"/>
                  <a:gd name="T28" fmla="*/ 327 w 355"/>
                  <a:gd name="T29" fmla="*/ 7 h 149"/>
                  <a:gd name="T30" fmla="*/ 341 w 355"/>
                  <a:gd name="T31" fmla="*/ 16 h 149"/>
                  <a:gd name="T32" fmla="*/ 339 w 355"/>
                  <a:gd name="T33" fmla="*/ 11 h 149"/>
                  <a:gd name="T34" fmla="*/ 316 w 355"/>
                  <a:gd name="T35" fmla="*/ 27 h 149"/>
                  <a:gd name="T36" fmla="*/ 299 w 355"/>
                  <a:gd name="T37" fmla="*/ 28 h 149"/>
                  <a:gd name="T38" fmla="*/ 289 w 355"/>
                  <a:gd name="T39" fmla="*/ 51 h 149"/>
                  <a:gd name="T40" fmla="*/ 284 w 355"/>
                  <a:gd name="T41" fmla="*/ 88 h 149"/>
                  <a:gd name="T42" fmla="*/ 289 w 355"/>
                  <a:gd name="T43" fmla="*/ 109 h 149"/>
                  <a:gd name="T44" fmla="*/ 286 w 355"/>
                  <a:gd name="T45" fmla="*/ 133 h 149"/>
                  <a:gd name="T46" fmla="*/ 271 w 355"/>
                  <a:gd name="T47" fmla="*/ 149 h 149"/>
                  <a:gd name="T48" fmla="*/ 267 w 355"/>
                  <a:gd name="T49" fmla="*/ 138 h 149"/>
                  <a:gd name="T50" fmla="*/ 267 w 355"/>
                  <a:gd name="T51" fmla="*/ 117 h 149"/>
                  <a:gd name="T52" fmla="*/ 278 w 355"/>
                  <a:gd name="T53" fmla="*/ 83 h 149"/>
                  <a:gd name="T54" fmla="*/ 278 w 355"/>
                  <a:gd name="T55" fmla="*/ 66 h 149"/>
                  <a:gd name="T56" fmla="*/ 273 w 355"/>
                  <a:gd name="T57" fmla="*/ 38 h 149"/>
                  <a:gd name="T58" fmla="*/ 268 w 355"/>
                  <a:gd name="T59" fmla="*/ 36 h 149"/>
                  <a:gd name="T60" fmla="*/ 261 w 355"/>
                  <a:gd name="T61" fmla="*/ 58 h 149"/>
                  <a:gd name="T62" fmla="*/ 264 w 355"/>
                  <a:gd name="T63" fmla="*/ 25 h 149"/>
                  <a:gd name="T64" fmla="*/ 255 w 355"/>
                  <a:gd name="T65" fmla="*/ 13 h 149"/>
                  <a:gd name="T66" fmla="*/ 243 w 355"/>
                  <a:gd name="T67" fmla="*/ 9 h 149"/>
                  <a:gd name="T68" fmla="*/ 215 w 355"/>
                  <a:gd name="T69" fmla="*/ 21 h 149"/>
                  <a:gd name="T70" fmla="*/ 197 w 355"/>
                  <a:gd name="T71" fmla="*/ 27 h 149"/>
                  <a:gd name="T72" fmla="*/ 190 w 355"/>
                  <a:gd name="T73" fmla="*/ 12 h 149"/>
                  <a:gd name="T74" fmla="*/ 164 w 355"/>
                  <a:gd name="T75" fmla="*/ 24 h 149"/>
                  <a:gd name="T76" fmla="*/ 163 w 355"/>
                  <a:gd name="T77" fmla="*/ 9 h 149"/>
                  <a:gd name="T78" fmla="*/ 148 w 355"/>
                  <a:gd name="T79" fmla="*/ 11 h 149"/>
                  <a:gd name="T80" fmla="*/ 141 w 355"/>
                  <a:gd name="T81" fmla="*/ 9 h 149"/>
                  <a:gd name="T82" fmla="*/ 120 w 355"/>
                  <a:gd name="T83" fmla="*/ 21 h 149"/>
                  <a:gd name="T84" fmla="*/ 108 w 355"/>
                  <a:gd name="T85" fmla="*/ 23 h 149"/>
                  <a:gd name="T86" fmla="*/ 92 w 355"/>
                  <a:gd name="T87" fmla="*/ 24 h 149"/>
                  <a:gd name="T88" fmla="*/ 87 w 355"/>
                  <a:gd name="T89" fmla="*/ 11 h 149"/>
                  <a:gd name="T90" fmla="*/ 75 w 355"/>
                  <a:gd name="T91" fmla="*/ 13 h 149"/>
                  <a:gd name="T92" fmla="*/ 68 w 355"/>
                  <a:gd name="T93" fmla="*/ 9 h 149"/>
                  <a:gd name="T94" fmla="*/ 58 w 355"/>
                  <a:gd name="T95" fmla="*/ 13 h 149"/>
                  <a:gd name="T96" fmla="*/ 50 w 355"/>
                  <a:gd name="T97" fmla="*/ 12 h 149"/>
                  <a:gd name="T98" fmla="*/ 42 w 355"/>
                  <a:gd name="T99" fmla="*/ 13 h 149"/>
                  <a:gd name="T100" fmla="*/ 29 w 355"/>
                  <a:gd name="T101" fmla="*/ 21 h 149"/>
                  <a:gd name="T102" fmla="*/ 21 w 355"/>
                  <a:gd name="T103" fmla="*/ 21 h 149"/>
                  <a:gd name="T104" fmla="*/ 8 w 355"/>
                  <a:gd name="T105" fmla="*/ 19 h 149"/>
                  <a:gd name="T106" fmla="*/ 16 w 355"/>
                  <a:gd name="T107" fmla="*/ 6 h 149"/>
                  <a:gd name="T108" fmla="*/ 24 w 355"/>
                  <a:gd name="T109" fmla="*/ 12 h 149"/>
                  <a:gd name="T110" fmla="*/ 42 w 355"/>
                  <a:gd name="T111" fmla="*/ 4 h 149"/>
                  <a:gd name="T112" fmla="*/ 50 w 355"/>
                  <a:gd name="T113" fmla="*/ 7 h 149"/>
                  <a:gd name="T114" fmla="*/ 70 w 355"/>
                  <a:gd name="T115" fmla="*/ 3 h 149"/>
                  <a:gd name="T116" fmla="*/ 81 w 355"/>
                  <a:gd name="T117" fmla="*/ 9 h 149"/>
                  <a:gd name="T118" fmla="*/ 101 w 355"/>
                  <a:gd name="T119" fmla="*/ 3 h 149"/>
                  <a:gd name="T120" fmla="*/ 106 w 355"/>
                  <a:gd name="T121" fmla="*/ 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5" h="149">
                    <a:moveTo>
                      <a:pt x="292" y="15"/>
                    </a:moveTo>
                    <a:lnTo>
                      <a:pt x="286" y="21"/>
                    </a:lnTo>
                    <a:lnTo>
                      <a:pt x="280" y="28"/>
                    </a:lnTo>
                    <a:lnTo>
                      <a:pt x="280" y="29"/>
                    </a:lnTo>
                    <a:lnTo>
                      <a:pt x="272" y="50"/>
                    </a:lnTo>
                    <a:lnTo>
                      <a:pt x="263" y="72"/>
                    </a:lnTo>
                    <a:lnTo>
                      <a:pt x="273" y="50"/>
                    </a:lnTo>
                    <a:lnTo>
                      <a:pt x="286" y="29"/>
                    </a:lnTo>
                    <a:lnTo>
                      <a:pt x="288" y="28"/>
                    </a:lnTo>
                    <a:lnTo>
                      <a:pt x="289" y="28"/>
                    </a:lnTo>
                    <a:lnTo>
                      <a:pt x="292" y="15"/>
                    </a:lnTo>
                    <a:close/>
                    <a:moveTo>
                      <a:pt x="114" y="0"/>
                    </a:moveTo>
                    <a:lnTo>
                      <a:pt x="114" y="0"/>
                    </a:lnTo>
                    <a:lnTo>
                      <a:pt x="113" y="6"/>
                    </a:lnTo>
                    <a:lnTo>
                      <a:pt x="112" y="11"/>
                    </a:lnTo>
                    <a:lnTo>
                      <a:pt x="110" y="15"/>
                    </a:lnTo>
                    <a:lnTo>
                      <a:pt x="112" y="13"/>
                    </a:lnTo>
                    <a:lnTo>
                      <a:pt x="114" y="11"/>
                    </a:lnTo>
                    <a:lnTo>
                      <a:pt x="117" y="8"/>
                    </a:lnTo>
                    <a:lnTo>
                      <a:pt x="120" y="6"/>
                    </a:lnTo>
                    <a:lnTo>
                      <a:pt x="120" y="6"/>
                    </a:lnTo>
                    <a:lnTo>
                      <a:pt x="121" y="6"/>
                    </a:lnTo>
                    <a:lnTo>
                      <a:pt x="122" y="4"/>
                    </a:lnTo>
                    <a:lnTo>
                      <a:pt x="123" y="4"/>
                    </a:lnTo>
                    <a:lnTo>
                      <a:pt x="123" y="6"/>
                    </a:lnTo>
                    <a:lnTo>
                      <a:pt x="122" y="8"/>
                    </a:lnTo>
                    <a:lnTo>
                      <a:pt x="123" y="6"/>
                    </a:lnTo>
                    <a:lnTo>
                      <a:pt x="125" y="6"/>
                    </a:lnTo>
                    <a:lnTo>
                      <a:pt x="126" y="6"/>
                    </a:lnTo>
                    <a:lnTo>
                      <a:pt x="127" y="4"/>
                    </a:lnTo>
                    <a:lnTo>
                      <a:pt x="127" y="4"/>
                    </a:lnTo>
                    <a:lnTo>
                      <a:pt x="127" y="6"/>
                    </a:lnTo>
                    <a:lnTo>
                      <a:pt x="127" y="7"/>
                    </a:lnTo>
                    <a:lnTo>
                      <a:pt x="126" y="9"/>
                    </a:lnTo>
                    <a:lnTo>
                      <a:pt x="125" y="11"/>
                    </a:lnTo>
                    <a:lnTo>
                      <a:pt x="122" y="13"/>
                    </a:lnTo>
                    <a:lnTo>
                      <a:pt x="121" y="15"/>
                    </a:lnTo>
                    <a:lnTo>
                      <a:pt x="120" y="17"/>
                    </a:lnTo>
                    <a:lnTo>
                      <a:pt x="118" y="19"/>
                    </a:lnTo>
                    <a:lnTo>
                      <a:pt x="118" y="20"/>
                    </a:lnTo>
                    <a:lnTo>
                      <a:pt x="118" y="20"/>
                    </a:lnTo>
                    <a:lnTo>
                      <a:pt x="118" y="19"/>
                    </a:lnTo>
                    <a:lnTo>
                      <a:pt x="120" y="17"/>
                    </a:lnTo>
                    <a:lnTo>
                      <a:pt x="123" y="15"/>
                    </a:lnTo>
                    <a:lnTo>
                      <a:pt x="126" y="11"/>
                    </a:lnTo>
                    <a:lnTo>
                      <a:pt x="129" y="8"/>
                    </a:lnTo>
                    <a:lnTo>
                      <a:pt x="133" y="6"/>
                    </a:lnTo>
                    <a:lnTo>
                      <a:pt x="137" y="3"/>
                    </a:lnTo>
                    <a:lnTo>
                      <a:pt x="137" y="3"/>
                    </a:lnTo>
                    <a:lnTo>
                      <a:pt x="138" y="3"/>
                    </a:lnTo>
                    <a:lnTo>
                      <a:pt x="138" y="4"/>
                    </a:lnTo>
                    <a:lnTo>
                      <a:pt x="134" y="11"/>
                    </a:lnTo>
                    <a:lnTo>
                      <a:pt x="131" y="16"/>
                    </a:lnTo>
                    <a:lnTo>
                      <a:pt x="131" y="16"/>
                    </a:lnTo>
                    <a:lnTo>
                      <a:pt x="133" y="15"/>
                    </a:lnTo>
                    <a:lnTo>
                      <a:pt x="134" y="12"/>
                    </a:lnTo>
                    <a:lnTo>
                      <a:pt x="137" y="11"/>
                    </a:lnTo>
                    <a:lnTo>
                      <a:pt x="138" y="8"/>
                    </a:lnTo>
                    <a:lnTo>
                      <a:pt x="139" y="7"/>
                    </a:lnTo>
                    <a:lnTo>
                      <a:pt x="143" y="4"/>
                    </a:lnTo>
                    <a:lnTo>
                      <a:pt x="146" y="3"/>
                    </a:lnTo>
                    <a:lnTo>
                      <a:pt x="150" y="2"/>
                    </a:lnTo>
                    <a:lnTo>
                      <a:pt x="150" y="2"/>
                    </a:lnTo>
                    <a:lnTo>
                      <a:pt x="151" y="2"/>
                    </a:lnTo>
                    <a:lnTo>
                      <a:pt x="151" y="2"/>
                    </a:lnTo>
                    <a:lnTo>
                      <a:pt x="150" y="6"/>
                    </a:lnTo>
                    <a:lnTo>
                      <a:pt x="147" y="9"/>
                    </a:lnTo>
                    <a:lnTo>
                      <a:pt x="144" y="13"/>
                    </a:lnTo>
                    <a:lnTo>
                      <a:pt x="150" y="8"/>
                    </a:lnTo>
                    <a:lnTo>
                      <a:pt x="155" y="4"/>
                    </a:lnTo>
                    <a:lnTo>
                      <a:pt x="155" y="3"/>
                    </a:lnTo>
                    <a:lnTo>
                      <a:pt x="156" y="3"/>
                    </a:lnTo>
                    <a:lnTo>
                      <a:pt x="158" y="3"/>
                    </a:lnTo>
                    <a:lnTo>
                      <a:pt x="158" y="3"/>
                    </a:lnTo>
                    <a:lnTo>
                      <a:pt x="158" y="4"/>
                    </a:lnTo>
                    <a:lnTo>
                      <a:pt x="156" y="8"/>
                    </a:lnTo>
                    <a:lnTo>
                      <a:pt x="154" y="12"/>
                    </a:lnTo>
                    <a:lnTo>
                      <a:pt x="152" y="15"/>
                    </a:lnTo>
                    <a:lnTo>
                      <a:pt x="150" y="16"/>
                    </a:lnTo>
                    <a:lnTo>
                      <a:pt x="151" y="16"/>
                    </a:lnTo>
                    <a:lnTo>
                      <a:pt x="154" y="13"/>
                    </a:lnTo>
                    <a:lnTo>
                      <a:pt x="156" y="11"/>
                    </a:lnTo>
                    <a:lnTo>
                      <a:pt x="159" y="8"/>
                    </a:lnTo>
                    <a:lnTo>
                      <a:pt x="163" y="6"/>
                    </a:lnTo>
                    <a:lnTo>
                      <a:pt x="167" y="3"/>
                    </a:lnTo>
                    <a:lnTo>
                      <a:pt x="168" y="3"/>
                    </a:lnTo>
                    <a:lnTo>
                      <a:pt x="168" y="3"/>
                    </a:lnTo>
                    <a:lnTo>
                      <a:pt x="168" y="4"/>
                    </a:lnTo>
                    <a:lnTo>
                      <a:pt x="167" y="8"/>
                    </a:lnTo>
                    <a:lnTo>
                      <a:pt x="164" y="11"/>
                    </a:lnTo>
                    <a:lnTo>
                      <a:pt x="163" y="13"/>
                    </a:lnTo>
                    <a:lnTo>
                      <a:pt x="162" y="16"/>
                    </a:lnTo>
                    <a:lnTo>
                      <a:pt x="160" y="17"/>
                    </a:lnTo>
                    <a:lnTo>
                      <a:pt x="159" y="19"/>
                    </a:lnTo>
                    <a:lnTo>
                      <a:pt x="159" y="19"/>
                    </a:lnTo>
                    <a:lnTo>
                      <a:pt x="160" y="19"/>
                    </a:lnTo>
                    <a:lnTo>
                      <a:pt x="162" y="16"/>
                    </a:lnTo>
                    <a:lnTo>
                      <a:pt x="164" y="13"/>
                    </a:lnTo>
                    <a:lnTo>
                      <a:pt x="169" y="9"/>
                    </a:lnTo>
                    <a:lnTo>
                      <a:pt x="175" y="6"/>
                    </a:lnTo>
                    <a:lnTo>
                      <a:pt x="175" y="4"/>
                    </a:lnTo>
                    <a:lnTo>
                      <a:pt x="176" y="4"/>
                    </a:lnTo>
                    <a:lnTo>
                      <a:pt x="177" y="4"/>
                    </a:lnTo>
                    <a:lnTo>
                      <a:pt x="179" y="4"/>
                    </a:lnTo>
                    <a:lnTo>
                      <a:pt x="179" y="6"/>
                    </a:lnTo>
                    <a:lnTo>
                      <a:pt x="177" y="8"/>
                    </a:lnTo>
                    <a:lnTo>
                      <a:pt x="175" y="11"/>
                    </a:lnTo>
                    <a:lnTo>
                      <a:pt x="173" y="13"/>
                    </a:lnTo>
                    <a:lnTo>
                      <a:pt x="172" y="16"/>
                    </a:lnTo>
                    <a:lnTo>
                      <a:pt x="171" y="19"/>
                    </a:lnTo>
                    <a:lnTo>
                      <a:pt x="171" y="19"/>
                    </a:lnTo>
                    <a:lnTo>
                      <a:pt x="171" y="19"/>
                    </a:lnTo>
                    <a:lnTo>
                      <a:pt x="171" y="17"/>
                    </a:lnTo>
                    <a:lnTo>
                      <a:pt x="172" y="16"/>
                    </a:lnTo>
                    <a:lnTo>
                      <a:pt x="173" y="13"/>
                    </a:lnTo>
                    <a:lnTo>
                      <a:pt x="175" y="12"/>
                    </a:lnTo>
                    <a:lnTo>
                      <a:pt x="176" y="9"/>
                    </a:lnTo>
                    <a:lnTo>
                      <a:pt x="177" y="8"/>
                    </a:lnTo>
                    <a:lnTo>
                      <a:pt x="180" y="6"/>
                    </a:lnTo>
                    <a:lnTo>
                      <a:pt x="184" y="3"/>
                    </a:lnTo>
                    <a:lnTo>
                      <a:pt x="186" y="2"/>
                    </a:lnTo>
                    <a:lnTo>
                      <a:pt x="188" y="2"/>
                    </a:lnTo>
                    <a:lnTo>
                      <a:pt x="188" y="2"/>
                    </a:lnTo>
                    <a:lnTo>
                      <a:pt x="189" y="2"/>
                    </a:lnTo>
                    <a:lnTo>
                      <a:pt x="189" y="3"/>
                    </a:lnTo>
                    <a:lnTo>
                      <a:pt x="186" y="6"/>
                    </a:lnTo>
                    <a:lnTo>
                      <a:pt x="185" y="9"/>
                    </a:lnTo>
                    <a:lnTo>
                      <a:pt x="183" y="13"/>
                    </a:lnTo>
                    <a:lnTo>
                      <a:pt x="181" y="16"/>
                    </a:lnTo>
                    <a:lnTo>
                      <a:pt x="180" y="17"/>
                    </a:lnTo>
                    <a:lnTo>
                      <a:pt x="180" y="17"/>
                    </a:lnTo>
                    <a:lnTo>
                      <a:pt x="180" y="17"/>
                    </a:lnTo>
                    <a:lnTo>
                      <a:pt x="180" y="16"/>
                    </a:lnTo>
                    <a:lnTo>
                      <a:pt x="181" y="15"/>
                    </a:lnTo>
                    <a:lnTo>
                      <a:pt x="183" y="13"/>
                    </a:lnTo>
                    <a:lnTo>
                      <a:pt x="184" y="12"/>
                    </a:lnTo>
                    <a:lnTo>
                      <a:pt x="185" y="9"/>
                    </a:lnTo>
                    <a:lnTo>
                      <a:pt x="186" y="8"/>
                    </a:lnTo>
                    <a:lnTo>
                      <a:pt x="188" y="7"/>
                    </a:lnTo>
                    <a:lnTo>
                      <a:pt x="189" y="6"/>
                    </a:lnTo>
                    <a:lnTo>
                      <a:pt x="189" y="6"/>
                    </a:lnTo>
                    <a:lnTo>
                      <a:pt x="190" y="6"/>
                    </a:lnTo>
                    <a:lnTo>
                      <a:pt x="192" y="6"/>
                    </a:lnTo>
                    <a:lnTo>
                      <a:pt x="192" y="6"/>
                    </a:lnTo>
                    <a:lnTo>
                      <a:pt x="192" y="7"/>
                    </a:lnTo>
                    <a:lnTo>
                      <a:pt x="188" y="11"/>
                    </a:lnTo>
                    <a:lnTo>
                      <a:pt x="185" y="15"/>
                    </a:lnTo>
                    <a:lnTo>
                      <a:pt x="192" y="8"/>
                    </a:lnTo>
                    <a:lnTo>
                      <a:pt x="201" y="2"/>
                    </a:lnTo>
                    <a:lnTo>
                      <a:pt x="201" y="2"/>
                    </a:lnTo>
                    <a:lnTo>
                      <a:pt x="202" y="2"/>
                    </a:lnTo>
                    <a:lnTo>
                      <a:pt x="202" y="2"/>
                    </a:lnTo>
                    <a:lnTo>
                      <a:pt x="202" y="3"/>
                    </a:lnTo>
                    <a:lnTo>
                      <a:pt x="201" y="7"/>
                    </a:lnTo>
                    <a:lnTo>
                      <a:pt x="198" y="12"/>
                    </a:lnTo>
                    <a:lnTo>
                      <a:pt x="204" y="7"/>
                    </a:lnTo>
                    <a:lnTo>
                      <a:pt x="207" y="3"/>
                    </a:lnTo>
                    <a:lnTo>
                      <a:pt x="209" y="3"/>
                    </a:lnTo>
                    <a:lnTo>
                      <a:pt x="210" y="3"/>
                    </a:lnTo>
                    <a:lnTo>
                      <a:pt x="211" y="3"/>
                    </a:lnTo>
                    <a:lnTo>
                      <a:pt x="211" y="3"/>
                    </a:lnTo>
                    <a:lnTo>
                      <a:pt x="211" y="4"/>
                    </a:lnTo>
                    <a:lnTo>
                      <a:pt x="207" y="11"/>
                    </a:lnTo>
                    <a:lnTo>
                      <a:pt x="204" y="17"/>
                    </a:lnTo>
                    <a:lnTo>
                      <a:pt x="207" y="12"/>
                    </a:lnTo>
                    <a:lnTo>
                      <a:pt x="213" y="7"/>
                    </a:lnTo>
                    <a:lnTo>
                      <a:pt x="218" y="3"/>
                    </a:lnTo>
                    <a:lnTo>
                      <a:pt x="218" y="2"/>
                    </a:lnTo>
                    <a:lnTo>
                      <a:pt x="219" y="2"/>
                    </a:lnTo>
                    <a:lnTo>
                      <a:pt x="221" y="2"/>
                    </a:lnTo>
                    <a:lnTo>
                      <a:pt x="222" y="2"/>
                    </a:lnTo>
                    <a:lnTo>
                      <a:pt x="222" y="3"/>
                    </a:lnTo>
                    <a:lnTo>
                      <a:pt x="218" y="9"/>
                    </a:lnTo>
                    <a:lnTo>
                      <a:pt x="214" y="15"/>
                    </a:lnTo>
                    <a:lnTo>
                      <a:pt x="214" y="15"/>
                    </a:lnTo>
                    <a:lnTo>
                      <a:pt x="218" y="9"/>
                    </a:lnTo>
                    <a:lnTo>
                      <a:pt x="223" y="6"/>
                    </a:lnTo>
                    <a:lnTo>
                      <a:pt x="227" y="3"/>
                    </a:lnTo>
                    <a:lnTo>
                      <a:pt x="228" y="3"/>
                    </a:lnTo>
                    <a:lnTo>
                      <a:pt x="230" y="3"/>
                    </a:lnTo>
                    <a:lnTo>
                      <a:pt x="230" y="3"/>
                    </a:lnTo>
                    <a:lnTo>
                      <a:pt x="230" y="4"/>
                    </a:lnTo>
                    <a:lnTo>
                      <a:pt x="230" y="6"/>
                    </a:lnTo>
                    <a:lnTo>
                      <a:pt x="228" y="7"/>
                    </a:lnTo>
                    <a:lnTo>
                      <a:pt x="227" y="9"/>
                    </a:lnTo>
                    <a:lnTo>
                      <a:pt x="226" y="12"/>
                    </a:lnTo>
                    <a:lnTo>
                      <a:pt x="223" y="15"/>
                    </a:lnTo>
                    <a:lnTo>
                      <a:pt x="222" y="16"/>
                    </a:lnTo>
                    <a:lnTo>
                      <a:pt x="222" y="19"/>
                    </a:lnTo>
                    <a:lnTo>
                      <a:pt x="221" y="20"/>
                    </a:lnTo>
                    <a:lnTo>
                      <a:pt x="221" y="20"/>
                    </a:lnTo>
                    <a:lnTo>
                      <a:pt x="221" y="20"/>
                    </a:lnTo>
                    <a:lnTo>
                      <a:pt x="221" y="20"/>
                    </a:lnTo>
                    <a:lnTo>
                      <a:pt x="223" y="17"/>
                    </a:lnTo>
                    <a:lnTo>
                      <a:pt x="225" y="15"/>
                    </a:lnTo>
                    <a:lnTo>
                      <a:pt x="228" y="11"/>
                    </a:lnTo>
                    <a:lnTo>
                      <a:pt x="232" y="7"/>
                    </a:lnTo>
                    <a:lnTo>
                      <a:pt x="236" y="4"/>
                    </a:lnTo>
                    <a:lnTo>
                      <a:pt x="238" y="3"/>
                    </a:lnTo>
                    <a:lnTo>
                      <a:pt x="239" y="3"/>
                    </a:lnTo>
                    <a:lnTo>
                      <a:pt x="239" y="3"/>
                    </a:lnTo>
                    <a:lnTo>
                      <a:pt x="240" y="4"/>
                    </a:lnTo>
                    <a:lnTo>
                      <a:pt x="239" y="7"/>
                    </a:lnTo>
                    <a:lnTo>
                      <a:pt x="238" y="9"/>
                    </a:lnTo>
                    <a:lnTo>
                      <a:pt x="235" y="13"/>
                    </a:lnTo>
                    <a:lnTo>
                      <a:pt x="235" y="15"/>
                    </a:lnTo>
                    <a:lnTo>
                      <a:pt x="236" y="12"/>
                    </a:lnTo>
                    <a:lnTo>
                      <a:pt x="239" y="9"/>
                    </a:lnTo>
                    <a:lnTo>
                      <a:pt x="242" y="7"/>
                    </a:lnTo>
                    <a:lnTo>
                      <a:pt x="246" y="4"/>
                    </a:lnTo>
                    <a:lnTo>
                      <a:pt x="250" y="3"/>
                    </a:lnTo>
                    <a:lnTo>
                      <a:pt x="250" y="2"/>
                    </a:lnTo>
                    <a:lnTo>
                      <a:pt x="251" y="2"/>
                    </a:lnTo>
                    <a:lnTo>
                      <a:pt x="251" y="3"/>
                    </a:lnTo>
                    <a:lnTo>
                      <a:pt x="251" y="7"/>
                    </a:lnTo>
                    <a:lnTo>
                      <a:pt x="250" y="11"/>
                    </a:lnTo>
                    <a:lnTo>
                      <a:pt x="248" y="15"/>
                    </a:lnTo>
                    <a:lnTo>
                      <a:pt x="246" y="19"/>
                    </a:lnTo>
                    <a:lnTo>
                      <a:pt x="250" y="15"/>
                    </a:lnTo>
                    <a:lnTo>
                      <a:pt x="252" y="11"/>
                    </a:lnTo>
                    <a:lnTo>
                      <a:pt x="256" y="8"/>
                    </a:lnTo>
                    <a:lnTo>
                      <a:pt x="260" y="6"/>
                    </a:lnTo>
                    <a:lnTo>
                      <a:pt x="261" y="6"/>
                    </a:lnTo>
                    <a:lnTo>
                      <a:pt x="263" y="6"/>
                    </a:lnTo>
                    <a:lnTo>
                      <a:pt x="263" y="6"/>
                    </a:lnTo>
                    <a:lnTo>
                      <a:pt x="263" y="7"/>
                    </a:lnTo>
                    <a:lnTo>
                      <a:pt x="261" y="11"/>
                    </a:lnTo>
                    <a:lnTo>
                      <a:pt x="265" y="7"/>
                    </a:lnTo>
                    <a:lnTo>
                      <a:pt x="269" y="3"/>
                    </a:lnTo>
                    <a:lnTo>
                      <a:pt x="271" y="3"/>
                    </a:lnTo>
                    <a:lnTo>
                      <a:pt x="272" y="2"/>
                    </a:lnTo>
                    <a:lnTo>
                      <a:pt x="272" y="2"/>
                    </a:lnTo>
                    <a:lnTo>
                      <a:pt x="273" y="2"/>
                    </a:lnTo>
                    <a:lnTo>
                      <a:pt x="273" y="3"/>
                    </a:lnTo>
                    <a:lnTo>
                      <a:pt x="271" y="11"/>
                    </a:lnTo>
                    <a:lnTo>
                      <a:pt x="267" y="20"/>
                    </a:lnTo>
                    <a:lnTo>
                      <a:pt x="272" y="16"/>
                    </a:lnTo>
                    <a:lnTo>
                      <a:pt x="276" y="12"/>
                    </a:lnTo>
                    <a:lnTo>
                      <a:pt x="281" y="7"/>
                    </a:lnTo>
                    <a:lnTo>
                      <a:pt x="285" y="4"/>
                    </a:lnTo>
                    <a:lnTo>
                      <a:pt x="286" y="3"/>
                    </a:lnTo>
                    <a:lnTo>
                      <a:pt x="288" y="3"/>
                    </a:lnTo>
                    <a:lnTo>
                      <a:pt x="288" y="3"/>
                    </a:lnTo>
                    <a:lnTo>
                      <a:pt x="288" y="4"/>
                    </a:lnTo>
                    <a:lnTo>
                      <a:pt x="286" y="8"/>
                    </a:lnTo>
                    <a:lnTo>
                      <a:pt x="285" y="12"/>
                    </a:lnTo>
                    <a:lnTo>
                      <a:pt x="284" y="16"/>
                    </a:lnTo>
                    <a:lnTo>
                      <a:pt x="282" y="21"/>
                    </a:lnTo>
                    <a:lnTo>
                      <a:pt x="281" y="24"/>
                    </a:lnTo>
                    <a:lnTo>
                      <a:pt x="289" y="15"/>
                    </a:lnTo>
                    <a:lnTo>
                      <a:pt x="295" y="6"/>
                    </a:lnTo>
                    <a:lnTo>
                      <a:pt x="295" y="6"/>
                    </a:lnTo>
                    <a:lnTo>
                      <a:pt x="297" y="6"/>
                    </a:lnTo>
                    <a:lnTo>
                      <a:pt x="298" y="4"/>
                    </a:lnTo>
                    <a:lnTo>
                      <a:pt x="299" y="4"/>
                    </a:lnTo>
                    <a:lnTo>
                      <a:pt x="299" y="6"/>
                    </a:lnTo>
                    <a:lnTo>
                      <a:pt x="297" y="12"/>
                    </a:lnTo>
                    <a:lnTo>
                      <a:pt x="294" y="20"/>
                    </a:lnTo>
                    <a:lnTo>
                      <a:pt x="294" y="21"/>
                    </a:lnTo>
                    <a:lnTo>
                      <a:pt x="297" y="16"/>
                    </a:lnTo>
                    <a:lnTo>
                      <a:pt x="299" y="12"/>
                    </a:lnTo>
                    <a:lnTo>
                      <a:pt x="302" y="8"/>
                    </a:lnTo>
                    <a:lnTo>
                      <a:pt x="306" y="4"/>
                    </a:lnTo>
                    <a:lnTo>
                      <a:pt x="307" y="4"/>
                    </a:lnTo>
                    <a:lnTo>
                      <a:pt x="309" y="3"/>
                    </a:lnTo>
                    <a:lnTo>
                      <a:pt x="309" y="3"/>
                    </a:lnTo>
                    <a:lnTo>
                      <a:pt x="310" y="3"/>
                    </a:lnTo>
                    <a:lnTo>
                      <a:pt x="310" y="4"/>
                    </a:lnTo>
                    <a:lnTo>
                      <a:pt x="307" y="11"/>
                    </a:lnTo>
                    <a:lnTo>
                      <a:pt x="305" y="16"/>
                    </a:lnTo>
                    <a:lnTo>
                      <a:pt x="309" y="12"/>
                    </a:lnTo>
                    <a:lnTo>
                      <a:pt x="311" y="8"/>
                    </a:lnTo>
                    <a:lnTo>
                      <a:pt x="315" y="4"/>
                    </a:lnTo>
                    <a:lnTo>
                      <a:pt x="320" y="2"/>
                    </a:lnTo>
                    <a:lnTo>
                      <a:pt x="320" y="2"/>
                    </a:lnTo>
                    <a:lnTo>
                      <a:pt x="322" y="2"/>
                    </a:lnTo>
                    <a:lnTo>
                      <a:pt x="322" y="2"/>
                    </a:lnTo>
                    <a:lnTo>
                      <a:pt x="322" y="6"/>
                    </a:lnTo>
                    <a:lnTo>
                      <a:pt x="320" y="9"/>
                    </a:lnTo>
                    <a:lnTo>
                      <a:pt x="319" y="13"/>
                    </a:lnTo>
                    <a:lnTo>
                      <a:pt x="318" y="17"/>
                    </a:lnTo>
                    <a:lnTo>
                      <a:pt x="316" y="21"/>
                    </a:lnTo>
                    <a:lnTo>
                      <a:pt x="318" y="20"/>
                    </a:lnTo>
                    <a:lnTo>
                      <a:pt x="320" y="15"/>
                    </a:lnTo>
                    <a:lnTo>
                      <a:pt x="327" y="7"/>
                    </a:lnTo>
                    <a:lnTo>
                      <a:pt x="328" y="7"/>
                    </a:lnTo>
                    <a:lnTo>
                      <a:pt x="330" y="6"/>
                    </a:lnTo>
                    <a:lnTo>
                      <a:pt x="331" y="6"/>
                    </a:lnTo>
                    <a:lnTo>
                      <a:pt x="332" y="4"/>
                    </a:lnTo>
                    <a:lnTo>
                      <a:pt x="332" y="6"/>
                    </a:lnTo>
                    <a:lnTo>
                      <a:pt x="331" y="9"/>
                    </a:lnTo>
                    <a:lnTo>
                      <a:pt x="328" y="15"/>
                    </a:lnTo>
                    <a:lnTo>
                      <a:pt x="326" y="19"/>
                    </a:lnTo>
                    <a:lnTo>
                      <a:pt x="323" y="24"/>
                    </a:lnTo>
                    <a:lnTo>
                      <a:pt x="327" y="19"/>
                    </a:lnTo>
                    <a:lnTo>
                      <a:pt x="331" y="13"/>
                    </a:lnTo>
                    <a:lnTo>
                      <a:pt x="336" y="8"/>
                    </a:lnTo>
                    <a:lnTo>
                      <a:pt x="341" y="4"/>
                    </a:lnTo>
                    <a:lnTo>
                      <a:pt x="343" y="4"/>
                    </a:lnTo>
                    <a:lnTo>
                      <a:pt x="344" y="3"/>
                    </a:lnTo>
                    <a:lnTo>
                      <a:pt x="344" y="4"/>
                    </a:lnTo>
                    <a:lnTo>
                      <a:pt x="344" y="8"/>
                    </a:lnTo>
                    <a:lnTo>
                      <a:pt x="343" y="12"/>
                    </a:lnTo>
                    <a:lnTo>
                      <a:pt x="341" y="16"/>
                    </a:lnTo>
                    <a:lnTo>
                      <a:pt x="339" y="20"/>
                    </a:lnTo>
                    <a:lnTo>
                      <a:pt x="337" y="24"/>
                    </a:lnTo>
                    <a:lnTo>
                      <a:pt x="341" y="19"/>
                    </a:lnTo>
                    <a:lnTo>
                      <a:pt x="345" y="13"/>
                    </a:lnTo>
                    <a:lnTo>
                      <a:pt x="351" y="9"/>
                    </a:lnTo>
                    <a:lnTo>
                      <a:pt x="352" y="8"/>
                    </a:lnTo>
                    <a:lnTo>
                      <a:pt x="353" y="8"/>
                    </a:lnTo>
                    <a:lnTo>
                      <a:pt x="353" y="8"/>
                    </a:lnTo>
                    <a:lnTo>
                      <a:pt x="355" y="8"/>
                    </a:lnTo>
                    <a:lnTo>
                      <a:pt x="353" y="9"/>
                    </a:lnTo>
                    <a:lnTo>
                      <a:pt x="344" y="20"/>
                    </a:lnTo>
                    <a:lnTo>
                      <a:pt x="336" y="30"/>
                    </a:lnTo>
                    <a:lnTo>
                      <a:pt x="335" y="30"/>
                    </a:lnTo>
                    <a:lnTo>
                      <a:pt x="335" y="32"/>
                    </a:lnTo>
                    <a:lnTo>
                      <a:pt x="334" y="33"/>
                    </a:lnTo>
                    <a:lnTo>
                      <a:pt x="332" y="33"/>
                    </a:lnTo>
                    <a:lnTo>
                      <a:pt x="331" y="32"/>
                    </a:lnTo>
                    <a:lnTo>
                      <a:pt x="334" y="21"/>
                    </a:lnTo>
                    <a:lnTo>
                      <a:pt x="339" y="11"/>
                    </a:lnTo>
                    <a:lnTo>
                      <a:pt x="339" y="9"/>
                    </a:lnTo>
                    <a:lnTo>
                      <a:pt x="339" y="9"/>
                    </a:lnTo>
                    <a:lnTo>
                      <a:pt x="337" y="11"/>
                    </a:lnTo>
                    <a:lnTo>
                      <a:pt x="336" y="13"/>
                    </a:lnTo>
                    <a:lnTo>
                      <a:pt x="334" y="15"/>
                    </a:lnTo>
                    <a:lnTo>
                      <a:pt x="332" y="17"/>
                    </a:lnTo>
                    <a:lnTo>
                      <a:pt x="330" y="21"/>
                    </a:lnTo>
                    <a:lnTo>
                      <a:pt x="327" y="24"/>
                    </a:lnTo>
                    <a:lnTo>
                      <a:pt x="326" y="27"/>
                    </a:lnTo>
                    <a:lnTo>
                      <a:pt x="323" y="29"/>
                    </a:lnTo>
                    <a:lnTo>
                      <a:pt x="322" y="30"/>
                    </a:lnTo>
                    <a:lnTo>
                      <a:pt x="322" y="30"/>
                    </a:lnTo>
                    <a:lnTo>
                      <a:pt x="320" y="32"/>
                    </a:lnTo>
                    <a:lnTo>
                      <a:pt x="319" y="32"/>
                    </a:lnTo>
                    <a:lnTo>
                      <a:pt x="319" y="32"/>
                    </a:lnTo>
                    <a:lnTo>
                      <a:pt x="318" y="32"/>
                    </a:lnTo>
                    <a:lnTo>
                      <a:pt x="318" y="28"/>
                    </a:lnTo>
                    <a:lnTo>
                      <a:pt x="319" y="25"/>
                    </a:lnTo>
                    <a:lnTo>
                      <a:pt x="316" y="27"/>
                    </a:lnTo>
                    <a:lnTo>
                      <a:pt x="313" y="28"/>
                    </a:lnTo>
                    <a:lnTo>
                      <a:pt x="313" y="28"/>
                    </a:lnTo>
                    <a:lnTo>
                      <a:pt x="311" y="27"/>
                    </a:lnTo>
                    <a:lnTo>
                      <a:pt x="311" y="23"/>
                    </a:lnTo>
                    <a:lnTo>
                      <a:pt x="313" y="17"/>
                    </a:lnTo>
                    <a:lnTo>
                      <a:pt x="315" y="12"/>
                    </a:lnTo>
                    <a:lnTo>
                      <a:pt x="315" y="12"/>
                    </a:lnTo>
                    <a:lnTo>
                      <a:pt x="315" y="11"/>
                    </a:lnTo>
                    <a:lnTo>
                      <a:pt x="316" y="9"/>
                    </a:lnTo>
                    <a:lnTo>
                      <a:pt x="316" y="8"/>
                    </a:lnTo>
                    <a:lnTo>
                      <a:pt x="316" y="7"/>
                    </a:lnTo>
                    <a:lnTo>
                      <a:pt x="316" y="7"/>
                    </a:lnTo>
                    <a:lnTo>
                      <a:pt x="316" y="7"/>
                    </a:lnTo>
                    <a:lnTo>
                      <a:pt x="315" y="8"/>
                    </a:lnTo>
                    <a:lnTo>
                      <a:pt x="309" y="17"/>
                    </a:lnTo>
                    <a:lnTo>
                      <a:pt x="302" y="27"/>
                    </a:lnTo>
                    <a:lnTo>
                      <a:pt x="302" y="27"/>
                    </a:lnTo>
                    <a:lnTo>
                      <a:pt x="301" y="28"/>
                    </a:lnTo>
                    <a:lnTo>
                      <a:pt x="299" y="28"/>
                    </a:lnTo>
                    <a:lnTo>
                      <a:pt x="298" y="28"/>
                    </a:lnTo>
                    <a:lnTo>
                      <a:pt x="298" y="28"/>
                    </a:lnTo>
                    <a:lnTo>
                      <a:pt x="298" y="23"/>
                    </a:lnTo>
                    <a:lnTo>
                      <a:pt x="301" y="17"/>
                    </a:lnTo>
                    <a:lnTo>
                      <a:pt x="303" y="13"/>
                    </a:lnTo>
                    <a:lnTo>
                      <a:pt x="305" y="8"/>
                    </a:lnTo>
                    <a:lnTo>
                      <a:pt x="299" y="20"/>
                    </a:lnTo>
                    <a:lnTo>
                      <a:pt x="292" y="30"/>
                    </a:lnTo>
                    <a:lnTo>
                      <a:pt x="290" y="30"/>
                    </a:lnTo>
                    <a:lnTo>
                      <a:pt x="289" y="30"/>
                    </a:lnTo>
                    <a:lnTo>
                      <a:pt x="289" y="32"/>
                    </a:lnTo>
                    <a:lnTo>
                      <a:pt x="288" y="32"/>
                    </a:lnTo>
                    <a:lnTo>
                      <a:pt x="281" y="46"/>
                    </a:lnTo>
                    <a:lnTo>
                      <a:pt x="276" y="62"/>
                    </a:lnTo>
                    <a:lnTo>
                      <a:pt x="269" y="76"/>
                    </a:lnTo>
                    <a:lnTo>
                      <a:pt x="263" y="87"/>
                    </a:lnTo>
                    <a:lnTo>
                      <a:pt x="274" y="69"/>
                    </a:lnTo>
                    <a:lnTo>
                      <a:pt x="289" y="51"/>
                    </a:lnTo>
                    <a:lnTo>
                      <a:pt x="289" y="51"/>
                    </a:lnTo>
                    <a:lnTo>
                      <a:pt x="290" y="51"/>
                    </a:lnTo>
                    <a:lnTo>
                      <a:pt x="290" y="51"/>
                    </a:lnTo>
                    <a:lnTo>
                      <a:pt x="290" y="51"/>
                    </a:lnTo>
                    <a:lnTo>
                      <a:pt x="284" y="69"/>
                    </a:lnTo>
                    <a:lnTo>
                      <a:pt x="274" y="86"/>
                    </a:lnTo>
                    <a:lnTo>
                      <a:pt x="280" y="76"/>
                    </a:lnTo>
                    <a:lnTo>
                      <a:pt x="288" y="69"/>
                    </a:lnTo>
                    <a:lnTo>
                      <a:pt x="288" y="69"/>
                    </a:lnTo>
                    <a:lnTo>
                      <a:pt x="289" y="69"/>
                    </a:lnTo>
                    <a:lnTo>
                      <a:pt x="289" y="69"/>
                    </a:lnTo>
                    <a:lnTo>
                      <a:pt x="289" y="70"/>
                    </a:lnTo>
                    <a:lnTo>
                      <a:pt x="281" y="84"/>
                    </a:lnTo>
                    <a:lnTo>
                      <a:pt x="272" y="100"/>
                    </a:lnTo>
                    <a:lnTo>
                      <a:pt x="267" y="112"/>
                    </a:lnTo>
                    <a:lnTo>
                      <a:pt x="265" y="116"/>
                    </a:lnTo>
                    <a:lnTo>
                      <a:pt x="268" y="112"/>
                    </a:lnTo>
                    <a:lnTo>
                      <a:pt x="271" y="107"/>
                    </a:lnTo>
                    <a:lnTo>
                      <a:pt x="277" y="97"/>
                    </a:lnTo>
                    <a:lnTo>
                      <a:pt x="284" y="88"/>
                    </a:lnTo>
                    <a:lnTo>
                      <a:pt x="293" y="83"/>
                    </a:lnTo>
                    <a:lnTo>
                      <a:pt x="294" y="83"/>
                    </a:lnTo>
                    <a:lnTo>
                      <a:pt x="294" y="83"/>
                    </a:lnTo>
                    <a:lnTo>
                      <a:pt x="292" y="88"/>
                    </a:lnTo>
                    <a:lnTo>
                      <a:pt x="289" y="92"/>
                    </a:lnTo>
                    <a:lnTo>
                      <a:pt x="285" y="97"/>
                    </a:lnTo>
                    <a:lnTo>
                      <a:pt x="282" y="101"/>
                    </a:lnTo>
                    <a:lnTo>
                      <a:pt x="280" y="109"/>
                    </a:lnTo>
                    <a:lnTo>
                      <a:pt x="277" y="118"/>
                    </a:lnTo>
                    <a:lnTo>
                      <a:pt x="278" y="116"/>
                    </a:lnTo>
                    <a:lnTo>
                      <a:pt x="280" y="113"/>
                    </a:lnTo>
                    <a:lnTo>
                      <a:pt x="281" y="110"/>
                    </a:lnTo>
                    <a:lnTo>
                      <a:pt x="284" y="108"/>
                    </a:lnTo>
                    <a:lnTo>
                      <a:pt x="285" y="105"/>
                    </a:lnTo>
                    <a:lnTo>
                      <a:pt x="288" y="104"/>
                    </a:lnTo>
                    <a:lnTo>
                      <a:pt x="289" y="104"/>
                    </a:lnTo>
                    <a:lnTo>
                      <a:pt x="289" y="104"/>
                    </a:lnTo>
                    <a:lnTo>
                      <a:pt x="289" y="104"/>
                    </a:lnTo>
                    <a:lnTo>
                      <a:pt x="289" y="109"/>
                    </a:lnTo>
                    <a:lnTo>
                      <a:pt x="288" y="113"/>
                    </a:lnTo>
                    <a:lnTo>
                      <a:pt x="285" y="118"/>
                    </a:lnTo>
                    <a:lnTo>
                      <a:pt x="282" y="125"/>
                    </a:lnTo>
                    <a:lnTo>
                      <a:pt x="285" y="121"/>
                    </a:lnTo>
                    <a:lnTo>
                      <a:pt x="289" y="117"/>
                    </a:lnTo>
                    <a:lnTo>
                      <a:pt x="293" y="113"/>
                    </a:lnTo>
                    <a:lnTo>
                      <a:pt x="294" y="113"/>
                    </a:lnTo>
                    <a:lnTo>
                      <a:pt x="294" y="113"/>
                    </a:lnTo>
                    <a:lnTo>
                      <a:pt x="294" y="113"/>
                    </a:lnTo>
                    <a:lnTo>
                      <a:pt x="292" y="125"/>
                    </a:lnTo>
                    <a:lnTo>
                      <a:pt x="288" y="137"/>
                    </a:lnTo>
                    <a:lnTo>
                      <a:pt x="286" y="138"/>
                    </a:lnTo>
                    <a:lnTo>
                      <a:pt x="285" y="139"/>
                    </a:lnTo>
                    <a:lnTo>
                      <a:pt x="285" y="139"/>
                    </a:lnTo>
                    <a:lnTo>
                      <a:pt x="284" y="139"/>
                    </a:lnTo>
                    <a:lnTo>
                      <a:pt x="284" y="139"/>
                    </a:lnTo>
                    <a:lnTo>
                      <a:pt x="284" y="138"/>
                    </a:lnTo>
                    <a:lnTo>
                      <a:pt x="285" y="135"/>
                    </a:lnTo>
                    <a:lnTo>
                      <a:pt x="286" y="133"/>
                    </a:lnTo>
                    <a:lnTo>
                      <a:pt x="286" y="130"/>
                    </a:lnTo>
                    <a:lnTo>
                      <a:pt x="288" y="128"/>
                    </a:lnTo>
                    <a:lnTo>
                      <a:pt x="288" y="125"/>
                    </a:lnTo>
                    <a:lnTo>
                      <a:pt x="289" y="124"/>
                    </a:lnTo>
                    <a:lnTo>
                      <a:pt x="289" y="122"/>
                    </a:lnTo>
                    <a:lnTo>
                      <a:pt x="288" y="122"/>
                    </a:lnTo>
                    <a:lnTo>
                      <a:pt x="288" y="124"/>
                    </a:lnTo>
                    <a:lnTo>
                      <a:pt x="285" y="126"/>
                    </a:lnTo>
                    <a:lnTo>
                      <a:pt x="285" y="126"/>
                    </a:lnTo>
                    <a:lnTo>
                      <a:pt x="284" y="129"/>
                    </a:lnTo>
                    <a:lnTo>
                      <a:pt x="282" y="131"/>
                    </a:lnTo>
                    <a:lnTo>
                      <a:pt x="281" y="134"/>
                    </a:lnTo>
                    <a:lnTo>
                      <a:pt x="280" y="137"/>
                    </a:lnTo>
                    <a:lnTo>
                      <a:pt x="277" y="139"/>
                    </a:lnTo>
                    <a:lnTo>
                      <a:pt x="273" y="147"/>
                    </a:lnTo>
                    <a:lnTo>
                      <a:pt x="273" y="149"/>
                    </a:lnTo>
                    <a:lnTo>
                      <a:pt x="272" y="149"/>
                    </a:lnTo>
                    <a:lnTo>
                      <a:pt x="271" y="149"/>
                    </a:lnTo>
                    <a:lnTo>
                      <a:pt x="271" y="149"/>
                    </a:lnTo>
                    <a:lnTo>
                      <a:pt x="272" y="147"/>
                    </a:lnTo>
                    <a:lnTo>
                      <a:pt x="274" y="142"/>
                    </a:lnTo>
                    <a:lnTo>
                      <a:pt x="274" y="141"/>
                    </a:lnTo>
                    <a:lnTo>
                      <a:pt x="274" y="139"/>
                    </a:lnTo>
                    <a:lnTo>
                      <a:pt x="278" y="126"/>
                    </a:lnTo>
                    <a:lnTo>
                      <a:pt x="284" y="114"/>
                    </a:lnTo>
                    <a:lnTo>
                      <a:pt x="284" y="114"/>
                    </a:lnTo>
                    <a:lnTo>
                      <a:pt x="282" y="117"/>
                    </a:lnTo>
                    <a:lnTo>
                      <a:pt x="280" y="118"/>
                    </a:lnTo>
                    <a:lnTo>
                      <a:pt x="278" y="121"/>
                    </a:lnTo>
                    <a:lnTo>
                      <a:pt x="277" y="124"/>
                    </a:lnTo>
                    <a:lnTo>
                      <a:pt x="276" y="125"/>
                    </a:lnTo>
                    <a:lnTo>
                      <a:pt x="274" y="128"/>
                    </a:lnTo>
                    <a:lnTo>
                      <a:pt x="272" y="131"/>
                    </a:lnTo>
                    <a:lnTo>
                      <a:pt x="271" y="135"/>
                    </a:lnTo>
                    <a:lnTo>
                      <a:pt x="269" y="137"/>
                    </a:lnTo>
                    <a:lnTo>
                      <a:pt x="269" y="137"/>
                    </a:lnTo>
                    <a:lnTo>
                      <a:pt x="268" y="138"/>
                    </a:lnTo>
                    <a:lnTo>
                      <a:pt x="267" y="138"/>
                    </a:lnTo>
                    <a:lnTo>
                      <a:pt x="267" y="137"/>
                    </a:lnTo>
                    <a:lnTo>
                      <a:pt x="271" y="124"/>
                    </a:lnTo>
                    <a:lnTo>
                      <a:pt x="276" y="109"/>
                    </a:lnTo>
                    <a:lnTo>
                      <a:pt x="282" y="97"/>
                    </a:lnTo>
                    <a:lnTo>
                      <a:pt x="285" y="93"/>
                    </a:lnTo>
                    <a:lnTo>
                      <a:pt x="286" y="91"/>
                    </a:lnTo>
                    <a:lnTo>
                      <a:pt x="286" y="89"/>
                    </a:lnTo>
                    <a:lnTo>
                      <a:pt x="286" y="89"/>
                    </a:lnTo>
                    <a:lnTo>
                      <a:pt x="286" y="91"/>
                    </a:lnTo>
                    <a:lnTo>
                      <a:pt x="285" y="92"/>
                    </a:lnTo>
                    <a:lnTo>
                      <a:pt x="282" y="93"/>
                    </a:lnTo>
                    <a:lnTo>
                      <a:pt x="281" y="96"/>
                    </a:lnTo>
                    <a:lnTo>
                      <a:pt x="278" y="99"/>
                    </a:lnTo>
                    <a:lnTo>
                      <a:pt x="277" y="101"/>
                    </a:lnTo>
                    <a:lnTo>
                      <a:pt x="274" y="105"/>
                    </a:lnTo>
                    <a:lnTo>
                      <a:pt x="273" y="108"/>
                    </a:lnTo>
                    <a:lnTo>
                      <a:pt x="271" y="110"/>
                    </a:lnTo>
                    <a:lnTo>
                      <a:pt x="271" y="112"/>
                    </a:lnTo>
                    <a:lnTo>
                      <a:pt x="267" y="117"/>
                    </a:lnTo>
                    <a:lnTo>
                      <a:pt x="264" y="122"/>
                    </a:lnTo>
                    <a:lnTo>
                      <a:pt x="260" y="128"/>
                    </a:lnTo>
                    <a:lnTo>
                      <a:pt x="260" y="128"/>
                    </a:lnTo>
                    <a:lnTo>
                      <a:pt x="259" y="129"/>
                    </a:lnTo>
                    <a:lnTo>
                      <a:pt x="259" y="129"/>
                    </a:lnTo>
                    <a:lnTo>
                      <a:pt x="257" y="129"/>
                    </a:lnTo>
                    <a:lnTo>
                      <a:pt x="257" y="128"/>
                    </a:lnTo>
                    <a:lnTo>
                      <a:pt x="268" y="103"/>
                    </a:lnTo>
                    <a:lnTo>
                      <a:pt x="281" y="79"/>
                    </a:lnTo>
                    <a:lnTo>
                      <a:pt x="282" y="76"/>
                    </a:lnTo>
                    <a:lnTo>
                      <a:pt x="284" y="75"/>
                    </a:lnTo>
                    <a:lnTo>
                      <a:pt x="284" y="75"/>
                    </a:lnTo>
                    <a:lnTo>
                      <a:pt x="284" y="75"/>
                    </a:lnTo>
                    <a:lnTo>
                      <a:pt x="282" y="76"/>
                    </a:lnTo>
                    <a:lnTo>
                      <a:pt x="281" y="78"/>
                    </a:lnTo>
                    <a:lnTo>
                      <a:pt x="281" y="79"/>
                    </a:lnTo>
                    <a:lnTo>
                      <a:pt x="280" y="80"/>
                    </a:lnTo>
                    <a:lnTo>
                      <a:pt x="278" y="82"/>
                    </a:lnTo>
                    <a:lnTo>
                      <a:pt x="278" y="83"/>
                    </a:lnTo>
                    <a:lnTo>
                      <a:pt x="274" y="87"/>
                    </a:lnTo>
                    <a:lnTo>
                      <a:pt x="272" y="92"/>
                    </a:lnTo>
                    <a:lnTo>
                      <a:pt x="269" y="97"/>
                    </a:lnTo>
                    <a:lnTo>
                      <a:pt x="265" y="103"/>
                    </a:lnTo>
                    <a:lnTo>
                      <a:pt x="263" y="108"/>
                    </a:lnTo>
                    <a:lnTo>
                      <a:pt x="259" y="113"/>
                    </a:lnTo>
                    <a:lnTo>
                      <a:pt x="257" y="113"/>
                    </a:lnTo>
                    <a:lnTo>
                      <a:pt x="257" y="113"/>
                    </a:lnTo>
                    <a:lnTo>
                      <a:pt x="257" y="113"/>
                    </a:lnTo>
                    <a:lnTo>
                      <a:pt x="257" y="113"/>
                    </a:lnTo>
                    <a:lnTo>
                      <a:pt x="265" y="95"/>
                    </a:lnTo>
                    <a:lnTo>
                      <a:pt x="276" y="76"/>
                    </a:lnTo>
                    <a:lnTo>
                      <a:pt x="285" y="58"/>
                    </a:lnTo>
                    <a:lnTo>
                      <a:pt x="285" y="58"/>
                    </a:lnTo>
                    <a:lnTo>
                      <a:pt x="284" y="58"/>
                    </a:lnTo>
                    <a:lnTo>
                      <a:pt x="282" y="61"/>
                    </a:lnTo>
                    <a:lnTo>
                      <a:pt x="281" y="62"/>
                    </a:lnTo>
                    <a:lnTo>
                      <a:pt x="280" y="65"/>
                    </a:lnTo>
                    <a:lnTo>
                      <a:pt x="278" y="66"/>
                    </a:lnTo>
                    <a:lnTo>
                      <a:pt x="277" y="69"/>
                    </a:lnTo>
                    <a:lnTo>
                      <a:pt x="277" y="69"/>
                    </a:lnTo>
                    <a:lnTo>
                      <a:pt x="260" y="95"/>
                    </a:lnTo>
                    <a:lnTo>
                      <a:pt x="260" y="96"/>
                    </a:lnTo>
                    <a:lnTo>
                      <a:pt x="259" y="96"/>
                    </a:lnTo>
                    <a:lnTo>
                      <a:pt x="259" y="96"/>
                    </a:lnTo>
                    <a:lnTo>
                      <a:pt x="259" y="95"/>
                    </a:lnTo>
                    <a:lnTo>
                      <a:pt x="267" y="72"/>
                    </a:lnTo>
                    <a:lnTo>
                      <a:pt x="276" y="50"/>
                    </a:lnTo>
                    <a:lnTo>
                      <a:pt x="268" y="69"/>
                    </a:lnTo>
                    <a:lnTo>
                      <a:pt x="259" y="86"/>
                    </a:lnTo>
                    <a:lnTo>
                      <a:pt x="259" y="87"/>
                    </a:lnTo>
                    <a:lnTo>
                      <a:pt x="257" y="87"/>
                    </a:lnTo>
                    <a:lnTo>
                      <a:pt x="257" y="87"/>
                    </a:lnTo>
                    <a:lnTo>
                      <a:pt x="257" y="87"/>
                    </a:lnTo>
                    <a:lnTo>
                      <a:pt x="264" y="63"/>
                    </a:lnTo>
                    <a:lnTo>
                      <a:pt x="272" y="41"/>
                    </a:lnTo>
                    <a:lnTo>
                      <a:pt x="272" y="41"/>
                    </a:lnTo>
                    <a:lnTo>
                      <a:pt x="273" y="38"/>
                    </a:lnTo>
                    <a:lnTo>
                      <a:pt x="273" y="37"/>
                    </a:lnTo>
                    <a:lnTo>
                      <a:pt x="274" y="36"/>
                    </a:lnTo>
                    <a:lnTo>
                      <a:pt x="274" y="34"/>
                    </a:lnTo>
                    <a:lnTo>
                      <a:pt x="276" y="33"/>
                    </a:lnTo>
                    <a:lnTo>
                      <a:pt x="276" y="32"/>
                    </a:lnTo>
                    <a:lnTo>
                      <a:pt x="276" y="32"/>
                    </a:lnTo>
                    <a:lnTo>
                      <a:pt x="274" y="33"/>
                    </a:lnTo>
                    <a:lnTo>
                      <a:pt x="274" y="34"/>
                    </a:lnTo>
                    <a:lnTo>
                      <a:pt x="272" y="38"/>
                    </a:lnTo>
                    <a:lnTo>
                      <a:pt x="268" y="46"/>
                    </a:lnTo>
                    <a:lnTo>
                      <a:pt x="264" y="57"/>
                    </a:lnTo>
                    <a:lnTo>
                      <a:pt x="260" y="66"/>
                    </a:lnTo>
                    <a:lnTo>
                      <a:pt x="259" y="66"/>
                    </a:lnTo>
                    <a:lnTo>
                      <a:pt x="259" y="67"/>
                    </a:lnTo>
                    <a:lnTo>
                      <a:pt x="259" y="67"/>
                    </a:lnTo>
                    <a:lnTo>
                      <a:pt x="257" y="66"/>
                    </a:lnTo>
                    <a:lnTo>
                      <a:pt x="263" y="49"/>
                    </a:lnTo>
                    <a:lnTo>
                      <a:pt x="269" y="32"/>
                    </a:lnTo>
                    <a:lnTo>
                      <a:pt x="268" y="36"/>
                    </a:lnTo>
                    <a:lnTo>
                      <a:pt x="265" y="38"/>
                    </a:lnTo>
                    <a:lnTo>
                      <a:pt x="263" y="42"/>
                    </a:lnTo>
                    <a:lnTo>
                      <a:pt x="260" y="46"/>
                    </a:lnTo>
                    <a:lnTo>
                      <a:pt x="259" y="50"/>
                    </a:lnTo>
                    <a:lnTo>
                      <a:pt x="257" y="50"/>
                    </a:lnTo>
                    <a:lnTo>
                      <a:pt x="257" y="50"/>
                    </a:lnTo>
                    <a:lnTo>
                      <a:pt x="261" y="42"/>
                    </a:lnTo>
                    <a:lnTo>
                      <a:pt x="265" y="33"/>
                    </a:lnTo>
                    <a:lnTo>
                      <a:pt x="271" y="27"/>
                    </a:lnTo>
                    <a:lnTo>
                      <a:pt x="272" y="27"/>
                    </a:lnTo>
                    <a:lnTo>
                      <a:pt x="272" y="27"/>
                    </a:lnTo>
                    <a:lnTo>
                      <a:pt x="269" y="34"/>
                    </a:lnTo>
                    <a:lnTo>
                      <a:pt x="267" y="42"/>
                    </a:lnTo>
                    <a:lnTo>
                      <a:pt x="267" y="45"/>
                    </a:lnTo>
                    <a:lnTo>
                      <a:pt x="265" y="48"/>
                    </a:lnTo>
                    <a:lnTo>
                      <a:pt x="264" y="50"/>
                    </a:lnTo>
                    <a:lnTo>
                      <a:pt x="264" y="54"/>
                    </a:lnTo>
                    <a:lnTo>
                      <a:pt x="263" y="55"/>
                    </a:lnTo>
                    <a:lnTo>
                      <a:pt x="261" y="58"/>
                    </a:lnTo>
                    <a:lnTo>
                      <a:pt x="261" y="59"/>
                    </a:lnTo>
                    <a:lnTo>
                      <a:pt x="261" y="59"/>
                    </a:lnTo>
                    <a:lnTo>
                      <a:pt x="261" y="58"/>
                    </a:lnTo>
                    <a:lnTo>
                      <a:pt x="263" y="57"/>
                    </a:lnTo>
                    <a:lnTo>
                      <a:pt x="264" y="51"/>
                    </a:lnTo>
                    <a:lnTo>
                      <a:pt x="269" y="40"/>
                    </a:lnTo>
                    <a:lnTo>
                      <a:pt x="277" y="29"/>
                    </a:lnTo>
                    <a:lnTo>
                      <a:pt x="277" y="25"/>
                    </a:lnTo>
                    <a:lnTo>
                      <a:pt x="277" y="20"/>
                    </a:lnTo>
                    <a:lnTo>
                      <a:pt x="278" y="16"/>
                    </a:lnTo>
                    <a:lnTo>
                      <a:pt x="280" y="12"/>
                    </a:lnTo>
                    <a:lnTo>
                      <a:pt x="282" y="9"/>
                    </a:lnTo>
                    <a:lnTo>
                      <a:pt x="278" y="12"/>
                    </a:lnTo>
                    <a:lnTo>
                      <a:pt x="274" y="16"/>
                    </a:lnTo>
                    <a:lnTo>
                      <a:pt x="271" y="19"/>
                    </a:lnTo>
                    <a:lnTo>
                      <a:pt x="267" y="21"/>
                    </a:lnTo>
                    <a:lnTo>
                      <a:pt x="265" y="24"/>
                    </a:lnTo>
                    <a:lnTo>
                      <a:pt x="265" y="25"/>
                    </a:lnTo>
                    <a:lnTo>
                      <a:pt x="264" y="25"/>
                    </a:lnTo>
                    <a:lnTo>
                      <a:pt x="263" y="27"/>
                    </a:lnTo>
                    <a:lnTo>
                      <a:pt x="261" y="27"/>
                    </a:lnTo>
                    <a:lnTo>
                      <a:pt x="260" y="27"/>
                    </a:lnTo>
                    <a:lnTo>
                      <a:pt x="260" y="27"/>
                    </a:lnTo>
                    <a:lnTo>
                      <a:pt x="264" y="16"/>
                    </a:lnTo>
                    <a:lnTo>
                      <a:pt x="267" y="7"/>
                    </a:lnTo>
                    <a:lnTo>
                      <a:pt x="264" y="12"/>
                    </a:lnTo>
                    <a:lnTo>
                      <a:pt x="261" y="17"/>
                    </a:lnTo>
                    <a:lnTo>
                      <a:pt x="257" y="23"/>
                    </a:lnTo>
                    <a:lnTo>
                      <a:pt x="255" y="27"/>
                    </a:lnTo>
                    <a:lnTo>
                      <a:pt x="253" y="28"/>
                    </a:lnTo>
                    <a:lnTo>
                      <a:pt x="252" y="29"/>
                    </a:lnTo>
                    <a:lnTo>
                      <a:pt x="251" y="29"/>
                    </a:lnTo>
                    <a:lnTo>
                      <a:pt x="250" y="29"/>
                    </a:lnTo>
                    <a:lnTo>
                      <a:pt x="250" y="29"/>
                    </a:lnTo>
                    <a:lnTo>
                      <a:pt x="250" y="25"/>
                    </a:lnTo>
                    <a:lnTo>
                      <a:pt x="251" y="21"/>
                    </a:lnTo>
                    <a:lnTo>
                      <a:pt x="253" y="17"/>
                    </a:lnTo>
                    <a:lnTo>
                      <a:pt x="255" y="13"/>
                    </a:lnTo>
                    <a:lnTo>
                      <a:pt x="252" y="19"/>
                    </a:lnTo>
                    <a:lnTo>
                      <a:pt x="247" y="24"/>
                    </a:lnTo>
                    <a:lnTo>
                      <a:pt x="242" y="28"/>
                    </a:lnTo>
                    <a:lnTo>
                      <a:pt x="242" y="28"/>
                    </a:lnTo>
                    <a:lnTo>
                      <a:pt x="240" y="29"/>
                    </a:lnTo>
                    <a:lnTo>
                      <a:pt x="239" y="29"/>
                    </a:lnTo>
                    <a:lnTo>
                      <a:pt x="238" y="29"/>
                    </a:lnTo>
                    <a:lnTo>
                      <a:pt x="238" y="29"/>
                    </a:lnTo>
                    <a:lnTo>
                      <a:pt x="239" y="23"/>
                    </a:lnTo>
                    <a:lnTo>
                      <a:pt x="242" y="16"/>
                    </a:lnTo>
                    <a:lnTo>
                      <a:pt x="242" y="15"/>
                    </a:lnTo>
                    <a:lnTo>
                      <a:pt x="243" y="13"/>
                    </a:lnTo>
                    <a:lnTo>
                      <a:pt x="244" y="11"/>
                    </a:lnTo>
                    <a:lnTo>
                      <a:pt x="246" y="9"/>
                    </a:lnTo>
                    <a:lnTo>
                      <a:pt x="246" y="8"/>
                    </a:lnTo>
                    <a:lnTo>
                      <a:pt x="246" y="7"/>
                    </a:lnTo>
                    <a:lnTo>
                      <a:pt x="246" y="7"/>
                    </a:lnTo>
                    <a:lnTo>
                      <a:pt x="246" y="8"/>
                    </a:lnTo>
                    <a:lnTo>
                      <a:pt x="243" y="9"/>
                    </a:lnTo>
                    <a:lnTo>
                      <a:pt x="240" y="13"/>
                    </a:lnTo>
                    <a:lnTo>
                      <a:pt x="238" y="17"/>
                    </a:lnTo>
                    <a:lnTo>
                      <a:pt x="234" y="21"/>
                    </a:lnTo>
                    <a:lnTo>
                      <a:pt x="230" y="24"/>
                    </a:lnTo>
                    <a:lnTo>
                      <a:pt x="230" y="24"/>
                    </a:lnTo>
                    <a:lnTo>
                      <a:pt x="228" y="25"/>
                    </a:lnTo>
                    <a:lnTo>
                      <a:pt x="227" y="25"/>
                    </a:lnTo>
                    <a:lnTo>
                      <a:pt x="227" y="24"/>
                    </a:lnTo>
                    <a:lnTo>
                      <a:pt x="228" y="19"/>
                    </a:lnTo>
                    <a:lnTo>
                      <a:pt x="230" y="13"/>
                    </a:lnTo>
                    <a:lnTo>
                      <a:pt x="227" y="17"/>
                    </a:lnTo>
                    <a:lnTo>
                      <a:pt x="225" y="20"/>
                    </a:lnTo>
                    <a:lnTo>
                      <a:pt x="223" y="23"/>
                    </a:lnTo>
                    <a:lnTo>
                      <a:pt x="221" y="25"/>
                    </a:lnTo>
                    <a:lnTo>
                      <a:pt x="218" y="27"/>
                    </a:lnTo>
                    <a:lnTo>
                      <a:pt x="215" y="28"/>
                    </a:lnTo>
                    <a:lnTo>
                      <a:pt x="214" y="28"/>
                    </a:lnTo>
                    <a:lnTo>
                      <a:pt x="214" y="27"/>
                    </a:lnTo>
                    <a:lnTo>
                      <a:pt x="215" y="21"/>
                    </a:lnTo>
                    <a:lnTo>
                      <a:pt x="218" y="17"/>
                    </a:lnTo>
                    <a:lnTo>
                      <a:pt x="221" y="12"/>
                    </a:lnTo>
                    <a:lnTo>
                      <a:pt x="218" y="16"/>
                    </a:lnTo>
                    <a:lnTo>
                      <a:pt x="215" y="20"/>
                    </a:lnTo>
                    <a:lnTo>
                      <a:pt x="211" y="24"/>
                    </a:lnTo>
                    <a:lnTo>
                      <a:pt x="207" y="27"/>
                    </a:lnTo>
                    <a:lnTo>
                      <a:pt x="206" y="28"/>
                    </a:lnTo>
                    <a:lnTo>
                      <a:pt x="205" y="28"/>
                    </a:lnTo>
                    <a:lnTo>
                      <a:pt x="205" y="28"/>
                    </a:lnTo>
                    <a:lnTo>
                      <a:pt x="204" y="27"/>
                    </a:lnTo>
                    <a:lnTo>
                      <a:pt x="206" y="21"/>
                    </a:lnTo>
                    <a:lnTo>
                      <a:pt x="209" y="17"/>
                    </a:lnTo>
                    <a:lnTo>
                      <a:pt x="211" y="12"/>
                    </a:lnTo>
                    <a:lnTo>
                      <a:pt x="206" y="19"/>
                    </a:lnTo>
                    <a:lnTo>
                      <a:pt x="204" y="21"/>
                    </a:lnTo>
                    <a:lnTo>
                      <a:pt x="201" y="23"/>
                    </a:lnTo>
                    <a:lnTo>
                      <a:pt x="198" y="25"/>
                    </a:lnTo>
                    <a:lnTo>
                      <a:pt x="198" y="25"/>
                    </a:lnTo>
                    <a:lnTo>
                      <a:pt x="197" y="27"/>
                    </a:lnTo>
                    <a:lnTo>
                      <a:pt x="196" y="27"/>
                    </a:lnTo>
                    <a:lnTo>
                      <a:pt x="194" y="27"/>
                    </a:lnTo>
                    <a:lnTo>
                      <a:pt x="194" y="25"/>
                    </a:lnTo>
                    <a:lnTo>
                      <a:pt x="200" y="16"/>
                    </a:lnTo>
                    <a:lnTo>
                      <a:pt x="204" y="8"/>
                    </a:lnTo>
                    <a:lnTo>
                      <a:pt x="201" y="13"/>
                    </a:lnTo>
                    <a:lnTo>
                      <a:pt x="197" y="19"/>
                    </a:lnTo>
                    <a:lnTo>
                      <a:pt x="192" y="24"/>
                    </a:lnTo>
                    <a:lnTo>
                      <a:pt x="192" y="24"/>
                    </a:lnTo>
                    <a:lnTo>
                      <a:pt x="190" y="25"/>
                    </a:lnTo>
                    <a:lnTo>
                      <a:pt x="189" y="25"/>
                    </a:lnTo>
                    <a:lnTo>
                      <a:pt x="188" y="25"/>
                    </a:lnTo>
                    <a:lnTo>
                      <a:pt x="188" y="24"/>
                    </a:lnTo>
                    <a:lnTo>
                      <a:pt x="189" y="21"/>
                    </a:lnTo>
                    <a:lnTo>
                      <a:pt x="192" y="17"/>
                    </a:lnTo>
                    <a:lnTo>
                      <a:pt x="193" y="12"/>
                    </a:lnTo>
                    <a:lnTo>
                      <a:pt x="196" y="9"/>
                    </a:lnTo>
                    <a:lnTo>
                      <a:pt x="197" y="7"/>
                    </a:lnTo>
                    <a:lnTo>
                      <a:pt x="190" y="12"/>
                    </a:lnTo>
                    <a:lnTo>
                      <a:pt x="183" y="19"/>
                    </a:lnTo>
                    <a:lnTo>
                      <a:pt x="181" y="19"/>
                    </a:lnTo>
                    <a:lnTo>
                      <a:pt x="179" y="21"/>
                    </a:lnTo>
                    <a:lnTo>
                      <a:pt x="176" y="24"/>
                    </a:lnTo>
                    <a:lnTo>
                      <a:pt x="176" y="24"/>
                    </a:lnTo>
                    <a:lnTo>
                      <a:pt x="175" y="24"/>
                    </a:lnTo>
                    <a:lnTo>
                      <a:pt x="173" y="24"/>
                    </a:lnTo>
                    <a:lnTo>
                      <a:pt x="173" y="24"/>
                    </a:lnTo>
                    <a:lnTo>
                      <a:pt x="175" y="19"/>
                    </a:lnTo>
                    <a:lnTo>
                      <a:pt x="177" y="15"/>
                    </a:lnTo>
                    <a:lnTo>
                      <a:pt x="180" y="11"/>
                    </a:lnTo>
                    <a:lnTo>
                      <a:pt x="177" y="15"/>
                    </a:lnTo>
                    <a:lnTo>
                      <a:pt x="173" y="19"/>
                    </a:lnTo>
                    <a:lnTo>
                      <a:pt x="169" y="21"/>
                    </a:lnTo>
                    <a:lnTo>
                      <a:pt x="167" y="24"/>
                    </a:lnTo>
                    <a:lnTo>
                      <a:pt x="165" y="24"/>
                    </a:lnTo>
                    <a:lnTo>
                      <a:pt x="165" y="24"/>
                    </a:lnTo>
                    <a:lnTo>
                      <a:pt x="164" y="24"/>
                    </a:lnTo>
                    <a:lnTo>
                      <a:pt x="164" y="24"/>
                    </a:lnTo>
                    <a:lnTo>
                      <a:pt x="167" y="17"/>
                    </a:lnTo>
                    <a:lnTo>
                      <a:pt x="169" y="13"/>
                    </a:lnTo>
                    <a:lnTo>
                      <a:pt x="173" y="9"/>
                    </a:lnTo>
                    <a:lnTo>
                      <a:pt x="168" y="15"/>
                    </a:lnTo>
                    <a:lnTo>
                      <a:pt x="163" y="20"/>
                    </a:lnTo>
                    <a:lnTo>
                      <a:pt x="156" y="25"/>
                    </a:lnTo>
                    <a:lnTo>
                      <a:pt x="156" y="25"/>
                    </a:lnTo>
                    <a:lnTo>
                      <a:pt x="155" y="25"/>
                    </a:lnTo>
                    <a:lnTo>
                      <a:pt x="154" y="27"/>
                    </a:lnTo>
                    <a:lnTo>
                      <a:pt x="154" y="27"/>
                    </a:lnTo>
                    <a:lnTo>
                      <a:pt x="154" y="25"/>
                    </a:lnTo>
                    <a:lnTo>
                      <a:pt x="154" y="24"/>
                    </a:lnTo>
                    <a:lnTo>
                      <a:pt x="155" y="21"/>
                    </a:lnTo>
                    <a:lnTo>
                      <a:pt x="156" y="19"/>
                    </a:lnTo>
                    <a:lnTo>
                      <a:pt x="158" y="16"/>
                    </a:lnTo>
                    <a:lnTo>
                      <a:pt x="160" y="15"/>
                    </a:lnTo>
                    <a:lnTo>
                      <a:pt x="162" y="12"/>
                    </a:lnTo>
                    <a:lnTo>
                      <a:pt x="162" y="11"/>
                    </a:lnTo>
                    <a:lnTo>
                      <a:pt x="163" y="9"/>
                    </a:lnTo>
                    <a:lnTo>
                      <a:pt x="163" y="8"/>
                    </a:lnTo>
                    <a:lnTo>
                      <a:pt x="163" y="9"/>
                    </a:lnTo>
                    <a:lnTo>
                      <a:pt x="160" y="9"/>
                    </a:lnTo>
                    <a:lnTo>
                      <a:pt x="159" y="12"/>
                    </a:lnTo>
                    <a:lnTo>
                      <a:pt x="155" y="16"/>
                    </a:lnTo>
                    <a:lnTo>
                      <a:pt x="151" y="20"/>
                    </a:lnTo>
                    <a:lnTo>
                      <a:pt x="147" y="23"/>
                    </a:lnTo>
                    <a:lnTo>
                      <a:pt x="147" y="23"/>
                    </a:lnTo>
                    <a:lnTo>
                      <a:pt x="146" y="23"/>
                    </a:lnTo>
                    <a:lnTo>
                      <a:pt x="146" y="23"/>
                    </a:lnTo>
                    <a:lnTo>
                      <a:pt x="146" y="23"/>
                    </a:lnTo>
                    <a:lnTo>
                      <a:pt x="147" y="17"/>
                    </a:lnTo>
                    <a:lnTo>
                      <a:pt x="148" y="13"/>
                    </a:lnTo>
                    <a:lnTo>
                      <a:pt x="151" y="11"/>
                    </a:lnTo>
                    <a:lnTo>
                      <a:pt x="151" y="8"/>
                    </a:lnTo>
                    <a:lnTo>
                      <a:pt x="151" y="8"/>
                    </a:lnTo>
                    <a:lnTo>
                      <a:pt x="151" y="8"/>
                    </a:lnTo>
                    <a:lnTo>
                      <a:pt x="150" y="9"/>
                    </a:lnTo>
                    <a:lnTo>
                      <a:pt x="148" y="11"/>
                    </a:lnTo>
                    <a:lnTo>
                      <a:pt x="147" y="13"/>
                    </a:lnTo>
                    <a:lnTo>
                      <a:pt x="144" y="16"/>
                    </a:lnTo>
                    <a:lnTo>
                      <a:pt x="143" y="17"/>
                    </a:lnTo>
                    <a:lnTo>
                      <a:pt x="142" y="20"/>
                    </a:lnTo>
                    <a:lnTo>
                      <a:pt x="141" y="21"/>
                    </a:lnTo>
                    <a:lnTo>
                      <a:pt x="139" y="23"/>
                    </a:lnTo>
                    <a:lnTo>
                      <a:pt x="138" y="24"/>
                    </a:lnTo>
                    <a:lnTo>
                      <a:pt x="138" y="24"/>
                    </a:lnTo>
                    <a:lnTo>
                      <a:pt x="137" y="24"/>
                    </a:lnTo>
                    <a:lnTo>
                      <a:pt x="135" y="24"/>
                    </a:lnTo>
                    <a:lnTo>
                      <a:pt x="135" y="24"/>
                    </a:lnTo>
                    <a:lnTo>
                      <a:pt x="138" y="17"/>
                    </a:lnTo>
                    <a:lnTo>
                      <a:pt x="141" y="12"/>
                    </a:lnTo>
                    <a:lnTo>
                      <a:pt x="144" y="7"/>
                    </a:lnTo>
                    <a:lnTo>
                      <a:pt x="144" y="6"/>
                    </a:lnTo>
                    <a:lnTo>
                      <a:pt x="144" y="6"/>
                    </a:lnTo>
                    <a:lnTo>
                      <a:pt x="144" y="7"/>
                    </a:lnTo>
                    <a:lnTo>
                      <a:pt x="142" y="8"/>
                    </a:lnTo>
                    <a:lnTo>
                      <a:pt x="141" y="9"/>
                    </a:lnTo>
                    <a:lnTo>
                      <a:pt x="139" y="12"/>
                    </a:lnTo>
                    <a:lnTo>
                      <a:pt x="137" y="13"/>
                    </a:lnTo>
                    <a:lnTo>
                      <a:pt x="135" y="15"/>
                    </a:lnTo>
                    <a:lnTo>
                      <a:pt x="134" y="17"/>
                    </a:lnTo>
                    <a:lnTo>
                      <a:pt x="133" y="17"/>
                    </a:lnTo>
                    <a:lnTo>
                      <a:pt x="131" y="19"/>
                    </a:lnTo>
                    <a:lnTo>
                      <a:pt x="130" y="20"/>
                    </a:lnTo>
                    <a:lnTo>
                      <a:pt x="129" y="21"/>
                    </a:lnTo>
                    <a:lnTo>
                      <a:pt x="127" y="21"/>
                    </a:lnTo>
                    <a:lnTo>
                      <a:pt x="127" y="23"/>
                    </a:lnTo>
                    <a:lnTo>
                      <a:pt x="126" y="21"/>
                    </a:lnTo>
                    <a:lnTo>
                      <a:pt x="126" y="21"/>
                    </a:lnTo>
                    <a:lnTo>
                      <a:pt x="127" y="17"/>
                    </a:lnTo>
                    <a:lnTo>
                      <a:pt x="129" y="13"/>
                    </a:lnTo>
                    <a:lnTo>
                      <a:pt x="131" y="11"/>
                    </a:lnTo>
                    <a:lnTo>
                      <a:pt x="134" y="7"/>
                    </a:lnTo>
                    <a:lnTo>
                      <a:pt x="129" y="12"/>
                    </a:lnTo>
                    <a:lnTo>
                      <a:pt x="125" y="16"/>
                    </a:lnTo>
                    <a:lnTo>
                      <a:pt x="120" y="21"/>
                    </a:lnTo>
                    <a:lnTo>
                      <a:pt x="120" y="23"/>
                    </a:lnTo>
                    <a:lnTo>
                      <a:pt x="118" y="23"/>
                    </a:lnTo>
                    <a:lnTo>
                      <a:pt x="117" y="24"/>
                    </a:lnTo>
                    <a:lnTo>
                      <a:pt x="116" y="24"/>
                    </a:lnTo>
                    <a:lnTo>
                      <a:pt x="116" y="23"/>
                    </a:lnTo>
                    <a:lnTo>
                      <a:pt x="118" y="19"/>
                    </a:lnTo>
                    <a:lnTo>
                      <a:pt x="116" y="21"/>
                    </a:lnTo>
                    <a:lnTo>
                      <a:pt x="116" y="21"/>
                    </a:lnTo>
                    <a:lnTo>
                      <a:pt x="114" y="23"/>
                    </a:lnTo>
                    <a:lnTo>
                      <a:pt x="113" y="23"/>
                    </a:lnTo>
                    <a:lnTo>
                      <a:pt x="112" y="23"/>
                    </a:lnTo>
                    <a:lnTo>
                      <a:pt x="112" y="23"/>
                    </a:lnTo>
                    <a:lnTo>
                      <a:pt x="114" y="16"/>
                    </a:lnTo>
                    <a:lnTo>
                      <a:pt x="117" y="11"/>
                    </a:lnTo>
                    <a:lnTo>
                      <a:pt x="116" y="12"/>
                    </a:lnTo>
                    <a:lnTo>
                      <a:pt x="113" y="16"/>
                    </a:lnTo>
                    <a:lnTo>
                      <a:pt x="110" y="19"/>
                    </a:lnTo>
                    <a:lnTo>
                      <a:pt x="108" y="21"/>
                    </a:lnTo>
                    <a:lnTo>
                      <a:pt x="108" y="23"/>
                    </a:lnTo>
                    <a:lnTo>
                      <a:pt x="106" y="23"/>
                    </a:lnTo>
                    <a:lnTo>
                      <a:pt x="105" y="23"/>
                    </a:lnTo>
                    <a:lnTo>
                      <a:pt x="105" y="23"/>
                    </a:lnTo>
                    <a:lnTo>
                      <a:pt x="105" y="23"/>
                    </a:lnTo>
                    <a:lnTo>
                      <a:pt x="106" y="17"/>
                    </a:lnTo>
                    <a:lnTo>
                      <a:pt x="108" y="12"/>
                    </a:lnTo>
                    <a:lnTo>
                      <a:pt x="109" y="7"/>
                    </a:lnTo>
                    <a:lnTo>
                      <a:pt x="110" y="4"/>
                    </a:lnTo>
                    <a:lnTo>
                      <a:pt x="112" y="3"/>
                    </a:lnTo>
                    <a:lnTo>
                      <a:pt x="112" y="3"/>
                    </a:lnTo>
                    <a:lnTo>
                      <a:pt x="110" y="4"/>
                    </a:lnTo>
                    <a:lnTo>
                      <a:pt x="108" y="7"/>
                    </a:lnTo>
                    <a:lnTo>
                      <a:pt x="102" y="12"/>
                    </a:lnTo>
                    <a:lnTo>
                      <a:pt x="100" y="16"/>
                    </a:lnTo>
                    <a:lnTo>
                      <a:pt x="97" y="20"/>
                    </a:lnTo>
                    <a:lnTo>
                      <a:pt x="95" y="23"/>
                    </a:lnTo>
                    <a:lnTo>
                      <a:pt x="93" y="24"/>
                    </a:lnTo>
                    <a:lnTo>
                      <a:pt x="92" y="24"/>
                    </a:lnTo>
                    <a:lnTo>
                      <a:pt x="92" y="24"/>
                    </a:lnTo>
                    <a:lnTo>
                      <a:pt x="91" y="23"/>
                    </a:lnTo>
                    <a:lnTo>
                      <a:pt x="91" y="23"/>
                    </a:lnTo>
                    <a:lnTo>
                      <a:pt x="93" y="15"/>
                    </a:lnTo>
                    <a:lnTo>
                      <a:pt x="97" y="8"/>
                    </a:lnTo>
                    <a:lnTo>
                      <a:pt x="95" y="11"/>
                    </a:lnTo>
                    <a:lnTo>
                      <a:pt x="92" y="13"/>
                    </a:lnTo>
                    <a:lnTo>
                      <a:pt x="89" y="16"/>
                    </a:lnTo>
                    <a:lnTo>
                      <a:pt x="87" y="19"/>
                    </a:lnTo>
                    <a:lnTo>
                      <a:pt x="84" y="21"/>
                    </a:lnTo>
                    <a:lnTo>
                      <a:pt x="80" y="23"/>
                    </a:lnTo>
                    <a:lnTo>
                      <a:pt x="80" y="23"/>
                    </a:lnTo>
                    <a:lnTo>
                      <a:pt x="79" y="23"/>
                    </a:lnTo>
                    <a:lnTo>
                      <a:pt x="80" y="21"/>
                    </a:lnTo>
                    <a:lnTo>
                      <a:pt x="80" y="20"/>
                    </a:lnTo>
                    <a:lnTo>
                      <a:pt x="81" y="19"/>
                    </a:lnTo>
                    <a:lnTo>
                      <a:pt x="83" y="16"/>
                    </a:lnTo>
                    <a:lnTo>
                      <a:pt x="84" y="15"/>
                    </a:lnTo>
                    <a:lnTo>
                      <a:pt x="85" y="12"/>
                    </a:lnTo>
                    <a:lnTo>
                      <a:pt x="87" y="11"/>
                    </a:lnTo>
                    <a:lnTo>
                      <a:pt x="88" y="9"/>
                    </a:lnTo>
                    <a:lnTo>
                      <a:pt x="88" y="9"/>
                    </a:lnTo>
                    <a:lnTo>
                      <a:pt x="87" y="9"/>
                    </a:lnTo>
                    <a:lnTo>
                      <a:pt x="85" y="11"/>
                    </a:lnTo>
                    <a:lnTo>
                      <a:pt x="79" y="19"/>
                    </a:lnTo>
                    <a:lnTo>
                      <a:pt x="72" y="25"/>
                    </a:lnTo>
                    <a:lnTo>
                      <a:pt x="72" y="25"/>
                    </a:lnTo>
                    <a:lnTo>
                      <a:pt x="71" y="27"/>
                    </a:lnTo>
                    <a:lnTo>
                      <a:pt x="70" y="27"/>
                    </a:lnTo>
                    <a:lnTo>
                      <a:pt x="70" y="27"/>
                    </a:lnTo>
                    <a:lnTo>
                      <a:pt x="70" y="25"/>
                    </a:lnTo>
                    <a:lnTo>
                      <a:pt x="70" y="23"/>
                    </a:lnTo>
                    <a:lnTo>
                      <a:pt x="71" y="21"/>
                    </a:lnTo>
                    <a:lnTo>
                      <a:pt x="71" y="20"/>
                    </a:lnTo>
                    <a:lnTo>
                      <a:pt x="72" y="19"/>
                    </a:lnTo>
                    <a:lnTo>
                      <a:pt x="72" y="17"/>
                    </a:lnTo>
                    <a:lnTo>
                      <a:pt x="74" y="16"/>
                    </a:lnTo>
                    <a:lnTo>
                      <a:pt x="74" y="15"/>
                    </a:lnTo>
                    <a:lnTo>
                      <a:pt x="75" y="13"/>
                    </a:lnTo>
                    <a:lnTo>
                      <a:pt x="75" y="12"/>
                    </a:lnTo>
                    <a:lnTo>
                      <a:pt x="75" y="11"/>
                    </a:lnTo>
                    <a:lnTo>
                      <a:pt x="75" y="9"/>
                    </a:lnTo>
                    <a:lnTo>
                      <a:pt x="75" y="9"/>
                    </a:lnTo>
                    <a:lnTo>
                      <a:pt x="74" y="11"/>
                    </a:lnTo>
                    <a:lnTo>
                      <a:pt x="71" y="13"/>
                    </a:lnTo>
                    <a:lnTo>
                      <a:pt x="68" y="17"/>
                    </a:lnTo>
                    <a:lnTo>
                      <a:pt x="66" y="20"/>
                    </a:lnTo>
                    <a:lnTo>
                      <a:pt x="63" y="23"/>
                    </a:lnTo>
                    <a:lnTo>
                      <a:pt x="63" y="23"/>
                    </a:lnTo>
                    <a:lnTo>
                      <a:pt x="62" y="23"/>
                    </a:lnTo>
                    <a:lnTo>
                      <a:pt x="62" y="23"/>
                    </a:lnTo>
                    <a:lnTo>
                      <a:pt x="62" y="21"/>
                    </a:lnTo>
                    <a:lnTo>
                      <a:pt x="62" y="20"/>
                    </a:lnTo>
                    <a:lnTo>
                      <a:pt x="63" y="17"/>
                    </a:lnTo>
                    <a:lnTo>
                      <a:pt x="64" y="16"/>
                    </a:lnTo>
                    <a:lnTo>
                      <a:pt x="66" y="13"/>
                    </a:lnTo>
                    <a:lnTo>
                      <a:pt x="67" y="12"/>
                    </a:lnTo>
                    <a:lnTo>
                      <a:pt x="68" y="9"/>
                    </a:lnTo>
                    <a:lnTo>
                      <a:pt x="70" y="8"/>
                    </a:lnTo>
                    <a:lnTo>
                      <a:pt x="70" y="7"/>
                    </a:lnTo>
                    <a:lnTo>
                      <a:pt x="70" y="6"/>
                    </a:lnTo>
                    <a:lnTo>
                      <a:pt x="70" y="7"/>
                    </a:lnTo>
                    <a:lnTo>
                      <a:pt x="68" y="7"/>
                    </a:lnTo>
                    <a:lnTo>
                      <a:pt x="67" y="9"/>
                    </a:lnTo>
                    <a:lnTo>
                      <a:pt x="66" y="12"/>
                    </a:lnTo>
                    <a:lnTo>
                      <a:pt x="62" y="16"/>
                    </a:lnTo>
                    <a:lnTo>
                      <a:pt x="59" y="20"/>
                    </a:lnTo>
                    <a:lnTo>
                      <a:pt x="57" y="23"/>
                    </a:lnTo>
                    <a:lnTo>
                      <a:pt x="55" y="24"/>
                    </a:lnTo>
                    <a:lnTo>
                      <a:pt x="55" y="24"/>
                    </a:lnTo>
                    <a:lnTo>
                      <a:pt x="54" y="24"/>
                    </a:lnTo>
                    <a:lnTo>
                      <a:pt x="54" y="24"/>
                    </a:lnTo>
                    <a:lnTo>
                      <a:pt x="53" y="24"/>
                    </a:lnTo>
                    <a:lnTo>
                      <a:pt x="54" y="20"/>
                    </a:lnTo>
                    <a:lnTo>
                      <a:pt x="57" y="16"/>
                    </a:lnTo>
                    <a:lnTo>
                      <a:pt x="58" y="15"/>
                    </a:lnTo>
                    <a:lnTo>
                      <a:pt x="58" y="13"/>
                    </a:lnTo>
                    <a:lnTo>
                      <a:pt x="58" y="13"/>
                    </a:lnTo>
                    <a:lnTo>
                      <a:pt x="57" y="13"/>
                    </a:lnTo>
                    <a:lnTo>
                      <a:pt x="55" y="15"/>
                    </a:lnTo>
                    <a:lnTo>
                      <a:pt x="54" y="17"/>
                    </a:lnTo>
                    <a:lnTo>
                      <a:pt x="51" y="19"/>
                    </a:lnTo>
                    <a:lnTo>
                      <a:pt x="50" y="20"/>
                    </a:lnTo>
                    <a:lnTo>
                      <a:pt x="49" y="21"/>
                    </a:lnTo>
                    <a:lnTo>
                      <a:pt x="49" y="23"/>
                    </a:lnTo>
                    <a:lnTo>
                      <a:pt x="47" y="23"/>
                    </a:lnTo>
                    <a:lnTo>
                      <a:pt x="46" y="24"/>
                    </a:lnTo>
                    <a:lnTo>
                      <a:pt x="46" y="24"/>
                    </a:lnTo>
                    <a:lnTo>
                      <a:pt x="45" y="24"/>
                    </a:lnTo>
                    <a:lnTo>
                      <a:pt x="45" y="23"/>
                    </a:lnTo>
                    <a:lnTo>
                      <a:pt x="46" y="21"/>
                    </a:lnTo>
                    <a:lnTo>
                      <a:pt x="46" y="20"/>
                    </a:lnTo>
                    <a:lnTo>
                      <a:pt x="47" y="17"/>
                    </a:lnTo>
                    <a:lnTo>
                      <a:pt x="49" y="16"/>
                    </a:lnTo>
                    <a:lnTo>
                      <a:pt x="49" y="13"/>
                    </a:lnTo>
                    <a:lnTo>
                      <a:pt x="50" y="12"/>
                    </a:lnTo>
                    <a:lnTo>
                      <a:pt x="50" y="12"/>
                    </a:lnTo>
                    <a:lnTo>
                      <a:pt x="50" y="11"/>
                    </a:lnTo>
                    <a:lnTo>
                      <a:pt x="49" y="12"/>
                    </a:lnTo>
                    <a:lnTo>
                      <a:pt x="47" y="13"/>
                    </a:lnTo>
                    <a:lnTo>
                      <a:pt x="45" y="16"/>
                    </a:lnTo>
                    <a:lnTo>
                      <a:pt x="42" y="21"/>
                    </a:lnTo>
                    <a:lnTo>
                      <a:pt x="41" y="21"/>
                    </a:lnTo>
                    <a:lnTo>
                      <a:pt x="41" y="23"/>
                    </a:lnTo>
                    <a:lnTo>
                      <a:pt x="39" y="23"/>
                    </a:lnTo>
                    <a:lnTo>
                      <a:pt x="38" y="23"/>
                    </a:lnTo>
                    <a:lnTo>
                      <a:pt x="38" y="23"/>
                    </a:lnTo>
                    <a:lnTo>
                      <a:pt x="38" y="23"/>
                    </a:lnTo>
                    <a:lnTo>
                      <a:pt x="38" y="21"/>
                    </a:lnTo>
                    <a:lnTo>
                      <a:pt x="39" y="19"/>
                    </a:lnTo>
                    <a:lnTo>
                      <a:pt x="41" y="17"/>
                    </a:lnTo>
                    <a:lnTo>
                      <a:pt x="41" y="16"/>
                    </a:lnTo>
                    <a:lnTo>
                      <a:pt x="42" y="15"/>
                    </a:lnTo>
                    <a:lnTo>
                      <a:pt x="42" y="13"/>
                    </a:lnTo>
                    <a:lnTo>
                      <a:pt x="42" y="13"/>
                    </a:lnTo>
                    <a:lnTo>
                      <a:pt x="42" y="13"/>
                    </a:lnTo>
                    <a:lnTo>
                      <a:pt x="41" y="15"/>
                    </a:lnTo>
                    <a:lnTo>
                      <a:pt x="39" y="17"/>
                    </a:lnTo>
                    <a:lnTo>
                      <a:pt x="37" y="21"/>
                    </a:lnTo>
                    <a:lnTo>
                      <a:pt x="36" y="23"/>
                    </a:lnTo>
                    <a:lnTo>
                      <a:pt x="36" y="23"/>
                    </a:lnTo>
                    <a:lnTo>
                      <a:pt x="34" y="24"/>
                    </a:lnTo>
                    <a:lnTo>
                      <a:pt x="33" y="24"/>
                    </a:lnTo>
                    <a:lnTo>
                      <a:pt x="33" y="23"/>
                    </a:lnTo>
                    <a:lnTo>
                      <a:pt x="34" y="19"/>
                    </a:lnTo>
                    <a:lnTo>
                      <a:pt x="36" y="16"/>
                    </a:lnTo>
                    <a:lnTo>
                      <a:pt x="36" y="13"/>
                    </a:lnTo>
                    <a:lnTo>
                      <a:pt x="37" y="12"/>
                    </a:lnTo>
                    <a:lnTo>
                      <a:pt x="37" y="11"/>
                    </a:lnTo>
                    <a:lnTo>
                      <a:pt x="37" y="11"/>
                    </a:lnTo>
                    <a:lnTo>
                      <a:pt x="36" y="11"/>
                    </a:lnTo>
                    <a:lnTo>
                      <a:pt x="34" y="13"/>
                    </a:lnTo>
                    <a:lnTo>
                      <a:pt x="32" y="16"/>
                    </a:lnTo>
                    <a:lnTo>
                      <a:pt x="29" y="21"/>
                    </a:lnTo>
                    <a:lnTo>
                      <a:pt x="29" y="21"/>
                    </a:lnTo>
                    <a:lnTo>
                      <a:pt x="28" y="23"/>
                    </a:lnTo>
                    <a:lnTo>
                      <a:pt x="26" y="23"/>
                    </a:lnTo>
                    <a:lnTo>
                      <a:pt x="26" y="23"/>
                    </a:lnTo>
                    <a:lnTo>
                      <a:pt x="26" y="21"/>
                    </a:lnTo>
                    <a:lnTo>
                      <a:pt x="28" y="20"/>
                    </a:lnTo>
                    <a:lnTo>
                      <a:pt x="28" y="19"/>
                    </a:lnTo>
                    <a:lnTo>
                      <a:pt x="29" y="16"/>
                    </a:lnTo>
                    <a:lnTo>
                      <a:pt x="30" y="15"/>
                    </a:lnTo>
                    <a:lnTo>
                      <a:pt x="30" y="12"/>
                    </a:lnTo>
                    <a:lnTo>
                      <a:pt x="32" y="11"/>
                    </a:lnTo>
                    <a:lnTo>
                      <a:pt x="32" y="8"/>
                    </a:lnTo>
                    <a:lnTo>
                      <a:pt x="32" y="8"/>
                    </a:lnTo>
                    <a:lnTo>
                      <a:pt x="32" y="8"/>
                    </a:lnTo>
                    <a:lnTo>
                      <a:pt x="30" y="9"/>
                    </a:lnTo>
                    <a:lnTo>
                      <a:pt x="28" y="11"/>
                    </a:lnTo>
                    <a:lnTo>
                      <a:pt x="26" y="15"/>
                    </a:lnTo>
                    <a:lnTo>
                      <a:pt x="22" y="20"/>
                    </a:lnTo>
                    <a:lnTo>
                      <a:pt x="21" y="21"/>
                    </a:lnTo>
                    <a:lnTo>
                      <a:pt x="20" y="23"/>
                    </a:lnTo>
                    <a:lnTo>
                      <a:pt x="20" y="23"/>
                    </a:lnTo>
                    <a:lnTo>
                      <a:pt x="18" y="23"/>
                    </a:lnTo>
                    <a:lnTo>
                      <a:pt x="18" y="23"/>
                    </a:lnTo>
                    <a:lnTo>
                      <a:pt x="18" y="23"/>
                    </a:lnTo>
                    <a:lnTo>
                      <a:pt x="20" y="17"/>
                    </a:lnTo>
                    <a:lnTo>
                      <a:pt x="21" y="12"/>
                    </a:lnTo>
                    <a:lnTo>
                      <a:pt x="24" y="8"/>
                    </a:lnTo>
                    <a:lnTo>
                      <a:pt x="21" y="11"/>
                    </a:lnTo>
                    <a:lnTo>
                      <a:pt x="18" y="13"/>
                    </a:lnTo>
                    <a:lnTo>
                      <a:pt x="16" y="17"/>
                    </a:lnTo>
                    <a:lnTo>
                      <a:pt x="12" y="20"/>
                    </a:lnTo>
                    <a:lnTo>
                      <a:pt x="9" y="24"/>
                    </a:lnTo>
                    <a:lnTo>
                      <a:pt x="9" y="24"/>
                    </a:lnTo>
                    <a:lnTo>
                      <a:pt x="8" y="24"/>
                    </a:lnTo>
                    <a:lnTo>
                      <a:pt x="8" y="25"/>
                    </a:lnTo>
                    <a:lnTo>
                      <a:pt x="7" y="25"/>
                    </a:lnTo>
                    <a:lnTo>
                      <a:pt x="7" y="24"/>
                    </a:lnTo>
                    <a:lnTo>
                      <a:pt x="8" y="19"/>
                    </a:lnTo>
                    <a:lnTo>
                      <a:pt x="11" y="13"/>
                    </a:lnTo>
                    <a:lnTo>
                      <a:pt x="12" y="11"/>
                    </a:lnTo>
                    <a:lnTo>
                      <a:pt x="13" y="11"/>
                    </a:lnTo>
                    <a:lnTo>
                      <a:pt x="12" y="11"/>
                    </a:lnTo>
                    <a:lnTo>
                      <a:pt x="12" y="11"/>
                    </a:lnTo>
                    <a:lnTo>
                      <a:pt x="11" y="12"/>
                    </a:lnTo>
                    <a:lnTo>
                      <a:pt x="9" y="13"/>
                    </a:lnTo>
                    <a:lnTo>
                      <a:pt x="7" y="16"/>
                    </a:lnTo>
                    <a:lnTo>
                      <a:pt x="5" y="17"/>
                    </a:lnTo>
                    <a:lnTo>
                      <a:pt x="4" y="20"/>
                    </a:lnTo>
                    <a:lnTo>
                      <a:pt x="3" y="21"/>
                    </a:lnTo>
                    <a:lnTo>
                      <a:pt x="3" y="23"/>
                    </a:lnTo>
                    <a:lnTo>
                      <a:pt x="1" y="23"/>
                    </a:lnTo>
                    <a:lnTo>
                      <a:pt x="1" y="23"/>
                    </a:lnTo>
                    <a:lnTo>
                      <a:pt x="0" y="23"/>
                    </a:lnTo>
                    <a:lnTo>
                      <a:pt x="1" y="23"/>
                    </a:lnTo>
                    <a:lnTo>
                      <a:pt x="5" y="16"/>
                    </a:lnTo>
                    <a:lnTo>
                      <a:pt x="11" y="11"/>
                    </a:lnTo>
                    <a:lnTo>
                      <a:pt x="16" y="6"/>
                    </a:lnTo>
                    <a:lnTo>
                      <a:pt x="16" y="4"/>
                    </a:lnTo>
                    <a:lnTo>
                      <a:pt x="17" y="4"/>
                    </a:lnTo>
                    <a:lnTo>
                      <a:pt x="17" y="6"/>
                    </a:lnTo>
                    <a:lnTo>
                      <a:pt x="16" y="8"/>
                    </a:lnTo>
                    <a:lnTo>
                      <a:pt x="15" y="11"/>
                    </a:lnTo>
                    <a:lnTo>
                      <a:pt x="13" y="15"/>
                    </a:lnTo>
                    <a:lnTo>
                      <a:pt x="13" y="15"/>
                    </a:lnTo>
                    <a:lnTo>
                      <a:pt x="16" y="11"/>
                    </a:lnTo>
                    <a:lnTo>
                      <a:pt x="21" y="7"/>
                    </a:lnTo>
                    <a:lnTo>
                      <a:pt x="25" y="3"/>
                    </a:lnTo>
                    <a:lnTo>
                      <a:pt x="26" y="3"/>
                    </a:lnTo>
                    <a:lnTo>
                      <a:pt x="26" y="3"/>
                    </a:lnTo>
                    <a:lnTo>
                      <a:pt x="28" y="4"/>
                    </a:lnTo>
                    <a:lnTo>
                      <a:pt x="28" y="4"/>
                    </a:lnTo>
                    <a:lnTo>
                      <a:pt x="28" y="6"/>
                    </a:lnTo>
                    <a:lnTo>
                      <a:pt x="26" y="7"/>
                    </a:lnTo>
                    <a:lnTo>
                      <a:pt x="26" y="8"/>
                    </a:lnTo>
                    <a:lnTo>
                      <a:pt x="25" y="11"/>
                    </a:lnTo>
                    <a:lnTo>
                      <a:pt x="24" y="12"/>
                    </a:lnTo>
                    <a:lnTo>
                      <a:pt x="22" y="15"/>
                    </a:lnTo>
                    <a:lnTo>
                      <a:pt x="21" y="16"/>
                    </a:lnTo>
                    <a:lnTo>
                      <a:pt x="21" y="17"/>
                    </a:lnTo>
                    <a:lnTo>
                      <a:pt x="21" y="17"/>
                    </a:lnTo>
                    <a:lnTo>
                      <a:pt x="21" y="17"/>
                    </a:lnTo>
                    <a:lnTo>
                      <a:pt x="22" y="16"/>
                    </a:lnTo>
                    <a:lnTo>
                      <a:pt x="25" y="13"/>
                    </a:lnTo>
                    <a:lnTo>
                      <a:pt x="28" y="11"/>
                    </a:lnTo>
                    <a:lnTo>
                      <a:pt x="30" y="8"/>
                    </a:lnTo>
                    <a:lnTo>
                      <a:pt x="34" y="6"/>
                    </a:lnTo>
                    <a:lnTo>
                      <a:pt x="34" y="6"/>
                    </a:lnTo>
                    <a:lnTo>
                      <a:pt x="36" y="6"/>
                    </a:lnTo>
                    <a:lnTo>
                      <a:pt x="36" y="7"/>
                    </a:lnTo>
                    <a:lnTo>
                      <a:pt x="36" y="9"/>
                    </a:lnTo>
                    <a:lnTo>
                      <a:pt x="37" y="7"/>
                    </a:lnTo>
                    <a:lnTo>
                      <a:pt x="41" y="4"/>
                    </a:lnTo>
                    <a:lnTo>
                      <a:pt x="41" y="3"/>
                    </a:lnTo>
                    <a:lnTo>
                      <a:pt x="42" y="3"/>
                    </a:lnTo>
                    <a:lnTo>
                      <a:pt x="42" y="4"/>
                    </a:lnTo>
                    <a:lnTo>
                      <a:pt x="42" y="6"/>
                    </a:lnTo>
                    <a:lnTo>
                      <a:pt x="41" y="8"/>
                    </a:lnTo>
                    <a:lnTo>
                      <a:pt x="41" y="9"/>
                    </a:lnTo>
                    <a:lnTo>
                      <a:pt x="39" y="12"/>
                    </a:lnTo>
                    <a:lnTo>
                      <a:pt x="38" y="13"/>
                    </a:lnTo>
                    <a:lnTo>
                      <a:pt x="37" y="16"/>
                    </a:lnTo>
                    <a:lnTo>
                      <a:pt x="37" y="17"/>
                    </a:lnTo>
                    <a:lnTo>
                      <a:pt x="37" y="17"/>
                    </a:lnTo>
                    <a:lnTo>
                      <a:pt x="37" y="17"/>
                    </a:lnTo>
                    <a:lnTo>
                      <a:pt x="38" y="16"/>
                    </a:lnTo>
                    <a:lnTo>
                      <a:pt x="39" y="15"/>
                    </a:lnTo>
                    <a:lnTo>
                      <a:pt x="41" y="11"/>
                    </a:lnTo>
                    <a:lnTo>
                      <a:pt x="43" y="8"/>
                    </a:lnTo>
                    <a:lnTo>
                      <a:pt x="47" y="7"/>
                    </a:lnTo>
                    <a:lnTo>
                      <a:pt x="47" y="7"/>
                    </a:lnTo>
                    <a:lnTo>
                      <a:pt x="49" y="7"/>
                    </a:lnTo>
                    <a:lnTo>
                      <a:pt x="49" y="7"/>
                    </a:lnTo>
                    <a:lnTo>
                      <a:pt x="47" y="11"/>
                    </a:lnTo>
                    <a:lnTo>
                      <a:pt x="50" y="7"/>
                    </a:lnTo>
                    <a:lnTo>
                      <a:pt x="51" y="6"/>
                    </a:lnTo>
                    <a:lnTo>
                      <a:pt x="53" y="4"/>
                    </a:lnTo>
                    <a:lnTo>
                      <a:pt x="55" y="3"/>
                    </a:lnTo>
                    <a:lnTo>
                      <a:pt x="58" y="4"/>
                    </a:lnTo>
                    <a:lnTo>
                      <a:pt x="58" y="4"/>
                    </a:lnTo>
                    <a:lnTo>
                      <a:pt x="57" y="8"/>
                    </a:lnTo>
                    <a:lnTo>
                      <a:pt x="55" y="11"/>
                    </a:lnTo>
                    <a:lnTo>
                      <a:pt x="53" y="13"/>
                    </a:lnTo>
                    <a:lnTo>
                      <a:pt x="53" y="13"/>
                    </a:lnTo>
                    <a:lnTo>
                      <a:pt x="55" y="11"/>
                    </a:lnTo>
                    <a:lnTo>
                      <a:pt x="58" y="8"/>
                    </a:lnTo>
                    <a:lnTo>
                      <a:pt x="62" y="6"/>
                    </a:lnTo>
                    <a:lnTo>
                      <a:pt x="64" y="4"/>
                    </a:lnTo>
                    <a:lnTo>
                      <a:pt x="66" y="4"/>
                    </a:lnTo>
                    <a:lnTo>
                      <a:pt x="66" y="6"/>
                    </a:lnTo>
                    <a:lnTo>
                      <a:pt x="64" y="8"/>
                    </a:lnTo>
                    <a:lnTo>
                      <a:pt x="63" y="11"/>
                    </a:lnTo>
                    <a:lnTo>
                      <a:pt x="66" y="7"/>
                    </a:lnTo>
                    <a:lnTo>
                      <a:pt x="70" y="3"/>
                    </a:lnTo>
                    <a:lnTo>
                      <a:pt x="70" y="3"/>
                    </a:lnTo>
                    <a:lnTo>
                      <a:pt x="71" y="2"/>
                    </a:lnTo>
                    <a:lnTo>
                      <a:pt x="72" y="2"/>
                    </a:lnTo>
                    <a:lnTo>
                      <a:pt x="72" y="3"/>
                    </a:lnTo>
                    <a:lnTo>
                      <a:pt x="72" y="4"/>
                    </a:lnTo>
                    <a:lnTo>
                      <a:pt x="71" y="8"/>
                    </a:lnTo>
                    <a:lnTo>
                      <a:pt x="70" y="11"/>
                    </a:lnTo>
                    <a:lnTo>
                      <a:pt x="68" y="13"/>
                    </a:lnTo>
                    <a:lnTo>
                      <a:pt x="67" y="15"/>
                    </a:lnTo>
                    <a:lnTo>
                      <a:pt x="68" y="13"/>
                    </a:lnTo>
                    <a:lnTo>
                      <a:pt x="71" y="9"/>
                    </a:lnTo>
                    <a:lnTo>
                      <a:pt x="74" y="7"/>
                    </a:lnTo>
                    <a:lnTo>
                      <a:pt x="78" y="4"/>
                    </a:lnTo>
                    <a:lnTo>
                      <a:pt x="81" y="2"/>
                    </a:lnTo>
                    <a:lnTo>
                      <a:pt x="81" y="2"/>
                    </a:lnTo>
                    <a:lnTo>
                      <a:pt x="83" y="2"/>
                    </a:lnTo>
                    <a:lnTo>
                      <a:pt x="83" y="4"/>
                    </a:lnTo>
                    <a:lnTo>
                      <a:pt x="83" y="7"/>
                    </a:lnTo>
                    <a:lnTo>
                      <a:pt x="81" y="9"/>
                    </a:lnTo>
                    <a:lnTo>
                      <a:pt x="80" y="12"/>
                    </a:lnTo>
                    <a:lnTo>
                      <a:pt x="78" y="15"/>
                    </a:lnTo>
                    <a:lnTo>
                      <a:pt x="81" y="11"/>
                    </a:lnTo>
                    <a:lnTo>
                      <a:pt x="84" y="8"/>
                    </a:lnTo>
                    <a:lnTo>
                      <a:pt x="88" y="6"/>
                    </a:lnTo>
                    <a:lnTo>
                      <a:pt x="92" y="3"/>
                    </a:lnTo>
                    <a:lnTo>
                      <a:pt x="93" y="3"/>
                    </a:lnTo>
                    <a:lnTo>
                      <a:pt x="93" y="3"/>
                    </a:lnTo>
                    <a:lnTo>
                      <a:pt x="93" y="3"/>
                    </a:lnTo>
                    <a:lnTo>
                      <a:pt x="93" y="7"/>
                    </a:lnTo>
                    <a:lnTo>
                      <a:pt x="91" y="9"/>
                    </a:lnTo>
                    <a:lnTo>
                      <a:pt x="89" y="12"/>
                    </a:lnTo>
                    <a:lnTo>
                      <a:pt x="87" y="15"/>
                    </a:lnTo>
                    <a:lnTo>
                      <a:pt x="85" y="16"/>
                    </a:lnTo>
                    <a:lnTo>
                      <a:pt x="88" y="12"/>
                    </a:lnTo>
                    <a:lnTo>
                      <a:pt x="92" y="9"/>
                    </a:lnTo>
                    <a:lnTo>
                      <a:pt x="96" y="6"/>
                    </a:lnTo>
                    <a:lnTo>
                      <a:pt x="100" y="3"/>
                    </a:lnTo>
                    <a:lnTo>
                      <a:pt x="101" y="3"/>
                    </a:lnTo>
                    <a:lnTo>
                      <a:pt x="102" y="2"/>
                    </a:lnTo>
                    <a:lnTo>
                      <a:pt x="102" y="2"/>
                    </a:lnTo>
                    <a:lnTo>
                      <a:pt x="102" y="3"/>
                    </a:lnTo>
                    <a:lnTo>
                      <a:pt x="102" y="4"/>
                    </a:lnTo>
                    <a:lnTo>
                      <a:pt x="102" y="6"/>
                    </a:lnTo>
                    <a:lnTo>
                      <a:pt x="101" y="7"/>
                    </a:lnTo>
                    <a:lnTo>
                      <a:pt x="100" y="8"/>
                    </a:lnTo>
                    <a:lnTo>
                      <a:pt x="100" y="9"/>
                    </a:lnTo>
                    <a:lnTo>
                      <a:pt x="99" y="11"/>
                    </a:lnTo>
                    <a:lnTo>
                      <a:pt x="99" y="12"/>
                    </a:lnTo>
                    <a:lnTo>
                      <a:pt x="99" y="12"/>
                    </a:lnTo>
                    <a:lnTo>
                      <a:pt x="99" y="12"/>
                    </a:lnTo>
                    <a:lnTo>
                      <a:pt x="100" y="9"/>
                    </a:lnTo>
                    <a:lnTo>
                      <a:pt x="101" y="7"/>
                    </a:lnTo>
                    <a:lnTo>
                      <a:pt x="102" y="6"/>
                    </a:lnTo>
                    <a:lnTo>
                      <a:pt x="102" y="6"/>
                    </a:lnTo>
                    <a:lnTo>
                      <a:pt x="104" y="4"/>
                    </a:lnTo>
                    <a:lnTo>
                      <a:pt x="105" y="4"/>
                    </a:lnTo>
                    <a:lnTo>
                      <a:pt x="106" y="4"/>
                    </a:lnTo>
                    <a:lnTo>
                      <a:pt x="105" y="6"/>
                    </a:lnTo>
                    <a:lnTo>
                      <a:pt x="105" y="7"/>
                    </a:lnTo>
                    <a:lnTo>
                      <a:pt x="108" y="4"/>
                    </a:lnTo>
                    <a:lnTo>
                      <a:pt x="112" y="0"/>
                    </a:lnTo>
                    <a:lnTo>
                      <a:pt x="113" y="0"/>
                    </a:lnTo>
                    <a:lnTo>
                      <a:pt x="113" y="0"/>
                    </a:lnTo>
                    <a:lnTo>
                      <a:pt x="114"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1" name="Freeform 104"/>
              <p:cNvSpPr>
                <a:spLocks/>
              </p:cNvSpPr>
              <p:nvPr/>
            </p:nvSpPr>
            <p:spPr bwMode="auto">
              <a:xfrm>
                <a:off x="4549775" y="3181350"/>
                <a:ext cx="115888" cy="46038"/>
              </a:xfrm>
              <a:custGeom>
                <a:avLst/>
                <a:gdLst>
                  <a:gd name="T0" fmla="*/ 21 w 73"/>
                  <a:gd name="T1" fmla="*/ 1 h 29"/>
                  <a:gd name="T2" fmla="*/ 14 w 73"/>
                  <a:gd name="T3" fmla="*/ 17 h 29"/>
                  <a:gd name="T4" fmla="*/ 28 w 73"/>
                  <a:gd name="T5" fmla="*/ 6 h 29"/>
                  <a:gd name="T6" fmla="*/ 29 w 73"/>
                  <a:gd name="T7" fmla="*/ 6 h 29"/>
                  <a:gd name="T8" fmla="*/ 33 w 73"/>
                  <a:gd name="T9" fmla="*/ 6 h 29"/>
                  <a:gd name="T10" fmla="*/ 37 w 73"/>
                  <a:gd name="T11" fmla="*/ 5 h 29"/>
                  <a:gd name="T12" fmla="*/ 37 w 73"/>
                  <a:gd name="T13" fmla="*/ 14 h 29"/>
                  <a:gd name="T14" fmla="*/ 45 w 73"/>
                  <a:gd name="T15" fmla="*/ 5 h 29"/>
                  <a:gd name="T16" fmla="*/ 47 w 73"/>
                  <a:gd name="T17" fmla="*/ 5 h 29"/>
                  <a:gd name="T18" fmla="*/ 47 w 73"/>
                  <a:gd name="T19" fmla="*/ 10 h 29"/>
                  <a:gd name="T20" fmla="*/ 51 w 73"/>
                  <a:gd name="T21" fmla="*/ 8 h 29"/>
                  <a:gd name="T22" fmla="*/ 56 w 73"/>
                  <a:gd name="T23" fmla="*/ 6 h 29"/>
                  <a:gd name="T24" fmla="*/ 54 w 73"/>
                  <a:gd name="T25" fmla="*/ 16 h 29"/>
                  <a:gd name="T26" fmla="*/ 51 w 73"/>
                  <a:gd name="T27" fmla="*/ 20 h 29"/>
                  <a:gd name="T28" fmla="*/ 50 w 73"/>
                  <a:gd name="T29" fmla="*/ 22 h 29"/>
                  <a:gd name="T30" fmla="*/ 59 w 73"/>
                  <a:gd name="T31" fmla="*/ 12 h 29"/>
                  <a:gd name="T32" fmla="*/ 70 w 73"/>
                  <a:gd name="T33" fmla="*/ 4 h 29"/>
                  <a:gd name="T34" fmla="*/ 70 w 73"/>
                  <a:gd name="T35" fmla="*/ 8 h 29"/>
                  <a:gd name="T36" fmla="*/ 67 w 73"/>
                  <a:gd name="T37" fmla="*/ 16 h 29"/>
                  <a:gd name="T38" fmla="*/ 71 w 73"/>
                  <a:gd name="T39" fmla="*/ 12 h 29"/>
                  <a:gd name="T40" fmla="*/ 73 w 73"/>
                  <a:gd name="T41" fmla="*/ 12 h 29"/>
                  <a:gd name="T42" fmla="*/ 67 w 73"/>
                  <a:gd name="T43" fmla="*/ 21 h 29"/>
                  <a:gd name="T44" fmla="*/ 60 w 73"/>
                  <a:gd name="T45" fmla="*/ 25 h 29"/>
                  <a:gd name="T46" fmla="*/ 62 w 73"/>
                  <a:gd name="T47" fmla="*/ 18 h 29"/>
                  <a:gd name="T48" fmla="*/ 64 w 73"/>
                  <a:gd name="T49" fmla="*/ 10 h 29"/>
                  <a:gd name="T50" fmla="*/ 66 w 73"/>
                  <a:gd name="T51" fmla="*/ 8 h 29"/>
                  <a:gd name="T52" fmla="*/ 64 w 73"/>
                  <a:gd name="T53" fmla="*/ 10 h 29"/>
                  <a:gd name="T54" fmla="*/ 56 w 73"/>
                  <a:gd name="T55" fmla="*/ 20 h 29"/>
                  <a:gd name="T56" fmla="*/ 47 w 73"/>
                  <a:gd name="T57" fmla="*/ 27 h 29"/>
                  <a:gd name="T58" fmla="*/ 46 w 73"/>
                  <a:gd name="T59" fmla="*/ 27 h 29"/>
                  <a:gd name="T60" fmla="*/ 50 w 73"/>
                  <a:gd name="T61" fmla="*/ 16 h 29"/>
                  <a:gd name="T62" fmla="*/ 51 w 73"/>
                  <a:gd name="T63" fmla="*/ 12 h 29"/>
                  <a:gd name="T64" fmla="*/ 51 w 73"/>
                  <a:gd name="T65" fmla="*/ 10 h 29"/>
                  <a:gd name="T66" fmla="*/ 45 w 73"/>
                  <a:gd name="T67" fmla="*/ 20 h 29"/>
                  <a:gd name="T68" fmla="*/ 39 w 73"/>
                  <a:gd name="T69" fmla="*/ 25 h 29"/>
                  <a:gd name="T70" fmla="*/ 38 w 73"/>
                  <a:gd name="T71" fmla="*/ 24 h 29"/>
                  <a:gd name="T72" fmla="*/ 42 w 73"/>
                  <a:gd name="T73" fmla="*/ 13 h 29"/>
                  <a:gd name="T74" fmla="*/ 33 w 73"/>
                  <a:gd name="T75" fmla="*/ 26 h 29"/>
                  <a:gd name="T76" fmla="*/ 30 w 73"/>
                  <a:gd name="T77" fmla="*/ 27 h 29"/>
                  <a:gd name="T78" fmla="*/ 29 w 73"/>
                  <a:gd name="T79" fmla="*/ 22 h 29"/>
                  <a:gd name="T80" fmla="*/ 31 w 73"/>
                  <a:gd name="T81" fmla="*/ 16 h 29"/>
                  <a:gd name="T82" fmla="*/ 33 w 73"/>
                  <a:gd name="T83" fmla="*/ 10 h 29"/>
                  <a:gd name="T84" fmla="*/ 28 w 73"/>
                  <a:gd name="T85" fmla="*/ 20 h 29"/>
                  <a:gd name="T86" fmla="*/ 21 w 73"/>
                  <a:gd name="T87" fmla="*/ 29 h 29"/>
                  <a:gd name="T88" fmla="*/ 18 w 73"/>
                  <a:gd name="T89" fmla="*/ 29 h 29"/>
                  <a:gd name="T90" fmla="*/ 21 w 73"/>
                  <a:gd name="T91" fmla="*/ 16 h 29"/>
                  <a:gd name="T92" fmla="*/ 22 w 73"/>
                  <a:gd name="T93" fmla="*/ 13 h 29"/>
                  <a:gd name="T94" fmla="*/ 10 w 73"/>
                  <a:gd name="T95" fmla="*/ 25 h 29"/>
                  <a:gd name="T96" fmla="*/ 8 w 73"/>
                  <a:gd name="T97" fmla="*/ 26 h 29"/>
                  <a:gd name="T98" fmla="*/ 12 w 73"/>
                  <a:gd name="T99" fmla="*/ 13 h 29"/>
                  <a:gd name="T100" fmla="*/ 13 w 73"/>
                  <a:gd name="T101" fmla="*/ 8 h 29"/>
                  <a:gd name="T102" fmla="*/ 7 w 73"/>
                  <a:gd name="T103" fmla="*/ 12 h 29"/>
                  <a:gd name="T104" fmla="*/ 0 w 73"/>
                  <a:gd name="T105" fmla="*/ 16 h 29"/>
                  <a:gd name="T106" fmla="*/ 5 w 73"/>
                  <a:gd name="T107" fmla="*/ 9 h 29"/>
                  <a:gd name="T108" fmla="*/ 18 w 73"/>
                  <a:gd name="T10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 h="29">
                    <a:moveTo>
                      <a:pt x="20" y="0"/>
                    </a:moveTo>
                    <a:lnTo>
                      <a:pt x="21" y="0"/>
                    </a:lnTo>
                    <a:lnTo>
                      <a:pt x="21" y="1"/>
                    </a:lnTo>
                    <a:lnTo>
                      <a:pt x="20" y="6"/>
                    </a:lnTo>
                    <a:lnTo>
                      <a:pt x="17" y="12"/>
                    </a:lnTo>
                    <a:lnTo>
                      <a:pt x="14" y="17"/>
                    </a:lnTo>
                    <a:lnTo>
                      <a:pt x="18" y="13"/>
                    </a:lnTo>
                    <a:lnTo>
                      <a:pt x="22" y="9"/>
                    </a:lnTo>
                    <a:lnTo>
                      <a:pt x="28" y="6"/>
                    </a:lnTo>
                    <a:lnTo>
                      <a:pt x="28" y="5"/>
                    </a:lnTo>
                    <a:lnTo>
                      <a:pt x="29" y="5"/>
                    </a:lnTo>
                    <a:lnTo>
                      <a:pt x="29" y="6"/>
                    </a:lnTo>
                    <a:lnTo>
                      <a:pt x="28" y="12"/>
                    </a:lnTo>
                    <a:lnTo>
                      <a:pt x="30" y="9"/>
                    </a:lnTo>
                    <a:lnTo>
                      <a:pt x="33" y="6"/>
                    </a:lnTo>
                    <a:lnTo>
                      <a:pt x="35" y="5"/>
                    </a:lnTo>
                    <a:lnTo>
                      <a:pt x="37" y="5"/>
                    </a:lnTo>
                    <a:lnTo>
                      <a:pt x="37" y="5"/>
                    </a:lnTo>
                    <a:lnTo>
                      <a:pt x="35" y="12"/>
                    </a:lnTo>
                    <a:lnTo>
                      <a:pt x="34" y="18"/>
                    </a:lnTo>
                    <a:lnTo>
                      <a:pt x="37" y="14"/>
                    </a:lnTo>
                    <a:lnTo>
                      <a:pt x="41" y="9"/>
                    </a:lnTo>
                    <a:lnTo>
                      <a:pt x="43" y="5"/>
                    </a:lnTo>
                    <a:lnTo>
                      <a:pt x="45" y="5"/>
                    </a:lnTo>
                    <a:lnTo>
                      <a:pt x="46" y="5"/>
                    </a:lnTo>
                    <a:lnTo>
                      <a:pt x="47" y="5"/>
                    </a:lnTo>
                    <a:lnTo>
                      <a:pt x="47" y="5"/>
                    </a:lnTo>
                    <a:lnTo>
                      <a:pt x="49" y="5"/>
                    </a:lnTo>
                    <a:lnTo>
                      <a:pt x="49" y="6"/>
                    </a:lnTo>
                    <a:lnTo>
                      <a:pt x="47" y="10"/>
                    </a:lnTo>
                    <a:lnTo>
                      <a:pt x="46" y="13"/>
                    </a:lnTo>
                    <a:lnTo>
                      <a:pt x="49" y="10"/>
                    </a:lnTo>
                    <a:lnTo>
                      <a:pt x="51" y="8"/>
                    </a:lnTo>
                    <a:lnTo>
                      <a:pt x="55" y="6"/>
                    </a:lnTo>
                    <a:lnTo>
                      <a:pt x="55" y="6"/>
                    </a:lnTo>
                    <a:lnTo>
                      <a:pt x="56" y="6"/>
                    </a:lnTo>
                    <a:lnTo>
                      <a:pt x="56" y="9"/>
                    </a:lnTo>
                    <a:lnTo>
                      <a:pt x="55" y="13"/>
                    </a:lnTo>
                    <a:lnTo>
                      <a:pt x="54" y="16"/>
                    </a:lnTo>
                    <a:lnTo>
                      <a:pt x="52" y="16"/>
                    </a:lnTo>
                    <a:lnTo>
                      <a:pt x="52" y="18"/>
                    </a:lnTo>
                    <a:lnTo>
                      <a:pt x="51" y="20"/>
                    </a:lnTo>
                    <a:lnTo>
                      <a:pt x="51" y="21"/>
                    </a:lnTo>
                    <a:lnTo>
                      <a:pt x="50" y="22"/>
                    </a:lnTo>
                    <a:lnTo>
                      <a:pt x="50" y="22"/>
                    </a:lnTo>
                    <a:lnTo>
                      <a:pt x="52" y="18"/>
                    </a:lnTo>
                    <a:lnTo>
                      <a:pt x="56" y="14"/>
                    </a:lnTo>
                    <a:lnTo>
                      <a:pt x="59" y="12"/>
                    </a:lnTo>
                    <a:lnTo>
                      <a:pt x="62" y="9"/>
                    </a:lnTo>
                    <a:lnTo>
                      <a:pt x="66" y="5"/>
                    </a:lnTo>
                    <a:lnTo>
                      <a:pt x="70" y="4"/>
                    </a:lnTo>
                    <a:lnTo>
                      <a:pt x="70" y="4"/>
                    </a:lnTo>
                    <a:lnTo>
                      <a:pt x="70" y="5"/>
                    </a:lnTo>
                    <a:lnTo>
                      <a:pt x="70" y="8"/>
                    </a:lnTo>
                    <a:lnTo>
                      <a:pt x="70" y="10"/>
                    </a:lnTo>
                    <a:lnTo>
                      <a:pt x="68" y="13"/>
                    </a:lnTo>
                    <a:lnTo>
                      <a:pt x="67" y="16"/>
                    </a:lnTo>
                    <a:lnTo>
                      <a:pt x="70" y="13"/>
                    </a:lnTo>
                    <a:lnTo>
                      <a:pt x="70" y="12"/>
                    </a:lnTo>
                    <a:lnTo>
                      <a:pt x="71" y="12"/>
                    </a:lnTo>
                    <a:lnTo>
                      <a:pt x="72" y="10"/>
                    </a:lnTo>
                    <a:lnTo>
                      <a:pt x="73" y="10"/>
                    </a:lnTo>
                    <a:lnTo>
                      <a:pt x="73" y="12"/>
                    </a:lnTo>
                    <a:lnTo>
                      <a:pt x="71" y="14"/>
                    </a:lnTo>
                    <a:lnTo>
                      <a:pt x="70" y="18"/>
                    </a:lnTo>
                    <a:lnTo>
                      <a:pt x="67" y="21"/>
                    </a:lnTo>
                    <a:lnTo>
                      <a:pt x="64" y="24"/>
                    </a:lnTo>
                    <a:lnTo>
                      <a:pt x="62" y="25"/>
                    </a:lnTo>
                    <a:lnTo>
                      <a:pt x="60" y="25"/>
                    </a:lnTo>
                    <a:lnTo>
                      <a:pt x="60" y="25"/>
                    </a:lnTo>
                    <a:lnTo>
                      <a:pt x="60" y="21"/>
                    </a:lnTo>
                    <a:lnTo>
                      <a:pt x="62" y="18"/>
                    </a:lnTo>
                    <a:lnTo>
                      <a:pt x="63" y="14"/>
                    </a:lnTo>
                    <a:lnTo>
                      <a:pt x="64" y="10"/>
                    </a:lnTo>
                    <a:lnTo>
                      <a:pt x="64" y="10"/>
                    </a:lnTo>
                    <a:lnTo>
                      <a:pt x="66" y="9"/>
                    </a:lnTo>
                    <a:lnTo>
                      <a:pt x="66" y="9"/>
                    </a:lnTo>
                    <a:lnTo>
                      <a:pt x="66" y="8"/>
                    </a:lnTo>
                    <a:lnTo>
                      <a:pt x="66" y="8"/>
                    </a:lnTo>
                    <a:lnTo>
                      <a:pt x="66" y="9"/>
                    </a:lnTo>
                    <a:lnTo>
                      <a:pt x="64" y="10"/>
                    </a:lnTo>
                    <a:lnTo>
                      <a:pt x="62" y="13"/>
                    </a:lnTo>
                    <a:lnTo>
                      <a:pt x="59" y="16"/>
                    </a:lnTo>
                    <a:lnTo>
                      <a:pt x="56" y="20"/>
                    </a:lnTo>
                    <a:lnTo>
                      <a:pt x="54" y="22"/>
                    </a:lnTo>
                    <a:lnTo>
                      <a:pt x="51" y="25"/>
                    </a:lnTo>
                    <a:lnTo>
                      <a:pt x="47" y="27"/>
                    </a:lnTo>
                    <a:lnTo>
                      <a:pt x="47" y="27"/>
                    </a:lnTo>
                    <a:lnTo>
                      <a:pt x="46" y="27"/>
                    </a:lnTo>
                    <a:lnTo>
                      <a:pt x="46" y="27"/>
                    </a:lnTo>
                    <a:lnTo>
                      <a:pt x="46" y="27"/>
                    </a:lnTo>
                    <a:lnTo>
                      <a:pt x="47" y="21"/>
                    </a:lnTo>
                    <a:lnTo>
                      <a:pt x="50" y="16"/>
                    </a:lnTo>
                    <a:lnTo>
                      <a:pt x="50" y="14"/>
                    </a:lnTo>
                    <a:lnTo>
                      <a:pt x="51" y="13"/>
                    </a:lnTo>
                    <a:lnTo>
                      <a:pt x="51" y="12"/>
                    </a:lnTo>
                    <a:lnTo>
                      <a:pt x="51" y="10"/>
                    </a:lnTo>
                    <a:lnTo>
                      <a:pt x="52" y="10"/>
                    </a:lnTo>
                    <a:lnTo>
                      <a:pt x="51" y="10"/>
                    </a:lnTo>
                    <a:lnTo>
                      <a:pt x="50" y="12"/>
                    </a:lnTo>
                    <a:lnTo>
                      <a:pt x="47" y="16"/>
                    </a:lnTo>
                    <a:lnTo>
                      <a:pt x="45" y="20"/>
                    </a:lnTo>
                    <a:lnTo>
                      <a:pt x="41" y="24"/>
                    </a:lnTo>
                    <a:lnTo>
                      <a:pt x="41" y="24"/>
                    </a:lnTo>
                    <a:lnTo>
                      <a:pt x="39" y="25"/>
                    </a:lnTo>
                    <a:lnTo>
                      <a:pt x="38" y="25"/>
                    </a:lnTo>
                    <a:lnTo>
                      <a:pt x="38" y="25"/>
                    </a:lnTo>
                    <a:lnTo>
                      <a:pt x="38" y="24"/>
                    </a:lnTo>
                    <a:lnTo>
                      <a:pt x="39" y="18"/>
                    </a:lnTo>
                    <a:lnTo>
                      <a:pt x="41" y="14"/>
                    </a:lnTo>
                    <a:lnTo>
                      <a:pt x="42" y="13"/>
                    </a:lnTo>
                    <a:lnTo>
                      <a:pt x="39" y="17"/>
                    </a:lnTo>
                    <a:lnTo>
                      <a:pt x="37" y="21"/>
                    </a:lnTo>
                    <a:lnTo>
                      <a:pt x="33" y="26"/>
                    </a:lnTo>
                    <a:lnTo>
                      <a:pt x="33" y="26"/>
                    </a:lnTo>
                    <a:lnTo>
                      <a:pt x="31" y="26"/>
                    </a:lnTo>
                    <a:lnTo>
                      <a:pt x="30" y="27"/>
                    </a:lnTo>
                    <a:lnTo>
                      <a:pt x="30" y="27"/>
                    </a:lnTo>
                    <a:lnTo>
                      <a:pt x="29" y="26"/>
                    </a:lnTo>
                    <a:lnTo>
                      <a:pt x="29" y="22"/>
                    </a:lnTo>
                    <a:lnTo>
                      <a:pt x="30" y="18"/>
                    </a:lnTo>
                    <a:lnTo>
                      <a:pt x="30" y="17"/>
                    </a:lnTo>
                    <a:lnTo>
                      <a:pt x="31" y="16"/>
                    </a:lnTo>
                    <a:lnTo>
                      <a:pt x="31" y="13"/>
                    </a:lnTo>
                    <a:lnTo>
                      <a:pt x="33" y="12"/>
                    </a:lnTo>
                    <a:lnTo>
                      <a:pt x="33" y="10"/>
                    </a:lnTo>
                    <a:lnTo>
                      <a:pt x="33" y="10"/>
                    </a:lnTo>
                    <a:lnTo>
                      <a:pt x="31" y="12"/>
                    </a:lnTo>
                    <a:lnTo>
                      <a:pt x="28" y="20"/>
                    </a:lnTo>
                    <a:lnTo>
                      <a:pt x="24" y="26"/>
                    </a:lnTo>
                    <a:lnTo>
                      <a:pt x="22" y="27"/>
                    </a:lnTo>
                    <a:lnTo>
                      <a:pt x="21" y="29"/>
                    </a:lnTo>
                    <a:lnTo>
                      <a:pt x="21" y="29"/>
                    </a:lnTo>
                    <a:lnTo>
                      <a:pt x="20" y="29"/>
                    </a:lnTo>
                    <a:lnTo>
                      <a:pt x="18" y="29"/>
                    </a:lnTo>
                    <a:lnTo>
                      <a:pt x="20" y="25"/>
                    </a:lnTo>
                    <a:lnTo>
                      <a:pt x="20" y="20"/>
                    </a:lnTo>
                    <a:lnTo>
                      <a:pt x="21" y="16"/>
                    </a:lnTo>
                    <a:lnTo>
                      <a:pt x="24" y="12"/>
                    </a:lnTo>
                    <a:lnTo>
                      <a:pt x="24" y="12"/>
                    </a:lnTo>
                    <a:lnTo>
                      <a:pt x="22" y="13"/>
                    </a:lnTo>
                    <a:lnTo>
                      <a:pt x="21" y="14"/>
                    </a:lnTo>
                    <a:lnTo>
                      <a:pt x="12" y="25"/>
                    </a:lnTo>
                    <a:lnTo>
                      <a:pt x="10" y="25"/>
                    </a:lnTo>
                    <a:lnTo>
                      <a:pt x="9" y="26"/>
                    </a:lnTo>
                    <a:lnTo>
                      <a:pt x="8" y="26"/>
                    </a:lnTo>
                    <a:lnTo>
                      <a:pt x="8" y="26"/>
                    </a:lnTo>
                    <a:lnTo>
                      <a:pt x="8" y="25"/>
                    </a:lnTo>
                    <a:lnTo>
                      <a:pt x="9" y="20"/>
                    </a:lnTo>
                    <a:lnTo>
                      <a:pt x="12" y="13"/>
                    </a:lnTo>
                    <a:lnTo>
                      <a:pt x="14" y="8"/>
                    </a:lnTo>
                    <a:lnTo>
                      <a:pt x="14" y="8"/>
                    </a:lnTo>
                    <a:lnTo>
                      <a:pt x="13" y="8"/>
                    </a:lnTo>
                    <a:lnTo>
                      <a:pt x="10" y="9"/>
                    </a:lnTo>
                    <a:lnTo>
                      <a:pt x="9" y="10"/>
                    </a:lnTo>
                    <a:lnTo>
                      <a:pt x="7" y="12"/>
                    </a:lnTo>
                    <a:lnTo>
                      <a:pt x="7" y="12"/>
                    </a:lnTo>
                    <a:lnTo>
                      <a:pt x="1" y="16"/>
                    </a:lnTo>
                    <a:lnTo>
                      <a:pt x="0" y="16"/>
                    </a:lnTo>
                    <a:lnTo>
                      <a:pt x="0" y="16"/>
                    </a:lnTo>
                    <a:lnTo>
                      <a:pt x="0" y="14"/>
                    </a:lnTo>
                    <a:lnTo>
                      <a:pt x="5" y="9"/>
                    </a:lnTo>
                    <a:lnTo>
                      <a:pt x="12" y="5"/>
                    </a:lnTo>
                    <a:lnTo>
                      <a:pt x="18" y="1"/>
                    </a:lnTo>
                    <a:lnTo>
                      <a:pt x="18" y="0"/>
                    </a:lnTo>
                    <a:lnTo>
                      <a:pt x="20"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2" name="Freeform 105"/>
              <p:cNvSpPr>
                <a:spLocks/>
              </p:cNvSpPr>
              <p:nvPr/>
            </p:nvSpPr>
            <p:spPr bwMode="auto">
              <a:xfrm>
                <a:off x="4660900" y="3182938"/>
                <a:ext cx="120650" cy="38100"/>
              </a:xfrm>
              <a:custGeom>
                <a:avLst/>
                <a:gdLst>
                  <a:gd name="T0" fmla="*/ 73 w 76"/>
                  <a:gd name="T1" fmla="*/ 12 h 24"/>
                  <a:gd name="T2" fmla="*/ 70 w 76"/>
                  <a:gd name="T3" fmla="*/ 16 h 24"/>
                  <a:gd name="T4" fmla="*/ 69 w 76"/>
                  <a:gd name="T5" fmla="*/ 12 h 24"/>
                  <a:gd name="T6" fmla="*/ 69 w 76"/>
                  <a:gd name="T7" fmla="*/ 7 h 24"/>
                  <a:gd name="T8" fmla="*/ 66 w 76"/>
                  <a:gd name="T9" fmla="*/ 9 h 24"/>
                  <a:gd name="T10" fmla="*/ 59 w 76"/>
                  <a:gd name="T11" fmla="*/ 20 h 24"/>
                  <a:gd name="T12" fmla="*/ 56 w 76"/>
                  <a:gd name="T13" fmla="*/ 21 h 24"/>
                  <a:gd name="T14" fmla="*/ 55 w 76"/>
                  <a:gd name="T15" fmla="*/ 20 h 24"/>
                  <a:gd name="T16" fmla="*/ 56 w 76"/>
                  <a:gd name="T17" fmla="*/ 13 h 24"/>
                  <a:gd name="T18" fmla="*/ 56 w 76"/>
                  <a:gd name="T19" fmla="*/ 9 h 24"/>
                  <a:gd name="T20" fmla="*/ 51 w 76"/>
                  <a:gd name="T21" fmla="*/ 13 h 24"/>
                  <a:gd name="T22" fmla="*/ 43 w 76"/>
                  <a:gd name="T23" fmla="*/ 20 h 24"/>
                  <a:gd name="T24" fmla="*/ 40 w 76"/>
                  <a:gd name="T25" fmla="*/ 20 h 24"/>
                  <a:gd name="T26" fmla="*/ 42 w 76"/>
                  <a:gd name="T27" fmla="*/ 12 h 24"/>
                  <a:gd name="T28" fmla="*/ 39 w 76"/>
                  <a:gd name="T29" fmla="*/ 11 h 24"/>
                  <a:gd name="T30" fmla="*/ 32 w 76"/>
                  <a:gd name="T31" fmla="*/ 20 h 24"/>
                  <a:gd name="T32" fmla="*/ 30 w 76"/>
                  <a:gd name="T33" fmla="*/ 20 h 24"/>
                  <a:gd name="T34" fmla="*/ 30 w 76"/>
                  <a:gd name="T35" fmla="*/ 16 h 24"/>
                  <a:gd name="T36" fmla="*/ 28 w 76"/>
                  <a:gd name="T37" fmla="*/ 12 h 24"/>
                  <a:gd name="T38" fmla="*/ 24 w 76"/>
                  <a:gd name="T39" fmla="*/ 17 h 24"/>
                  <a:gd name="T40" fmla="*/ 21 w 76"/>
                  <a:gd name="T41" fmla="*/ 21 h 24"/>
                  <a:gd name="T42" fmla="*/ 19 w 76"/>
                  <a:gd name="T43" fmla="*/ 17 h 24"/>
                  <a:gd name="T44" fmla="*/ 22 w 76"/>
                  <a:gd name="T45" fmla="*/ 9 h 24"/>
                  <a:gd name="T46" fmla="*/ 14 w 76"/>
                  <a:gd name="T47" fmla="*/ 23 h 24"/>
                  <a:gd name="T48" fmla="*/ 11 w 76"/>
                  <a:gd name="T49" fmla="*/ 24 h 24"/>
                  <a:gd name="T50" fmla="*/ 10 w 76"/>
                  <a:gd name="T51" fmla="*/ 21 h 24"/>
                  <a:gd name="T52" fmla="*/ 11 w 76"/>
                  <a:gd name="T53" fmla="*/ 15 h 24"/>
                  <a:gd name="T54" fmla="*/ 13 w 76"/>
                  <a:gd name="T55" fmla="*/ 12 h 24"/>
                  <a:gd name="T56" fmla="*/ 9 w 76"/>
                  <a:gd name="T57" fmla="*/ 13 h 24"/>
                  <a:gd name="T58" fmla="*/ 3 w 76"/>
                  <a:gd name="T59" fmla="*/ 16 h 24"/>
                  <a:gd name="T60" fmla="*/ 2 w 76"/>
                  <a:gd name="T61" fmla="*/ 19 h 24"/>
                  <a:gd name="T62" fmla="*/ 0 w 76"/>
                  <a:gd name="T63" fmla="*/ 17 h 24"/>
                  <a:gd name="T64" fmla="*/ 10 w 76"/>
                  <a:gd name="T65" fmla="*/ 9 h 24"/>
                  <a:gd name="T66" fmla="*/ 17 w 76"/>
                  <a:gd name="T67" fmla="*/ 5 h 24"/>
                  <a:gd name="T68" fmla="*/ 15 w 76"/>
                  <a:gd name="T69" fmla="*/ 9 h 24"/>
                  <a:gd name="T70" fmla="*/ 19 w 76"/>
                  <a:gd name="T71" fmla="*/ 7 h 24"/>
                  <a:gd name="T72" fmla="*/ 26 w 76"/>
                  <a:gd name="T73" fmla="*/ 5 h 24"/>
                  <a:gd name="T74" fmla="*/ 24 w 76"/>
                  <a:gd name="T75" fmla="*/ 13 h 24"/>
                  <a:gd name="T76" fmla="*/ 31 w 76"/>
                  <a:gd name="T77" fmla="*/ 7 h 24"/>
                  <a:gd name="T78" fmla="*/ 35 w 76"/>
                  <a:gd name="T79" fmla="*/ 5 h 24"/>
                  <a:gd name="T80" fmla="*/ 35 w 76"/>
                  <a:gd name="T81" fmla="*/ 12 h 24"/>
                  <a:gd name="T82" fmla="*/ 43 w 76"/>
                  <a:gd name="T83" fmla="*/ 3 h 24"/>
                  <a:gd name="T84" fmla="*/ 47 w 76"/>
                  <a:gd name="T85" fmla="*/ 3 h 24"/>
                  <a:gd name="T86" fmla="*/ 47 w 76"/>
                  <a:gd name="T87" fmla="*/ 8 h 24"/>
                  <a:gd name="T88" fmla="*/ 45 w 76"/>
                  <a:gd name="T89" fmla="*/ 13 h 24"/>
                  <a:gd name="T90" fmla="*/ 45 w 76"/>
                  <a:gd name="T91" fmla="*/ 15 h 24"/>
                  <a:gd name="T92" fmla="*/ 52 w 76"/>
                  <a:gd name="T93" fmla="*/ 8 h 24"/>
                  <a:gd name="T94" fmla="*/ 63 w 76"/>
                  <a:gd name="T95" fmla="*/ 3 h 24"/>
                  <a:gd name="T96" fmla="*/ 63 w 76"/>
                  <a:gd name="T97" fmla="*/ 7 h 24"/>
                  <a:gd name="T98" fmla="*/ 64 w 76"/>
                  <a:gd name="T99" fmla="*/ 9 h 24"/>
                  <a:gd name="T100" fmla="*/ 73 w 76"/>
                  <a:gd name="T10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24">
                    <a:moveTo>
                      <a:pt x="74" y="0"/>
                    </a:moveTo>
                    <a:lnTo>
                      <a:pt x="76" y="0"/>
                    </a:lnTo>
                    <a:lnTo>
                      <a:pt x="73" y="12"/>
                    </a:lnTo>
                    <a:lnTo>
                      <a:pt x="73" y="13"/>
                    </a:lnTo>
                    <a:lnTo>
                      <a:pt x="72" y="15"/>
                    </a:lnTo>
                    <a:lnTo>
                      <a:pt x="70" y="16"/>
                    </a:lnTo>
                    <a:lnTo>
                      <a:pt x="69" y="16"/>
                    </a:lnTo>
                    <a:lnTo>
                      <a:pt x="69" y="15"/>
                    </a:lnTo>
                    <a:lnTo>
                      <a:pt x="69" y="12"/>
                    </a:lnTo>
                    <a:lnTo>
                      <a:pt x="69" y="11"/>
                    </a:lnTo>
                    <a:lnTo>
                      <a:pt x="69" y="8"/>
                    </a:lnTo>
                    <a:lnTo>
                      <a:pt x="69" y="7"/>
                    </a:lnTo>
                    <a:lnTo>
                      <a:pt x="69" y="7"/>
                    </a:lnTo>
                    <a:lnTo>
                      <a:pt x="68" y="7"/>
                    </a:lnTo>
                    <a:lnTo>
                      <a:pt x="66" y="9"/>
                    </a:lnTo>
                    <a:lnTo>
                      <a:pt x="64" y="12"/>
                    </a:lnTo>
                    <a:lnTo>
                      <a:pt x="61" y="16"/>
                    </a:lnTo>
                    <a:lnTo>
                      <a:pt x="59" y="20"/>
                    </a:lnTo>
                    <a:lnTo>
                      <a:pt x="57" y="20"/>
                    </a:lnTo>
                    <a:lnTo>
                      <a:pt x="57" y="21"/>
                    </a:lnTo>
                    <a:lnTo>
                      <a:pt x="56" y="21"/>
                    </a:lnTo>
                    <a:lnTo>
                      <a:pt x="55" y="21"/>
                    </a:lnTo>
                    <a:lnTo>
                      <a:pt x="55" y="21"/>
                    </a:lnTo>
                    <a:lnTo>
                      <a:pt x="55" y="20"/>
                    </a:lnTo>
                    <a:lnTo>
                      <a:pt x="55" y="17"/>
                    </a:lnTo>
                    <a:lnTo>
                      <a:pt x="56" y="16"/>
                    </a:lnTo>
                    <a:lnTo>
                      <a:pt x="56" y="13"/>
                    </a:lnTo>
                    <a:lnTo>
                      <a:pt x="57" y="12"/>
                    </a:lnTo>
                    <a:lnTo>
                      <a:pt x="57" y="9"/>
                    </a:lnTo>
                    <a:lnTo>
                      <a:pt x="56" y="9"/>
                    </a:lnTo>
                    <a:lnTo>
                      <a:pt x="56" y="9"/>
                    </a:lnTo>
                    <a:lnTo>
                      <a:pt x="53" y="11"/>
                    </a:lnTo>
                    <a:lnTo>
                      <a:pt x="51" y="13"/>
                    </a:lnTo>
                    <a:lnTo>
                      <a:pt x="48" y="16"/>
                    </a:lnTo>
                    <a:lnTo>
                      <a:pt x="45" y="19"/>
                    </a:lnTo>
                    <a:lnTo>
                      <a:pt x="43" y="20"/>
                    </a:lnTo>
                    <a:lnTo>
                      <a:pt x="42" y="20"/>
                    </a:lnTo>
                    <a:lnTo>
                      <a:pt x="42" y="20"/>
                    </a:lnTo>
                    <a:lnTo>
                      <a:pt x="40" y="20"/>
                    </a:lnTo>
                    <a:lnTo>
                      <a:pt x="40" y="17"/>
                    </a:lnTo>
                    <a:lnTo>
                      <a:pt x="40" y="15"/>
                    </a:lnTo>
                    <a:lnTo>
                      <a:pt x="42" y="12"/>
                    </a:lnTo>
                    <a:lnTo>
                      <a:pt x="42" y="9"/>
                    </a:lnTo>
                    <a:lnTo>
                      <a:pt x="42" y="8"/>
                    </a:lnTo>
                    <a:lnTo>
                      <a:pt x="39" y="11"/>
                    </a:lnTo>
                    <a:lnTo>
                      <a:pt x="36" y="15"/>
                    </a:lnTo>
                    <a:lnTo>
                      <a:pt x="34" y="19"/>
                    </a:lnTo>
                    <a:lnTo>
                      <a:pt x="32" y="20"/>
                    </a:lnTo>
                    <a:lnTo>
                      <a:pt x="31" y="20"/>
                    </a:lnTo>
                    <a:lnTo>
                      <a:pt x="30" y="21"/>
                    </a:lnTo>
                    <a:lnTo>
                      <a:pt x="30" y="20"/>
                    </a:lnTo>
                    <a:lnTo>
                      <a:pt x="30" y="19"/>
                    </a:lnTo>
                    <a:lnTo>
                      <a:pt x="30" y="17"/>
                    </a:lnTo>
                    <a:lnTo>
                      <a:pt x="30" y="16"/>
                    </a:lnTo>
                    <a:lnTo>
                      <a:pt x="30" y="15"/>
                    </a:lnTo>
                    <a:lnTo>
                      <a:pt x="30" y="13"/>
                    </a:lnTo>
                    <a:lnTo>
                      <a:pt x="28" y="12"/>
                    </a:lnTo>
                    <a:lnTo>
                      <a:pt x="28" y="12"/>
                    </a:lnTo>
                    <a:lnTo>
                      <a:pt x="27" y="15"/>
                    </a:lnTo>
                    <a:lnTo>
                      <a:pt x="24" y="17"/>
                    </a:lnTo>
                    <a:lnTo>
                      <a:pt x="22" y="20"/>
                    </a:lnTo>
                    <a:lnTo>
                      <a:pt x="22" y="20"/>
                    </a:lnTo>
                    <a:lnTo>
                      <a:pt x="21" y="21"/>
                    </a:lnTo>
                    <a:lnTo>
                      <a:pt x="19" y="21"/>
                    </a:lnTo>
                    <a:lnTo>
                      <a:pt x="19" y="20"/>
                    </a:lnTo>
                    <a:lnTo>
                      <a:pt x="19" y="17"/>
                    </a:lnTo>
                    <a:lnTo>
                      <a:pt x="19" y="15"/>
                    </a:lnTo>
                    <a:lnTo>
                      <a:pt x="21" y="12"/>
                    </a:lnTo>
                    <a:lnTo>
                      <a:pt x="22" y="9"/>
                    </a:lnTo>
                    <a:lnTo>
                      <a:pt x="19" y="13"/>
                    </a:lnTo>
                    <a:lnTo>
                      <a:pt x="17" y="17"/>
                    </a:lnTo>
                    <a:lnTo>
                      <a:pt x="14" y="23"/>
                    </a:lnTo>
                    <a:lnTo>
                      <a:pt x="13" y="23"/>
                    </a:lnTo>
                    <a:lnTo>
                      <a:pt x="11" y="23"/>
                    </a:lnTo>
                    <a:lnTo>
                      <a:pt x="11" y="24"/>
                    </a:lnTo>
                    <a:lnTo>
                      <a:pt x="10" y="24"/>
                    </a:lnTo>
                    <a:lnTo>
                      <a:pt x="10" y="24"/>
                    </a:lnTo>
                    <a:lnTo>
                      <a:pt x="10" y="21"/>
                    </a:lnTo>
                    <a:lnTo>
                      <a:pt x="10" y="20"/>
                    </a:lnTo>
                    <a:lnTo>
                      <a:pt x="10" y="17"/>
                    </a:lnTo>
                    <a:lnTo>
                      <a:pt x="11" y="15"/>
                    </a:lnTo>
                    <a:lnTo>
                      <a:pt x="11" y="13"/>
                    </a:lnTo>
                    <a:lnTo>
                      <a:pt x="13" y="12"/>
                    </a:lnTo>
                    <a:lnTo>
                      <a:pt x="13" y="12"/>
                    </a:lnTo>
                    <a:lnTo>
                      <a:pt x="11" y="12"/>
                    </a:lnTo>
                    <a:lnTo>
                      <a:pt x="10" y="12"/>
                    </a:lnTo>
                    <a:lnTo>
                      <a:pt x="9" y="13"/>
                    </a:lnTo>
                    <a:lnTo>
                      <a:pt x="7" y="13"/>
                    </a:lnTo>
                    <a:lnTo>
                      <a:pt x="6" y="15"/>
                    </a:lnTo>
                    <a:lnTo>
                      <a:pt x="3" y="16"/>
                    </a:lnTo>
                    <a:lnTo>
                      <a:pt x="2" y="17"/>
                    </a:lnTo>
                    <a:lnTo>
                      <a:pt x="2" y="19"/>
                    </a:lnTo>
                    <a:lnTo>
                      <a:pt x="2" y="19"/>
                    </a:lnTo>
                    <a:lnTo>
                      <a:pt x="1" y="19"/>
                    </a:lnTo>
                    <a:lnTo>
                      <a:pt x="0" y="19"/>
                    </a:lnTo>
                    <a:lnTo>
                      <a:pt x="0" y="17"/>
                    </a:lnTo>
                    <a:lnTo>
                      <a:pt x="0" y="17"/>
                    </a:lnTo>
                    <a:lnTo>
                      <a:pt x="5" y="13"/>
                    </a:lnTo>
                    <a:lnTo>
                      <a:pt x="10" y="9"/>
                    </a:lnTo>
                    <a:lnTo>
                      <a:pt x="15" y="5"/>
                    </a:lnTo>
                    <a:lnTo>
                      <a:pt x="15" y="5"/>
                    </a:lnTo>
                    <a:lnTo>
                      <a:pt x="17" y="5"/>
                    </a:lnTo>
                    <a:lnTo>
                      <a:pt x="17" y="5"/>
                    </a:lnTo>
                    <a:lnTo>
                      <a:pt x="17" y="7"/>
                    </a:lnTo>
                    <a:lnTo>
                      <a:pt x="15" y="9"/>
                    </a:lnTo>
                    <a:lnTo>
                      <a:pt x="15" y="13"/>
                    </a:lnTo>
                    <a:lnTo>
                      <a:pt x="17" y="11"/>
                    </a:lnTo>
                    <a:lnTo>
                      <a:pt x="19" y="7"/>
                    </a:lnTo>
                    <a:lnTo>
                      <a:pt x="22" y="5"/>
                    </a:lnTo>
                    <a:lnTo>
                      <a:pt x="26" y="4"/>
                    </a:lnTo>
                    <a:lnTo>
                      <a:pt x="26" y="5"/>
                    </a:lnTo>
                    <a:lnTo>
                      <a:pt x="26" y="8"/>
                    </a:lnTo>
                    <a:lnTo>
                      <a:pt x="26" y="11"/>
                    </a:lnTo>
                    <a:lnTo>
                      <a:pt x="24" y="13"/>
                    </a:lnTo>
                    <a:lnTo>
                      <a:pt x="26" y="11"/>
                    </a:lnTo>
                    <a:lnTo>
                      <a:pt x="28" y="8"/>
                    </a:lnTo>
                    <a:lnTo>
                      <a:pt x="31" y="7"/>
                    </a:lnTo>
                    <a:lnTo>
                      <a:pt x="34" y="4"/>
                    </a:lnTo>
                    <a:lnTo>
                      <a:pt x="35" y="4"/>
                    </a:lnTo>
                    <a:lnTo>
                      <a:pt x="35" y="5"/>
                    </a:lnTo>
                    <a:lnTo>
                      <a:pt x="36" y="8"/>
                    </a:lnTo>
                    <a:lnTo>
                      <a:pt x="35" y="9"/>
                    </a:lnTo>
                    <a:lnTo>
                      <a:pt x="35" y="12"/>
                    </a:lnTo>
                    <a:lnTo>
                      <a:pt x="38" y="9"/>
                    </a:lnTo>
                    <a:lnTo>
                      <a:pt x="40" y="5"/>
                    </a:lnTo>
                    <a:lnTo>
                      <a:pt x="43" y="3"/>
                    </a:lnTo>
                    <a:lnTo>
                      <a:pt x="44" y="3"/>
                    </a:lnTo>
                    <a:lnTo>
                      <a:pt x="45" y="2"/>
                    </a:lnTo>
                    <a:lnTo>
                      <a:pt x="47" y="3"/>
                    </a:lnTo>
                    <a:lnTo>
                      <a:pt x="48" y="4"/>
                    </a:lnTo>
                    <a:lnTo>
                      <a:pt x="48" y="5"/>
                    </a:lnTo>
                    <a:lnTo>
                      <a:pt x="47" y="8"/>
                    </a:lnTo>
                    <a:lnTo>
                      <a:pt x="47" y="9"/>
                    </a:lnTo>
                    <a:lnTo>
                      <a:pt x="45" y="12"/>
                    </a:lnTo>
                    <a:lnTo>
                      <a:pt x="45" y="13"/>
                    </a:lnTo>
                    <a:lnTo>
                      <a:pt x="44" y="15"/>
                    </a:lnTo>
                    <a:lnTo>
                      <a:pt x="44" y="15"/>
                    </a:lnTo>
                    <a:lnTo>
                      <a:pt x="45" y="15"/>
                    </a:lnTo>
                    <a:lnTo>
                      <a:pt x="47" y="13"/>
                    </a:lnTo>
                    <a:lnTo>
                      <a:pt x="48" y="11"/>
                    </a:lnTo>
                    <a:lnTo>
                      <a:pt x="52" y="8"/>
                    </a:lnTo>
                    <a:lnTo>
                      <a:pt x="55" y="5"/>
                    </a:lnTo>
                    <a:lnTo>
                      <a:pt x="59" y="3"/>
                    </a:lnTo>
                    <a:lnTo>
                      <a:pt x="63" y="3"/>
                    </a:lnTo>
                    <a:lnTo>
                      <a:pt x="63" y="3"/>
                    </a:lnTo>
                    <a:lnTo>
                      <a:pt x="63" y="3"/>
                    </a:lnTo>
                    <a:lnTo>
                      <a:pt x="63" y="7"/>
                    </a:lnTo>
                    <a:lnTo>
                      <a:pt x="63" y="9"/>
                    </a:lnTo>
                    <a:lnTo>
                      <a:pt x="61" y="12"/>
                    </a:lnTo>
                    <a:lnTo>
                      <a:pt x="64" y="9"/>
                    </a:lnTo>
                    <a:lnTo>
                      <a:pt x="66" y="5"/>
                    </a:lnTo>
                    <a:lnTo>
                      <a:pt x="69" y="3"/>
                    </a:lnTo>
                    <a:lnTo>
                      <a:pt x="73" y="0"/>
                    </a:lnTo>
                    <a:lnTo>
                      <a:pt x="73" y="0"/>
                    </a:lnTo>
                    <a:lnTo>
                      <a:pt x="74"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3" name="Freeform 106"/>
              <p:cNvSpPr>
                <a:spLocks/>
              </p:cNvSpPr>
              <p:nvPr/>
            </p:nvSpPr>
            <p:spPr bwMode="auto">
              <a:xfrm>
                <a:off x="4778375" y="3179763"/>
                <a:ext cx="303213" cy="36513"/>
              </a:xfrm>
              <a:custGeom>
                <a:avLst/>
                <a:gdLst>
                  <a:gd name="T0" fmla="*/ 149 w 191"/>
                  <a:gd name="T1" fmla="*/ 4 h 23"/>
                  <a:gd name="T2" fmla="*/ 153 w 191"/>
                  <a:gd name="T3" fmla="*/ 11 h 23"/>
                  <a:gd name="T4" fmla="*/ 168 w 191"/>
                  <a:gd name="T5" fmla="*/ 5 h 23"/>
                  <a:gd name="T6" fmla="*/ 172 w 191"/>
                  <a:gd name="T7" fmla="*/ 9 h 23"/>
                  <a:gd name="T8" fmla="*/ 183 w 191"/>
                  <a:gd name="T9" fmla="*/ 7 h 23"/>
                  <a:gd name="T10" fmla="*/ 191 w 191"/>
                  <a:gd name="T11" fmla="*/ 2 h 23"/>
                  <a:gd name="T12" fmla="*/ 184 w 191"/>
                  <a:gd name="T13" fmla="*/ 22 h 23"/>
                  <a:gd name="T14" fmla="*/ 178 w 191"/>
                  <a:gd name="T15" fmla="*/ 22 h 23"/>
                  <a:gd name="T16" fmla="*/ 176 w 191"/>
                  <a:gd name="T17" fmla="*/ 11 h 23"/>
                  <a:gd name="T18" fmla="*/ 164 w 191"/>
                  <a:gd name="T19" fmla="*/ 22 h 23"/>
                  <a:gd name="T20" fmla="*/ 162 w 191"/>
                  <a:gd name="T21" fmla="*/ 15 h 23"/>
                  <a:gd name="T22" fmla="*/ 154 w 191"/>
                  <a:gd name="T23" fmla="*/ 15 h 23"/>
                  <a:gd name="T24" fmla="*/ 147 w 191"/>
                  <a:gd name="T25" fmla="*/ 18 h 23"/>
                  <a:gd name="T26" fmla="*/ 146 w 191"/>
                  <a:gd name="T27" fmla="*/ 9 h 23"/>
                  <a:gd name="T28" fmla="*/ 137 w 191"/>
                  <a:gd name="T29" fmla="*/ 19 h 23"/>
                  <a:gd name="T30" fmla="*/ 137 w 191"/>
                  <a:gd name="T31" fmla="*/ 11 h 23"/>
                  <a:gd name="T32" fmla="*/ 137 w 191"/>
                  <a:gd name="T33" fmla="*/ 7 h 23"/>
                  <a:gd name="T34" fmla="*/ 124 w 191"/>
                  <a:gd name="T35" fmla="*/ 18 h 23"/>
                  <a:gd name="T36" fmla="*/ 116 w 191"/>
                  <a:gd name="T37" fmla="*/ 18 h 23"/>
                  <a:gd name="T38" fmla="*/ 116 w 191"/>
                  <a:gd name="T39" fmla="*/ 10 h 23"/>
                  <a:gd name="T40" fmla="*/ 105 w 191"/>
                  <a:gd name="T41" fmla="*/ 17 h 23"/>
                  <a:gd name="T42" fmla="*/ 104 w 191"/>
                  <a:gd name="T43" fmla="*/ 10 h 23"/>
                  <a:gd name="T44" fmla="*/ 99 w 191"/>
                  <a:gd name="T45" fmla="*/ 17 h 23"/>
                  <a:gd name="T46" fmla="*/ 97 w 191"/>
                  <a:gd name="T47" fmla="*/ 15 h 23"/>
                  <a:gd name="T48" fmla="*/ 90 w 191"/>
                  <a:gd name="T49" fmla="*/ 19 h 23"/>
                  <a:gd name="T50" fmla="*/ 88 w 191"/>
                  <a:gd name="T51" fmla="*/ 13 h 23"/>
                  <a:gd name="T52" fmla="*/ 80 w 191"/>
                  <a:gd name="T53" fmla="*/ 19 h 23"/>
                  <a:gd name="T54" fmla="*/ 78 w 191"/>
                  <a:gd name="T55" fmla="*/ 11 h 23"/>
                  <a:gd name="T56" fmla="*/ 70 w 191"/>
                  <a:gd name="T57" fmla="*/ 17 h 23"/>
                  <a:gd name="T58" fmla="*/ 65 w 191"/>
                  <a:gd name="T59" fmla="*/ 15 h 23"/>
                  <a:gd name="T60" fmla="*/ 63 w 191"/>
                  <a:gd name="T61" fmla="*/ 7 h 23"/>
                  <a:gd name="T62" fmla="*/ 50 w 191"/>
                  <a:gd name="T63" fmla="*/ 19 h 23"/>
                  <a:gd name="T64" fmla="*/ 48 w 191"/>
                  <a:gd name="T65" fmla="*/ 14 h 23"/>
                  <a:gd name="T66" fmla="*/ 40 w 191"/>
                  <a:gd name="T67" fmla="*/ 21 h 23"/>
                  <a:gd name="T68" fmla="*/ 38 w 191"/>
                  <a:gd name="T69" fmla="*/ 13 h 23"/>
                  <a:gd name="T70" fmla="*/ 33 w 191"/>
                  <a:gd name="T71" fmla="*/ 14 h 23"/>
                  <a:gd name="T72" fmla="*/ 24 w 191"/>
                  <a:gd name="T73" fmla="*/ 18 h 23"/>
                  <a:gd name="T74" fmla="*/ 20 w 191"/>
                  <a:gd name="T75" fmla="*/ 10 h 23"/>
                  <a:gd name="T76" fmla="*/ 10 w 191"/>
                  <a:gd name="T77" fmla="*/ 18 h 23"/>
                  <a:gd name="T78" fmla="*/ 10 w 191"/>
                  <a:gd name="T79" fmla="*/ 11 h 23"/>
                  <a:gd name="T80" fmla="*/ 7 w 191"/>
                  <a:gd name="T81" fmla="*/ 10 h 23"/>
                  <a:gd name="T82" fmla="*/ 19 w 191"/>
                  <a:gd name="T83" fmla="*/ 9 h 23"/>
                  <a:gd name="T84" fmla="*/ 28 w 191"/>
                  <a:gd name="T85" fmla="*/ 9 h 23"/>
                  <a:gd name="T86" fmla="*/ 38 w 191"/>
                  <a:gd name="T87" fmla="*/ 6 h 23"/>
                  <a:gd name="T88" fmla="*/ 45 w 191"/>
                  <a:gd name="T89" fmla="*/ 4 h 23"/>
                  <a:gd name="T90" fmla="*/ 54 w 191"/>
                  <a:gd name="T91" fmla="*/ 4 h 23"/>
                  <a:gd name="T92" fmla="*/ 58 w 191"/>
                  <a:gd name="T93" fmla="*/ 10 h 23"/>
                  <a:gd name="T94" fmla="*/ 70 w 191"/>
                  <a:gd name="T95" fmla="*/ 7 h 23"/>
                  <a:gd name="T96" fmla="*/ 80 w 191"/>
                  <a:gd name="T97" fmla="*/ 2 h 23"/>
                  <a:gd name="T98" fmla="*/ 86 w 191"/>
                  <a:gd name="T99" fmla="*/ 9 h 23"/>
                  <a:gd name="T100" fmla="*/ 95 w 191"/>
                  <a:gd name="T101" fmla="*/ 10 h 23"/>
                  <a:gd name="T102" fmla="*/ 101 w 191"/>
                  <a:gd name="T103" fmla="*/ 9 h 23"/>
                  <a:gd name="T104" fmla="*/ 109 w 191"/>
                  <a:gd name="T105" fmla="*/ 9 h 23"/>
                  <a:gd name="T106" fmla="*/ 122 w 191"/>
                  <a:gd name="T107" fmla="*/ 2 h 23"/>
                  <a:gd name="T108" fmla="*/ 117 w 191"/>
                  <a:gd name="T109" fmla="*/ 13 h 23"/>
                  <a:gd name="T110" fmla="*/ 133 w 191"/>
                  <a:gd name="T111" fmla="*/ 1 h 23"/>
                  <a:gd name="T112" fmla="*/ 133 w 191"/>
                  <a:gd name="T113"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1" h="23">
                    <a:moveTo>
                      <a:pt x="143" y="0"/>
                    </a:moveTo>
                    <a:lnTo>
                      <a:pt x="145" y="1"/>
                    </a:lnTo>
                    <a:lnTo>
                      <a:pt x="143" y="4"/>
                    </a:lnTo>
                    <a:lnTo>
                      <a:pt x="143" y="7"/>
                    </a:lnTo>
                    <a:lnTo>
                      <a:pt x="142" y="10"/>
                    </a:lnTo>
                    <a:lnTo>
                      <a:pt x="145" y="6"/>
                    </a:lnTo>
                    <a:lnTo>
                      <a:pt x="149" y="4"/>
                    </a:lnTo>
                    <a:lnTo>
                      <a:pt x="153" y="2"/>
                    </a:lnTo>
                    <a:lnTo>
                      <a:pt x="154" y="1"/>
                    </a:lnTo>
                    <a:lnTo>
                      <a:pt x="155" y="1"/>
                    </a:lnTo>
                    <a:lnTo>
                      <a:pt x="157" y="2"/>
                    </a:lnTo>
                    <a:lnTo>
                      <a:pt x="157" y="4"/>
                    </a:lnTo>
                    <a:lnTo>
                      <a:pt x="155" y="7"/>
                    </a:lnTo>
                    <a:lnTo>
                      <a:pt x="153" y="11"/>
                    </a:lnTo>
                    <a:lnTo>
                      <a:pt x="155" y="9"/>
                    </a:lnTo>
                    <a:lnTo>
                      <a:pt x="159" y="5"/>
                    </a:lnTo>
                    <a:lnTo>
                      <a:pt x="162" y="2"/>
                    </a:lnTo>
                    <a:lnTo>
                      <a:pt x="164" y="2"/>
                    </a:lnTo>
                    <a:lnTo>
                      <a:pt x="167" y="2"/>
                    </a:lnTo>
                    <a:lnTo>
                      <a:pt x="168" y="2"/>
                    </a:lnTo>
                    <a:lnTo>
                      <a:pt x="168" y="5"/>
                    </a:lnTo>
                    <a:lnTo>
                      <a:pt x="167" y="6"/>
                    </a:lnTo>
                    <a:lnTo>
                      <a:pt x="167" y="10"/>
                    </a:lnTo>
                    <a:lnTo>
                      <a:pt x="167" y="13"/>
                    </a:lnTo>
                    <a:lnTo>
                      <a:pt x="167" y="14"/>
                    </a:lnTo>
                    <a:lnTo>
                      <a:pt x="167" y="15"/>
                    </a:lnTo>
                    <a:lnTo>
                      <a:pt x="167" y="15"/>
                    </a:lnTo>
                    <a:lnTo>
                      <a:pt x="172" y="9"/>
                    </a:lnTo>
                    <a:lnTo>
                      <a:pt x="179" y="4"/>
                    </a:lnTo>
                    <a:lnTo>
                      <a:pt x="180" y="4"/>
                    </a:lnTo>
                    <a:lnTo>
                      <a:pt x="182" y="4"/>
                    </a:lnTo>
                    <a:lnTo>
                      <a:pt x="183" y="4"/>
                    </a:lnTo>
                    <a:lnTo>
                      <a:pt x="183" y="5"/>
                    </a:lnTo>
                    <a:lnTo>
                      <a:pt x="183" y="5"/>
                    </a:lnTo>
                    <a:lnTo>
                      <a:pt x="183" y="7"/>
                    </a:lnTo>
                    <a:lnTo>
                      <a:pt x="182" y="11"/>
                    </a:lnTo>
                    <a:lnTo>
                      <a:pt x="187" y="5"/>
                    </a:lnTo>
                    <a:lnTo>
                      <a:pt x="187" y="4"/>
                    </a:lnTo>
                    <a:lnTo>
                      <a:pt x="188" y="2"/>
                    </a:lnTo>
                    <a:lnTo>
                      <a:pt x="189" y="2"/>
                    </a:lnTo>
                    <a:lnTo>
                      <a:pt x="191" y="1"/>
                    </a:lnTo>
                    <a:lnTo>
                      <a:pt x="191" y="2"/>
                    </a:lnTo>
                    <a:lnTo>
                      <a:pt x="191" y="7"/>
                    </a:lnTo>
                    <a:lnTo>
                      <a:pt x="189" y="13"/>
                    </a:lnTo>
                    <a:lnTo>
                      <a:pt x="188" y="18"/>
                    </a:lnTo>
                    <a:lnTo>
                      <a:pt x="188" y="19"/>
                    </a:lnTo>
                    <a:lnTo>
                      <a:pt x="187" y="21"/>
                    </a:lnTo>
                    <a:lnTo>
                      <a:pt x="185" y="22"/>
                    </a:lnTo>
                    <a:lnTo>
                      <a:pt x="184" y="22"/>
                    </a:lnTo>
                    <a:lnTo>
                      <a:pt x="184" y="22"/>
                    </a:lnTo>
                    <a:lnTo>
                      <a:pt x="184" y="17"/>
                    </a:lnTo>
                    <a:lnTo>
                      <a:pt x="185" y="11"/>
                    </a:lnTo>
                    <a:lnTo>
                      <a:pt x="180" y="19"/>
                    </a:lnTo>
                    <a:lnTo>
                      <a:pt x="179" y="21"/>
                    </a:lnTo>
                    <a:lnTo>
                      <a:pt x="179" y="21"/>
                    </a:lnTo>
                    <a:lnTo>
                      <a:pt x="178" y="22"/>
                    </a:lnTo>
                    <a:lnTo>
                      <a:pt x="176" y="22"/>
                    </a:lnTo>
                    <a:lnTo>
                      <a:pt x="176" y="22"/>
                    </a:lnTo>
                    <a:lnTo>
                      <a:pt x="175" y="22"/>
                    </a:lnTo>
                    <a:lnTo>
                      <a:pt x="176" y="18"/>
                    </a:lnTo>
                    <a:lnTo>
                      <a:pt x="176" y="15"/>
                    </a:lnTo>
                    <a:lnTo>
                      <a:pt x="176" y="13"/>
                    </a:lnTo>
                    <a:lnTo>
                      <a:pt x="176" y="11"/>
                    </a:lnTo>
                    <a:lnTo>
                      <a:pt x="176" y="11"/>
                    </a:lnTo>
                    <a:lnTo>
                      <a:pt x="175" y="11"/>
                    </a:lnTo>
                    <a:lnTo>
                      <a:pt x="174" y="13"/>
                    </a:lnTo>
                    <a:lnTo>
                      <a:pt x="172" y="14"/>
                    </a:lnTo>
                    <a:lnTo>
                      <a:pt x="168" y="18"/>
                    </a:lnTo>
                    <a:lnTo>
                      <a:pt x="167" y="21"/>
                    </a:lnTo>
                    <a:lnTo>
                      <a:pt x="164" y="22"/>
                    </a:lnTo>
                    <a:lnTo>
                      <a:pt x="162" y="23"/>
                    </a:lnTo>
                    <a:lnTo>
                      <a:pt x="162" y="23"/>
                    </a:lnTo>
                    <a:lnTo>
                      <a:pt x="161" y="22"/>
                    </a:lnTo>
                    <a:lnTo>
                      <a:pt x="161" y="22"/>
                    </a:lnTo>
                    <a:lnTo>
                      <a:pt x="161" y="19"/>
                    </a:lnTo>
                    <a:lnTo>
                      <a:pt x="162" y="18"/>
                    </a:lnTo>
                    <a:lnTo>
                      <a:pt x="162" y="15"/>
                    </a:lnTo>
                    <a:lnTo>
                      <a:pt x="162" y="13"/>
                    </a:lnTo>
                    <a:lnTo>
                      <a:pt x="162" y="10"/>
                    </a:lnTo>
                    <a:lnTo>
                      <a:pt x="162" y="9"/>
                    </a:lnTo>
                    <a:lnTo>
                      <a:pt x="161" y="9"/>
                    </a:lnTo>
                    <a:lnTo>
                      <a:pt x="159" y="10"/>
                    </a:lnTo>
                    <a:lnTo>
                      <a:pt x="158" y="11"/>
                    </a:lnTo>
                    <a:lnTo>
                      <a:pt x="154" y="15"/>
                    </a:lnTo>
                    <a:lnTo>
                      <a:pt x="150" y="19"/>
                    </a:lnTo>
                    <a:lnTo>
                      <a:pt x="150" y="21"/>
                    </a:lnTo>
                    <a:lnTo>
                      <a:pt x="149" y="21"/>
                    </a:lnTo>
                    <a:lnTo>
                      <a:pt x="147" y="22"/>
                    </a:lnTo>
                    <a:lnTo>
                      <a:pt x="147" y="22"/>
                    </a:lnTo>
                    <a:lnTo>
                      <a:pt x="146" y="21"/>
                    </a:lnTo>
                    <a:lnTo>
                      <a:pt x="147" y="18"/>
                    </a:lnTo>
                    <a:lnTo>
                      <a:pt x="147" y="15"/>
                    </a:lnTo>
                    <a:lnTo>
                      <a:pt x="149" y="13"/>
                    </a:lnTo>
                    <a:lnTo>
                      <a:pt x="149" y="9"/>
                    </a:lnTo>
                    <a:lnTo>
                      <a:pt x="149" y="7"/>
                    </a:lnTo>
                    <a:lnTo>
                      <a:pt x="149" y="6"/>
                    </a:lnTo>
                    <a:lnTo>
                      <a:pt x="147" y="7"/>
                    </a:lnTo>
                    <a:lnTo>
                      <a:pt x="146" y="9"/>
                    </a:lnTo>
                    <a:lnTo>
                      <a:pt x="145" y="10"/>
                    </a:lnTo>
                    <a:lnTo>
                      <a:pt x="143" y="13"/>
                    </a:lnTo>
                    <a:lnTo>
                      <a:pt x="141" y="14"/>
                    </a:lnTo>
                    <a:lnTo>
                      <a:pt x="140" y="17"/>
                    </a:lnTo>
                    <a:lnTo>
                      <a:pt x="140" y="18"/>
                    </a:lnTo>
                    <a:lnTo>
                      <a:pt x="138" y="18"/>
                    </a:lnTo>
                    <a:lnTo>
                      <a:pt x="137" y="19"/>
                    </a:lnTo>
                    <a:lnTo>
                      <a:pt x="136" y="19"/>
                    </a:lnTo>
                    <a:lnTo>
                      <a:pt x="136" y="19"/>
                    </a:lnTo>
                    <a:lnTo>
                      <a:pt x="134" y="19"/>
                    </a:lnTo>
                    <a:lnTo>
                      <a:pt x="136" y="17"/>
                    </a:lnTo>
                    <a:lnTo>
                      <a:pt x="136" y="15"/>
                    </a:lnTo>
                    <a:lnTo>
                      <a:pt x="137" y="13"/>
                    </a:lnTo>
                    <a:lnTo>
                      <a:pt x="137" y="11"/>
                    </a:lnTo>
                    <a:lnTo>
                      <a:pt x="138" y="9"/>
                    </a:lnTo>
                    <a:lnTo>
                      <a:pt x="138" y="7"/>
                    </a:lnTo>
                    <a:lnTo>
                      <a:pt x="140" y="6"/>
                    </a:lnTo>
                    <a:lnTo>
                      <a:pt x="140" y="5"/>
                    </a:lnTo>
                    <a:lnTo>
                      <a:pt x="140" y="5"/>
                    </a:lnTo>
                    <a:lnTo>
                      <a:pt x="138" y="5"/>
                    </a:lnTo>
                    <a:lnTo>
                      <a:pt x="137" y="7"/>
                    </a:lnTo>
                    <a:lnTo>
                      <a:pt x="134" y="10"/>
                    </a:lnTo>
                    <a:lnTo>
                      <a:pt x="132" y="14"/>
                    </a:lnTo>
                    <a:lnTo>
                      <a:pt x="129" y="17"/>
                    </a:lnTo>
                    <a:lnTo>
                      <a:pt x="126" y="18"/>
                    </a:lnTo>
                    <a:lnTo>
                      <a:pt x="125" y="18"/>
                    </a:lnTo>
                    <a:lnTo>
                      <a:pt x="124" y="18"/>
                    </a:lnTo>
                    <a:lnTo>
                      <a:pt x="124" y="18"/>
                    </a:lnTo>
                    <a:lnTo>
                      <a:pt x="125" y="15"/>
                    </a:lnTo>
                    <a:lnTo>
                      <a:pt x="126" y="11"/>
                    </a:lnTo>
                    <a:lnTo>
                      <a:pt x="128" y="9"/>
                    </a:lnTo>
                    <a:lnTo>
                      <a:pt x="129" y="6"/>
                    </a:lnTo>
                    <a:lnTo>
                      <a:pt x="122" y="11"/>
                    </a:lnTo>
                    <a:lnTo>
                      <a:pt x="116" y="18"/>
                    </a:lnTo>
                    <a:lnTo>
                      <a:pt x="116" y="18"/>
                    </a:lnTo>
                    <a:lnTo>
                      <a:pt x="115" y="19"/>
                    </a:lnTo>
                    <a:lnTo>
                      <a:pt x="113" y="19"/>
                    </a:lnTo>
                    <a:lnTo>
                      <a:pt x="113" y="19"/>
                    </a:lnTo>
                    <a:lnTo>
                      <a:pt x="113" y="18"/>
                    </a:lnTo>
                    <a:lnTo>
                      <a:pt x="115" y="14"/>
                    </a:lnTo>
                    <a:lnTo>
                      <a:pt x="116" y="11"/>
                    </a:lnTo>
                    <a:lnTo>
                      <a:pt x="116" y="10"/>
                    </a:lnTo>
                    <a:lnTo>
                      <a:pt x="116" y="10"/>
                    </a:lnTo>
                    <a:lnTo>
                      <a:pt x="115" y="10"/>
                    </a:lnTo>
                    <a:lnTo>
                      <a:pt x="113" y="11"/>
                    </a:lnTo>
                    <a:lnTo>
                      <a:pt x="111" y="13"/>
                    </a:lnTo>
                    <a:lnTo>
                      <a:pt x="109" y="14"/>
                    </a:lnTo>
                    <a:lnTo>
                      <a:pt x="107" y="15"/>
                    </a:lnTo>
                    <a:lnTo>
                      <a:pt x="105" y="17"/>
                    </a:lnTo>
                    <a:lnTo>
                      <a:pt x="104" y="17"/>
                    </a:lnTo>
                    <a:lnTo>
                      <a:pt x="103" y="17"/>
                    </a:lnTo>
                    <a:lnTo>
                      <a:pt x="103" y="17"/>
                    </a:lnTo>
                    <a:lnTo>
                      <a:pt x="103" y="17"/>
                    </a:lnTo>
                    <a:lnTo>
                      <a:pt x="103" y="13"/>
                    </a:lnTo>
                    <a:lnTo>
                      <a:pt x="104" y="11"/>
                    </a:lnTo>
                    <a:lnTo>
                      <a:pt x="104" y="10"/>
                    </a:lnTo>
                    <a:lnTo>
                      <a:pt x="104" y="11"/>
                    </a:lnTo>
                    <a:lnTo>
                      <a:pt x="103" y="13"/>
                    </a:lnTo>
                    <a:lnTo>
                      <a:pt x="101" y="14"/>
                    </a:lnTo>
                    <a:lnTo>
                      <a:pt x="100" y="14"/>
                    </a:lnTo>
                    <a:lnTo>
                      <a:pt x="99" y="15"/>
                    </a:lnTo>
                    <a:lnTo>
                      <a:pt x="99" y="15"/>
                    </a:lnTo>
                    <a:lnTo>
                      <a:pt x="99" y="17"/>
                    </a:lnTo>
                    <a:lnTo>
                      <a:pt x="97" y="17"/>
                    </a:lnTo>
                    <a:lnTo>
                      <a:pt x="97" y="18"/>
                    </a:lnTo>
                    <a:lnTo>
                      <a:pt x="96" y="18"/>
                    </a:lnTo>
                    <a:lnTo>
                      <a:pt x="96" y="17"/>
                    </a:lnTo>
                    <a:lnTo>
                      <a:pt x="96" y="17"/>
                    </a:lnTo>
                    <a:lnTo>
                      <a:pt x="96" y="17"/>
                    </a:lnTo>
                    <a:lnTo>
                      <a:pt x="97" y="15"/>
                    </a:lnTo>
                    <a:lnTo>
                      <a:pt x="96" y="15"/>
                    </a:lnTo>
                    <a:lnTo>
                      <a:pt x="96" y="14"/>
                    </a:lnTo>
                    <a:lnTo>
                      <a:pt x="96" y="13"/>
                    </a:lnTo>
                    <a:lnTo>
                      <a:pt x="96" y="10"/>
                    </a:lnTo>
                    <a:lnTo>
                      <a:pt x="95" y="14"/>
                    </a:lnTo>
                    <a:lnTo>
                      <a:pt x="92" y="17"/>
                    </a:lnTo>
                    <a:lnTo>
                      <a:pt x="90" y="19"/>
                    </a:lnTo>
                    <a:lnTo>
                      <a:pt x="88" y="19"/>
                    </a:lnTo>
                    <a:lnTo>
                      <a:pt x="88" y="19"/>
                    </a:lnTo>
                    <a:lnTo>
                      <a:pt x="87" y="19"/>
                    </a:lnTo>
                    <a:lnTo>
                      <a:pt x="87" y="18"/>
                    </a:lnTo>
                    <a:lnTo>
                      <a:pt x="88" y="15"/>
                    </a:lnTo>
                    <a:lnTo>
                      <a:pt x="88" y="14"/>
                    </a:lnTo>
                    <a:lnTo>
                      <a:pt x="88" y="13"/>
                    </a:lnTo>
                    <a:lnTo>
                      <a:pt x="88" y="11"/>
                    </a:lnTo>
                    <a:lnTo>
                      <a:pt x="88" y="11"/>
                    </a:lnTo>
                    <a:lnTo>
                      <a:pt x="87" y="11"/>
                    </a:lnTo>
                    <a:lnTo>
                      <a:pt x="86" y="13"/>
                    </a:lnTo>
                    <a:lnTo>
                      <a:pt x="84" y="15"/>
                    </a:lnTo>
                    <a:lnTo>
                      <a:pt x="82" y="18"/>
                    </a:lnTo>
                    <a:lnTo>
                      <a:pt x="80" y="19"/>
                    </a:lnTo>
                    <a:lnTo>
                      <a:pt x="79" y="21"/>
                    </a:lnTo>
                    <a:lnTo>
                      <a:pt x="78" y="22"/>
                    </a:lnTo>
                    <a:lnTo>
                      <a:pt x="78" y="22"/>
                    </a:lnTo>
                    <a:lnTo>
                      <a:pt x="76" y="22"/>
                    </a:lnTo>
                    <a:lnTo>
                      <a:pt x="76" y="18"/>
                    </a:lnTo>
                    <a:lnTo>
                      <a:pt x="76" y="14"/>
                    </a:lnTo>
                    <a:lnTo>
                      <a:pt x="78" y="11"/>
                    </a:lnTo>
                    <a:lnTo>
                      <a:pt x="78" y="7"/>
                    </a:lnTo>
                    <a:lnTo>
                      <a:pt x="76" y="9"/>
                    </a:lnTo>
                    <a:lnTo>
                      <a:pt x="75" y="10"/>
                    </a:lnTo>
                    <a:lnTo>
                      <a:pt x="74" y="11"/>
                    </a:lnTo>
                    <a:lnTo>
                      <a:pt x="73" y="13"/>
                    </a:lnTo>
                    <a:lnTo>
                      <a:pt x="71" y="15"/>
                    </a:lnTo>
                    <a:lnTo>
                      <a:pt x="70" y="17"/>
                    </a:lnTo>
                    <a:lnTo>
                      <a:pt x="69" y="18"/>
                    </a:lnTo>
                    <a:lnTo>
                      <a:pt x="67" y="19"/>
                    </a:lnTo>
                    <a:lnTo>
                      <a:pt x="67" y="19"/>
                    </a:lnTo>
                    <a:lnTo>
                      <a:pt x="66" y="21"/>
                    </a:lnTo>
                    <a:lnTo>
                      <a:pt x="65" y="19"/>
                    </a:lnTo>
                    <a:lnTo>
                      <a:pt x="65" y="18"/>
                    </a:lnTo>
                    <a:lnTo>
                      <a:pt x="65" y="15"/>
                    </a:lnTo>
                    <a:lnTo>
                      <a:pt x="65" y="13"/>
                    </a:lnTo>
                    <a:lnTo>
                      <a:pt x="65" y="13"/>
                    </a:lnTo>
                    <a:lnTo>
                      <a:pt x="65" y="11"/>
                    </a:lnTo>
                    <a:lnTo>
                      <a:pt x="65" y="9"/>
                    </a:lnTo>
                    <a:lnTo>
                      <a:pt x="65" y="7"/>
                    </a:lnTo>
                    <a:lnTo>
                      <a:pt x="65" y="7"/>
                    </a:lnTo>
                    <a:lnTo>
                      <a:pt x="63" y="7"/>
                    </a:lnTo>
                    <a:lnTo>
                      <a:pt x="61" y="10"/>
                    </a:lnTo>
                    <a:lnTo>
                      <a:pt x="58" y="13"/>
                    </a:lnTo>
                    <a:lnTo>
                      <a:pt x="55" y="14"/>
                    </a:lnTo>
                    <a:lnTo>
                      <a:pt x="53" y="17"/>
                    </a:lnTo>
                    <a:lnTo>
                      <a:pt x="53" y="18"/>
                    </a:lnTo>
                    <a:lnTo>
                      <a:pt x="52" y="18"/>
                    </a:lnTo>
                    <a:lnTo>
                      <a:pt x="50" y="19"/>
                    </a:lnTo>
                    <a:lnTo>
                      <a:pt x="49" y="19"/>
                    </a:lnTo>
                    <a:lnTo>
                      <a:pt x="49" y="18"/>
                    </a:lnTo>
                    <a:lnTo>
                      <a:pt x="49" y="15"/>
                    </a:lnTo>
                    <a:lnTo>
                      <a:pt x="49" y="11"/>
                    </a:lnTo>
                    <a:lnTo>
                      <a:pt x="49" y="11"/>
                    </a:lnTo>
                    <a:lnTo>
                      <a:pt x="49" y="11"/>
                    </a:lnTo>
                    <a:lnTo>
                      <a:pt x="48" y="14"/>
                    </a:lnTo>
                    <a:lnTo>
                      <a:pt x="46" y="15"/>
                    </a:lnTo>
                    <a:lnTo>
                      <a:pt x="45" y="17"/>
                    </a:lnTo>
                    <a:lnTo>
                      <a:pt x="44" y="18"/>
                    </a:lnTo>
                    <a:lnTo>
                      <a:pt x="44" y="19"/>
                    </a:lnTo>
                    <a:lnTo>
                      <a:pt x="42" y="19"/>
                    </a:lnTo>
                    <a:lnTo>
                      <a:pt x="41" y="21"/>
                    </a:lnTo>
                    <a:lnTo>
                      <a:pt x="40" y="21"/>
                    </a:lnTo>
                    <a:lnTo>
                      <a:pt x="40" y="19"/>
                    </a:lnTo>
                    <a:lnTo>
                      <a:pt x="40" y="17"/>
                    </a:lnTo>
                    <a:lnTo>
                      <a:pt x="40" y="13"/>
                    </a:lnTo>
                    <a:lnTo>
                      <a:pt x="41" y="10"/>
                    </a:lnTo>
                    <a:lnTo>
                      <a:pt x="42" y="7"/>
                    </a:lnTo>
                    <a:lnTo>
                      <a:pt x="41" y="10"/>
                    </a:lnTo>
                    <a:lnTo>
                      <a:pt x="38" y="13"/>
                    </a:lnTo>
                    <a:lnTo>
                      <a:pt x="37" y="15"/>
                    </a:lnTo>
                    <a:lnTo>
                      <a:pt x="36" y="15"/>
                    </a:lnTo>
                    <a:lnTo>
                      <a:pt x="36" y="17"/>
                    </a:lnTo>
                    <a:lnTo>
                      <a:pt x="34" y="17"/>
                    </a:lnTo>
                    <a:lnTo>
                      <a:pt x="33" y="18"/>
                    </a:lnTo>
                    <a:lnTo>
                      <a:pt x="33" y="17"/>
                    </a:lnTo>
                    <a:lnTo>
                      <a:pt x="33" y="14"/>
                    </a:lnTo>
                    <a:lnTo>
                      <a:pt x="33" y="11"/>
                    </a:lnTo>
                    <a:lnTo>
                      <a:pt x="32" y="9"/>
                    </a:lnTo>
                    <a:lnTo>
                      <a:pt x="31" y="11"/>
                    </a:lnTo>
                    <a:lnTo>
                      <a:pt x="28" y="15"/>
                    </a:lnTo>
                    <a:lnTo>
                      <a:pt x="25" y="18"/>
                    </a:lnTo>
                    <a:lnTo>
                      <a:pt x="24" y="18"/>
                    </a:lnTo>
                    <a:lnTo>
                      <a:pt x="24" y="18"/>
                    </a:lnTo>
                    <a:lnTo>
                      <a:pt x="23" y="18"/>
                    </a:lnTo>
                    <a:lnTo>
                      <a:pt x="23" y="17"/>
                    </a:lnTo>
                    <a:lnTo>
                      <a:pt x="23" y="14"/>
                    </a:lnTo>
                    <a:lnTo>
                      <a:pt x="23" y="11"/>
                    </a:lnTo>
                    <a:lnTo>
                      <a:pt x="23" y="9"/>
                    </a:lnTo>
                    <a:lnTo>
                      <a:pt x="23" y="7"/>
                    </a:lnTo>
                    <a:lnTo>
                      <a:pt x="20" y="10"/>
                    </a:lnTo>
                    <a:lnTo>
                      <a:pt x="16" y="14"/>
                    </a:lnTo>
                    <a:lnTo>
                      <a:pt x="13" y="18"/>
                    </a:lnTo>
                    <a:lnTo>
                      <a:pt x="12" y="18"/>
                    </a:lnTo>
                    <a:lnTo>
                      <a:pt x="12" y="19"/>
                    </a:lnTo>
                    <a:lnTo>
                      <a:pt x="11" y="19"/>
                    </a:lnTo>
                    <a:lnTo>
                      <a:pt x="10" y="19"/>
                    </a:lnTo>
                    <a:lnTo>
                      <a:pt x="10" y="18"/>
                    </a:lnTo>
                    <a:lnTo>
                      <a:pt x="11" y="17"/>
                    </a:lnTo>
                    <a:lnTo>
                      <a:pt x="11" y="15"/>
                    </a:lnTo>
                    <a:lnTo>
                      <a:pt x="12" y="14"/>
                    </a:lnTo>
                    <a:lnTo>
                      <a:pt x="12" y="13"/>
                    </a:lnTo>
                    <a:lnTo>
                      <a:pt x="12" y="11"/>
                    </a:lnTo>
                    <a:lnTo>
                      <a:pt x="11" y="10"/>
                    </a:lnTo>
                    <a:lnTo>
                      <a:pt x="10" y="11"/>
                    </a:lnTo>
                    <a:lnTo>
                      <a:pt x="7" y="13"/>
                    </a:lnTo>
                    <a:lnTo>
                      <a:pt x="0" y="15"/>
                    </a:lnTo>
                    <a:lnTo>
                      <a:pt x="0" y="15"/>
                    </a:lnTo>
                    <a:lnTo>
                      <a:pt x="0" y="15"/>
                    </a:lnTo>
                    <a:lnTo>
                      <a:pt x="0" y="15"/>
                    </a:lnTo>
                    <a:lnTo>
                      <a:pt x="4" y="13"/>
                    </a:lnTo>
                    <a:lnTo>
                      <a:pt x="7" y="10"/>
                    </a:lnTo>
                    <a:lnTo>
                      <a:pt x="11" y="7"/>
                    </a:lnTo>
                    <a:lnTo>
                      <a:pt x="13" y="7"/>
                    </a:lnTo>
                    <a:lnTo>
                      <a:pt x="15" y="7"/>
                    </a:lnTo>
                    <a:lnTo>
                      <a:pt x="16" y="9"/>
                    </a:lnTo>
                    <a:lnTo>
                      <a:pt x="16" y="10"/>
                    </a:lnTo>
                    <a:lnTo>
                      <a:pt x="15" y="11"/>
                    </a:lnTo>
                    <a:lnTo>
                      <a:pt x="19" y="9"/>
                    </a:lnTo>
                    <a:lnTo>
                      <a:pt x="21" y="5"/>
                    </a:lnTo>
                    <a:lnTo>
                      <a:pt x="25" y="2"/>
                    </a:lnTo>
                    <a:lnTo>
                      <a:pt x="27" y="2"/>
                    </a:lnTo>
                    <a:lnTo>
                      <a:pt x="28" y="4"/>
                    </a:lnTo>
                    <a:lnTo>
                      <a:pt x="28" y="5"/>
                    </a:lnTo>
                    <a:lnTo>
                      <a:pt x="28" y="7"/>
                    </a:lnTo>
                    <a:lnTo>
                      <a:pt x="28" y="9"/>
                    </a:lnTo>
                    <a:lnTo>
                      <a:pt x="27" y="11"/>
                    </a:lnTo>
                    <a:lnTo>
                      <a:pt x="29" y="9"/>
                    </a:lnTo>
                    <a:lnTo>
                      <a:pt x="32" y="6"/>
                    </a:lnTo>
                    <a:lnTo>
                      <a:pt x="34" y="4"/>
                    </a:lnTo>
                    <a:lnTo>
                      <a:pt x="36" y="4"/>
                    </a:lnTo>
                    <a:lnTo>
                      <a:pt x="37" y="4"/>
                    </a:lnTo>
                    <a:lnTo>
                      <a:pt x="38" y="6"/>
                    </a:lnTo>
                    <a:lnTo>
                      <a:pt x="38" y="9"/>
                    </a:lnTo>
                    <a:lnTo>
                      <a:pt x="40" y="6"/>
                    </a:lnTo>
                    <a:lnTo>
                      <a:pt x="41" y="5"/>
                    </a:lnTo>
                    <a:lnTo>
                      <a:pt x="44" y="4"/>
                    </a:lnTo>
                    <a:lnTo>
                      <a:pt x="44" y="4"/>
                    </a:lnTo>
                    <a:lnTo>
                      <a:pt x="45" y="2"/>
                    </a:lnTo>
                    <a:lnTo>
                      <a:pt x="45" y="4"/>
                    </a:lnTo>
                    <a:lnTo>
                      <a:pt x="46" y="5"/>
                    </a:lnTo>
                    <a:lnTo>
                      <a:pt x="46" y="7"/>
                    </a:lnTo>
                    <a:lnTo>
                      <a:pt x="45" y="10"/>
                    </a:lnTo>
                    <a:lnTo>
                      <a:pt x="48" y="7"/>
                    </a:lnTo>
                    <a:lnTo>
                      <a:pt x="50" y="5"/>
                    </a:lnTo>
                    <a:lnTo>
                      <a:pt x="53" y="4"/>
                    </a:lnTo>
                    <a:lnTo>
                      <a:pt x="54" y="4"/>
                    </a:lnTo>
                    <a:lnTo>
                      <a:pt x="54" y="5"/>
                    </a:lnTo>
                    <a:lnTo>
                      <a:pt x="54" y="7"/>
                    </a:lnTo>
                    <a:lnTo>
                      <a:pt x="54" y="11"/>
                    </a:lnTo>
                    <a:lnTo>
                      <a:pt x="57" y="9"/>
                    </a:lnTo>
                    <a:lnTo>
                      <a:pt x="57" y="9"/>
                    </a:lnTo>
                    <a:lnTo>
                      <a:pt x="58" y="9"/>
                    </a:lnTo>
                    <a:lnTo>
                      <a:pt x="58" y="10"/>
                    </a:lnTo>
                    <a:lnTo>
                      <a:pt x="57" y="13"/>
                    </a:lnTo>
                    <a:lnTo>
                      <a:pt x="59" y="9"/>
                    </a:lnTo>
                    <a:lnTo>
                      <a:pt x="62" y="6"/>
                    </a:lnTo>
                    <a:lnTo>
                      <a:pt x="65" y="5"/>
                    </a:lnTo>
                    <a:lnTo>
                      <a:pt x="69" y="4"/>
                    </a:lnTo>
                    <a:lnTo>
                      <a:pt x="70" y="4"/>
                    </a:lnTo>
                    <a:lnTo>
                      <a:pt x="70" y="7"/>
                    </a:lnTo>
                    <a:lnTo>
                      <a:pt x="69" y="10"/>
                    </a:lnTo>
                    <a:lnTo>
                      <a:pt x="69" y="14"/>
                    </a:lnTo>
                    <a:lnTo>
                      <a:pt x="71" y="10"/>
                    </a:lnTo>
                    <a:lnTo>
                      <a:pt x="75" y="6"/>
                    </a:lnTo>
                    <a:lnTo>
                      <a:pt x="79" y="2"/>
                    </a:lnTo>
                    <a:lnTo>
                      <a:pt x="80" y="2"/>
                    </a:lnTo>
                    <a:lnTo>
                      <a:pt x="80" y="2"/>
                    </a:lnTo>
                    <a:lnTo>
                      <a:pt x="82" y="4"/>
                    </a:lnTo>
                    <a:lnTo>
                      <a:pt x="82" y="6"/>
                    </a:lnTo>
                    <a:lnTo>
                      <a:pt x="82" y="9"/>
                    </a:lnTo>
                    <a:lnTo>
                      <a:pt x="82" y="11"/>
                    </a:lnTo>
                    <a:lnTo>
                      <a:pt x="80" y="14"/>
                    </a:lnTo>
                    <a:lnTo>
                      <a:pt x="83" y="11"/>
                    </a:lnTo>
                    <a:lnTo>
                      <a:pt x="86" y="9"/>
                    </a:lnTo>
                    <a:lnTo>
                      <a:pt x="88" y="7"/>
                    </a:lnTo>
                    <a:lnTo>
                      <a:pt x="91" y="6"/>
                    </a:lnTo>
                    <a:lnTo>
                      <a:pt x="94" y="6"/>
                    </a:lnTo>
                    <a:lnTo>
                      <a:pt x="94" y="6"/>
                    </a:lnTo>
                    <a:lnTo>
                      <a:pt x="94" y="7"/>
                    </a:lnTo>
                    <a:lnTo>
                      <a:pt x="92" y="13"/>
                    </a:lnTo>
                    <a:lnTo>
                      <a:pt x="95" y="10"/>
                    </a:lnTo>
                    <a:lnTo>
                      <a:pt x="96" y="7"/>
                    </a:lnTo>
                    <a:lnTo>
                      <a:pt x="99" y="5"/>
                    </a:lnTo>
                    <a:lnTo>
                      <a:pt x="100" y="5"/>
                    </a:lnTo>
                    <a:lnTo>
                      <a:pt x="100" y="5"/>
                    </a:lnTo>
                    <a:lnTo>
                      <a:pt x="101" y="5"/>
                    </a:lnTo>
                    <a:lnTo>
                      <a:pt x="101" y="7"/>
                    </a:lnTo>
                    <a:lnTo>
                      <a:pt x="101" y="9"/>
                    </a:lnTo>
                    <a:lnTo>
                      <a:pt x="104" y="6"/>
                    </a:lnTo>
                    <a:lnTo>
                      <a:pt x="108" y="4"/>
                    </a:lnTo>
                    <a:lnTo>
                      <a:pt x="109" y="4"/>
                    </a:lnTo>
                    <a:lnTo>
                      <a:pt x="109" y="4"/>
                    </a:lnTo>
                    <a:lnTo>
                      <a:pt x="111" y="4"/>
                    </a:lnTo>
                    <a:lnTo>
                      <a:pt x="109" y="6"/>
                    </a:lnTo>
                    <a:lnTo>
                      <a:pt x="109" y="9"/>
                    </a:lnTo>
                    <a:lnTo>
                      <a:pt x="108" y="10"/>
                    </a:lnTo>
                    <a:lnTo>
                      <a:pt x="111" y="9"/>
                    </a:lnTo>
                    <a:lnTo>
                      <a:pt x="112" y="7"/>
                    </a:lnTo>
                    <a:lnTo>
                      <a:pt x="115" y="5"/>
                    </a:lnTo>
                    <a:lnTo>
                      <a:pt x="117" y="4"/>
                    </a:lnTo>
                    <a:lnTo>
                      <a:pt x="120" y="2"/>
                    </a:lnTo>
                    <a:lnTo>
                      <a:pt x="122" y="2"/>
                    </a:lnTo>
                    <a:lnTo>
                      <a:pt x="124" y="4"/>
                    </a:lnTo>
                    <a:lnTo>
                      <a:pt x="124" y="4"/>
                    </a:lnTo>
                    <a:lnTo>
                      <a:pt x="122" y="6"/>
                    </a:lnTo>
                    <a:lnTo>
                      <a:pt x="121" y="7"/>
                    </a:lnTo>
                    <a:lnTo>
                      <a:pt x="120" y="10"/>
                    </a:lnTo>
                    <a:lnTo>
                      <a:pt x="119" y="11"/>
                    </a:lnTo>
                    <a:lnTo>
                      <a:pt x="117" y="13"/>
                    </a:lnTo>
                    <a:lnTo>
                      <a:pt x="117" y="13"/>
                    </a:lnTo>
                    <a:lnTo>
                      <a:pt x="119" y="11"/>
                    </a:lnTo>
                    <a:lnTo>
                      <a:pt x="120" y="10"/>
                    </a:lnTo>
                    <a:lnTo>
                      <a:pt x="124" y="6"/>
                    </a:lnTo>
                    <a:lnTo>
                      <a:pt x="128" y="4"/>
                    </a:lnTo>
                    <a:lnTo>
                      <a:pt x="133" y="1"/>
                    </a:lnTo>
                    <a:lnTo>
                      <a:pt x="133" y="1"/>
                    </a:lnTo>
                    <a:lnTo>
                      <a:pt x="134" y="1"/>
                    </a:lnTo>
                    <a:lnTo>
                      <a:pt x="134" y="1"/>
                    </a:lnTo>
                    <a:lnTo>
                      <a:pt x="134" y="4"/>
                    </a:lnTo>
                    <a:lnTo>
                      <a:pt x="133" y="6"/>
                    </a:lnTo>
                    <a:lnTo>
                      <a:pt x="132" y="9"/>
                    </a:lnTo>
                    <a:lnTo>
                      <a:pt x="130" y="11"/>
                    </a:lnTo>
                    <a:lnTo>
                      <a:pt x="133" y="7"/>
                    </a:lnTo>
                    <a:lnTo>
                      <a:pt x="137" y="5"/>
                    </a:lnTo>
                    <a:lnTo>
                      <a:pt x="141" y="1"/>
                    </a:lnTo>
                    <a:lnTo>
                      <a:pt x="141" y="1"/>
                    </a:lnTo>
                    <a:lnTo>
                      <a:pt x="142" y="1"/>
                    </a:lnTo>
                    <a:lnTo>
                      <a:pt x="143"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4" name="Freeform 107"/>
              <p:cNvSpPr>
                <a:spLocks/>
              </p:cNvSpPr>
              <p:nvPr/>
            </p:nvSpPr>
            <p:spPr bwMode="auto">
              <a:xfrm>
                <a:off x="5078413" y="3000375"/>
                <a:ext cx="146050" cy="206375"/>
              </a:xfrm>
              <a:custGeom>
                <a:avLst/>
                <a:gdLst>
                  <a:gd name="T0" fmla="*/ 92 w 92"/>
                  <a:gd name="T1" fmla="*/ 1 h 130"/>
                  <a:gd name="T2" fmla="*/ 92 w 92"/>
                  <a:gd name="T3" fmla="*/ 5 h 130"/>
                  <a:gd name="T4" fmla="*/ 90 w 92"/>
                  <a:gd name="T5" fmla="*/ 6 h 130"/>
                  <a:gd name="T6" fmla="*/ 88 w 92"/>
                  <a:gd name="T7" fmla="*/ 9 h 130"/>
                  <a:gd name="T8" fmla="*/ 84 w 92"/>
                  <a:gd name="T9" fmla="*/ 9 h 130"/>
                  <a:gd name="T10" fmla="*/ 82 w 92"/>
                  <a:gd name="T11" fmla="*/ 14 h 130"/>
                  <a:gd name="T12" fmla="*/ 75 w 92"/>
                  <a:gd name="T13" fmla="*/ 25 h 130"/>
                  <a:gd name="T14" fmla="*/ 74 w 92"/>
                  <a:gd name="T15" fmla="*/ 25 h 130"/>
                  <a:gd name="T16" fmla="*/ 71 w 92"/>
                  <a:gd name="T17" fmla="*/ 26 h 130"/>
                  <a:gd name="T18" fmla="*/ 70 w 92"/>
                  <a:gd name="T19" fmla="*/ 22 h 130"/>
                  <a:gd name="T20" fmla="*/ 63 w 92"/>
                  <a:gd name="T21" fmla="*/ 42 h 130"/>
                  <a:gd name="T22" fmla="*/ 56 w 92"/>
                  <a:gd name="T23" fmla="*/ 50 h 130"/>
                  <a:gd name="T24" fmla="*/ 53 w 92"/>
                  <a:gd name="T25" fmla="*/ 50 h 130"/>
                  <a:gd name="T26" fmla="*/ 49 w 92"/>
                  <a:gd name="T27" fmla="*/ 59 h 130"/>
                  <a:gd name="T28" fmla="*/ 45 w 92"/>
                  <a:gd name="T29" fmla="*/ 64 h 130"/>
                  <a:gd name="T30" fmla="*/ 41 w 92"/>
                  <a:gd name="T31" fmla="*/ 65 h 130"/>
                  <a:gd name="T32" fmla="*/ 36 w 92"/>
                  <a:gd name="T33" fmla="*/ 81 h 130"/>
                  <a:gd name="T34" fmla="*/ 35 w 92"/>
                  <a:gd name="T35" fmla="*/ 84 h 130"/>
                  <a:gd name="T36" fmla="*/ 32 w 92"/>
                  <a:gd name="T37" fmla="*/ 84 h 130"/>
                  <a:gd name="T38" fmla="*/ 31 w 92"/>
                  <a:gd name="T39" fmla="*/ 79 h 130"/>
                  <a:gd name="T40" fmla="*/ 28 w 92"/>
                  <a:gd name="T41" fmla="*/ 86 h 130"/>
                  <a:gd name="T42" fmla="*/ 24 w 92"/>
                  <a:gd name="T43" fmla="*/ 97 h 130"/>
                  <a:gd name="T44" fmla="*/ 21 w 92"/>
                  <a:gd name="T45" fmla="*/ 100 h 130"/>
                  <a:gd name="T46" fmla="*/ 20 w 92"/>
                  <a:gd name="T47" fmla="*/ 100 h 130"/>
                  <a:gd name="T48" fmla="*/ 21 w 92"/>
                  <a:gd name="T49" fmla="*/ 93 h 130"/>
                  <a:gd name="T50" fmla="*/ 11 w 92"/>
                  <a:gd name="T51" fmla="*/ 119 h 130"/>
                  <a:gd name="T52" fmla="*/ 8 w 92"/>
                  <a:gd name="T53" fmla="*/ 120 h 130"/>
                  <a:gd name="T54" fmla="*/ 7 w 92"/>
                  <a:gd name="T55" fmla="*/ 120 h 130"/>
                  <a:gd name="T56" fmla="*/ 8 w 92"/>
                  <a:gd name="T57" fmla="*/ 114 h 130"/>
                  <a:gd name="T58" fmla="*/ 0 w 92"/>
                  <a:gd name="T59" fmla="*/ 130 h 130"/>
                  <a:gd name="T60" fmla="*/ 0 w 92"/>
                  <a:gd name="T61" fmla="*/ 130 h 130"/>
                  <a:gd name="T62" fmla="*/ 7 w 92"/>
                  <a:gd name="T63" fmla="*/ 113 h 130"/>
                  <a:gd name="T64" fmla="*/ 16 w 92"/>
                  <a:gd name="T65" fmla="*/ 96 h 130"/>
                  <a:gd name="T66" fmla="*/ 20 w 92"/>
                  <a:gd name="T67" fmla="*/ 88 h 130"/>
                  <a:gd name="T68" fmla="*/ 27 w 92"/>
                  <a:gd name="T69" fmla="*/ 76 h 130"/>
                  <a:gd name="T70" fmla="*/ 28 w 92"/>
                  <a:gd name="T71" fmla="*/ 76 h 130"/>
                  <a:gd name="T72" fmla="*/ 32 w 92"/>
                  <a:gd name="T73" fmla="*/ 67 h 130"/>
                  <a:gd name="T74" fmla="*/ 33 w 92"/>
                  <a:gd name="T75" fmla="*/ 65 h 130"/>
                  <a:gd name="T76" fmla="*/ 36 w 92"/>
                  <a:gd name="T77" fmla="*/ 64 h 130"/>
                  <a:gd name="T78" fmla="*/ 37 w 92"/>
                  <a:gd name="T79" fmla="*/ 65 h 130"/>
                  <a:gd name="T80" fmla="*/ 44 w 92"/>
                  <a:gd name="T81" fmla="*/ 54 h 130"/>
                  <a:gd name="T82" fmla="*/ 46 w 92"/>
                  <a:gd name="T83" fmla="*/ 51 h 130"/>
                  <a:gd name="T84" fmla="*/ 49 w 92"/>
                  <a:gd name="T85" fmla="*/ 51 h 130"/>
                  <a:gd name="T86" fmla="*/ 53 w 92"/>
                  <a:gd name="T87" fmla="*/ 39 h 130"/>
                  <a:gd name="T88" fmla="*/ 57 w 92"/>
                  <a:gd name="T89" fmla="*/ 34 h 130"/>
                  <a:gd name="T90" fmla="*/ 59 w 92"/>
                  <a:gd name="T91" fmla="*/ 33 h 130"/>
                  <a:gd name="T92" fmla="*/ 61 w 92"/>
                  <a:gd name="T93" fmla="*/ 33 h 130"/>
                  <a:gd name="T94" fmla="*/ 62 w 92"/>
                  <a:gd name="T95" fmla="*/ 33 h 130"/>
                  <a:gd name="T96" fmla="*/ 71 w 92"/>
                  <a:gd name="T97" fmla="*/ 14 h 130"/>
                  <a:gd name="T98" fmla="*/ 73 w 92"/>
                  <a:gd name="T99" fmla="*/ 13 h 130"/>
                  <a:gd name="T100" fmla="*/ 75 w 92"/>
                  <a:gd name="T101" fmla="*/ 13 h 130"/>
                  <a:gd name="T102" fmla="*/ 75 w 92"/>
                  <a:gd name="T103" fmla="*/ 16 h 130"/>
                  <a:gd name="T104" fmla="*/ 80 w 92"/>
                  <a:gd name="T105" fmla="*/ 6 h 130"/>
                  <a:gd name="T106" fmla="*/ 84 w 92"/>
                  <a:gd name="T107" fmla="*/ 1 h 130"/>
                  <a:gd name="T108" fmla="*/ 88 w 92"/>
                  <a:gd name="T109" fmla="*/ 0 h 130"/>
                  <a:gd name="T110" fmla="*/ 91 w 92"/>
                  <a:gd name="T11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 h="130">
                    <a:moveTo>
                      <a:pt x="92" y="0"/>
                    </a:moveTo>
                    <a:lnTo>
                      <a:pt x="92" y="1"/>
                    </a:lnTo>
                    <a:lnTo>
                      <a:pt x="92" y="4"/>
                    </a:lnTo>
                    <a:lnTo>
                      <a:pt x="92" y="5"/>
                    </a:lnTo>
                    <a:lnTo>
                      <a:pt x="91" y="5"/>
                    </a:lnTo>
                    <a:lnTo>
                      <a:pt x="90" y="6"/>
                    </a:lnTo>
                    <a:lnTo>
                      <a:pt x="88" y="8"/>
                    </a:lnTo>
                    <a:lnTo>
                      <a:pt x="88" y="9"/>
                    </a:lnTo>
                    <a:lnTo>
                      <a:pt x="86" y="9"/>
                    </a:lnTo>
                    <a:lnTo>
                      <a:pt x="84" y="9"/>
                    </a:lnTo>
                    <a:lnTo>
                      <a:pt x="84" y="9"/>
                    </a:lnTo>
                    <a:lnTo>
                      <a:pt x="82" y="14"/>
                    </a:lnTo>
                    <a:lnTo>
                      <a:pt x="79" y="20"/>
                    </a:lnTo>
                    <a:lnTo>
                      <a:pt x="75" y="25"/>
                    </a:lnTo>
                    <a:lnTo>
                      <a:pt x="74" y="25"/>
                    </a:lnTo>
                    <a:lnTo>
                      <a:pt x="74" y="25"/>
                    </a:lnTo>
                    <a:lnTo>
                      <a:pt x="73" y="26"/>
                    </a:lnTo>
                    <a:lnTo>
                      <a:pt x="71" y="26"/>
                    </a:lnTo>
                    <a:lnTo>
                      <a:pt x="70" y="25"/>
                    </a:lnTo>
                    <a:lnTo>
                      <a:pt x="70" y="22"/>
                    </a:lnTo>
                    <a:lnTo>
                      <a:pt x="66" y="31"/>
                    </a:lnTo>
                    <a:lnTo>
                      <a:pt x="63" y="42"/>
                    </a:lnTo>
                    <a:lnTo>
                      <a:pt x="57" y="48"/>
                    </a:lnTo>
                    <a:lnTo>
                      <a:pt x="56" y="50"/>
                    </a:lnTo>
                    <a:lnTo>
                      <a:pt x="54" y="50"/>
                    </a:lnTo>
                    <a:lnTo>
                      <a:pt x="53" y="50"/>
                    </a:lnTo>
                    <a:lnTo>
                      <a:pt x="52" y="55"/>
                    </a:lnTo>
                    <a:lnTo>
                      <a:pt x="49" y="59"/>
                    </a:lnTo>
                    <a:lnTo>
                      <a:pt x="46" y="64"/>
                    </a:lnTo>
                    <a:lnTo>
                      <a:pt x="45" y="64"/>
                    </a:lnTo>
                    <a:lnTo>
                      <a:pt x="44" y="65"/>
                    </a:lnTo>
                    <a:lnTo>
                      <a:pt x="41" y="65"/>
                    </a:lnTo>
                    <a:lnTo>
                      <a:pt x="38" y="73"/>
                    </a:lnTo>
                    <a:lnTo>
                      <a:pt x="36" y="81"/>
                    </a:lnTo>
                    <a:lnTo>
                      <a:pt x="36" y="82"/>
                    </a:lnTo>
                    <a:lnTo>
                      <a:pt x="35" y="84"/>
                    </a:lnTo>
                    <a:lnTo>
                      <a:pt x="33" y="84"/>
                    </a:lnTo>
                    <a:lnTo>
                      <a:pt x="32" y="84"/>
                    </a:lnTo>
                    <a:lnTo>
                      <a:pt x="31" y="84"/>
                    </a:lnTo>
                    <a:lnTo>
                      <a:pt x="31" y="79"/>
                    </a:lnTo>
                    <a:lnTo>
                      <a:pt x="32" y="75"/>
                    </a:lnTo>
                    <a:lnTo>
                      <a:pt x="28" y="86"/>
                    </a:lnTo>
                    <a:lnTo>
                      <a:pt x="24" y="97"/>
                    </a:lnTo>
                    <a:lnTo>
                      <a:pt x="24" y="97"/>
                    </a:lnTo>
                    <a:lnTo>
                      <a:pt x="23" y="98"/>
                    </a:lnTo>
                    <a:lnTo>
                      <a:pt x="21" y="100"/>
                    </a:lnTo>
                    <a:lnTo>
                      <a:pt x="20" y="100"/>
                    </a:lnTo>
                    <a:lnTo>
                      <a:pt x="20" y="100"/>
                    </a:lnTo>
                    <a:lnTo>
                      <a:pt x="20" y="98"/>
                    </a:lnTo>
                    <a:lnTo>
                      <a:pt x="21" y="93"/>
                    </a:lnTo>
                    <a:lnTo>
                      <a:pt x="16" y="106"/>
                    </a:lnTo>
                    <a:lnTo>
                      <a:pt x="11" y="119"/>
                    </a:lnTo>
                    <a:lnTo>
                      <a:pt x="10" y="119"/>
                    </a:lnTo>
                    <a:lnTo>
                      <a:pt x="8" y="120"/>
                    </a:lnTo>
                    <a:lnTo>
                      <a:pt x="7" y="120"/>
                    </a:lnTo>
                    <a:lnTo>
                      <a:pt x="7" y="120"/>
                    </a:lnTo>
                    <a:lnTo>
                      <a:pt x="6" y="120"/>
                    </a:lnTo>
                    <a:lnTo>
                      <a:pt x="8" y="114"/>
                    </a:lnTo>
                    <a:lnTo>
                      <a:pt x="2" y="128"/>
                    </a:lnTo>
                    <a:lnTo>
                      <a:pt x="0" y="130"/>
                    </a:lnTo>
                    <a:lnTo>
                      <a:pt x="0" y="130"/>
                    </a:lnTo>
                    <a:lnTo>
                      <a:pt x="0" y="130"/>
                    </a:lnTo>
                    <a:lnTo>
                      <a:pt x="0" y="130"/>
                    </a:lnTo>
                    <a:lnTo>
                      <a:pt x="7" y="113"/>
                    </a:lnTo>
                    <a:lnTo>
                      <a:pt x="16" y="96"/>
                    </a:lnTo>
                    <a:lnTo>
                      <a:pt x="16" y="96"/>
                    </a:lnTo>
                    <a:lnTo>
                      <a:pt x="17" y="94"/>
                    </a:lnTo>
                    <a:lnTo>
                      <a:pt x="20" y="88"/>
                    </a:lnTo>
                    <a:lnTo>
                      <a:pt x="23" y="82"/>
                    </a:lnTo>
                    <a:lnTo>
                      <a:pt x="27" y="76"/>
                    </a:lnTo>
                    <a:lnTo>
                      <a:pt x="27" y="76"/>
                    </a:lnTo>
                    <a:lnTo>
                      <a:pt x="28" y="76"/>
                    </a:lnTo>
                    <a:lnTo>
                      <a:pt x="29" y="71"/>
                    </a:lnTo>
                    <a:lnTo>
                      <a:pt x="32" y="67"/>
                    </a:lnTo>
                    <a:lnTo>
                      <a:pt x="33" y="67"/>
                    </a:lnTo>
                    <a:lnTo>
                      <a:pt x="33" y="65"/>
                    </a:lnTo>
                    <a:lnTo>
                      <a:pt x="35" y="64"/>
                    </a:lnTo>
                    <a:lnTo>
                      <a:pt x="36" y="64"/>
                    </a:lnTo>
                    <a:lnTo>
                      <a:pt x="37" y="65"/>
                    </a:lnTo>
                    <a:lnTo>
                      <a:pt x="37" y="65"/>
                    </a:lnTo>
                    <a:lnTo>
                      <a:pt x="40" y="59"/>
                    </a:lnTo>
                    <a:lnTo>
                      <a:pt x="44" y="54"/>
                    </a:lnTo>
                    <a:lnTo>
                      <a:pt x="45" y="52"/>
                    </a:lnTo>
                    <a:lnTo>
                      <a:pt x="46" y="51"/>
                    </a:lnTo>
                    <a:lnTo>
                      <a:pt x="48" y="51"/>
                    </a:lnTo>
                    <a:lnTo>
                      <a:pt x="49" y="51"/>
                    </a:lnTo>
                    <a:lnTo>
                      <a:pt x="50" y="46"/>
                    </a:lnTo>
                    <a:lnTo>
                      <a:pt x="53" y="39"/>
                    </a:lnTo>
                    <a:lnTo>
                      <a:pt x="56" y="34"/>
                    </a:lnTo>
                    <a:lnTo>
                      <a:pt x="57" y="34"/>
                    </a:lnTo>
                    <a:lnTo>
                      <a:pt x="58" y="33"/>
                    </a:lnTo>
                    <a:lnTo>
                      <a:pt x="59" y="33"/>
                    </a:lnTo>
                    <a:lnTo>
                      <a:pt x="61" y="33"/>
                    </a:lnTo>
                    <a:lnTo>
                      <a:pt x="61" y="33"/>
                    </a:lnTo>
                    <a:lnTo>
                      <a:pt x="59" y="42"/>
                    </a:lnTo>
                    <a:lnTo>
                      <a:pt x="62" y="33"/>
                    </a:lnTo>
                    <a:lnTo>
                      <a:pt x="66" y="22"/>
                    </a:lnTo>
                    <a:lnTo>
                      <a:pt x="71" y="14"/>
                    </a:lnTo>
                    <a:lnTo>
                      <a:pt x="71" y="14"/>
                    </a:lnTo>
                    <a:lnTo>
                      <a:pt x="73" y="13"/>
                    </a:lnTo>
                    <a:lnTo>
                      <a:pt x="74" y="13"/>
                    </a:lnTo>
                    <a:lnTo>
                      <a:pt x="75" y="13"/>
                    </a:lnTo>
                    <a:lnTo>
                      <a:pt x="75" y="13"/>
                    </a:lnTo>
                    <a:lnTo>
                      <a:pt x="75" y="16"/>
                    </a:lnTo>
                    <a:lnTo>
                      <a:pt x="78" y="12"/>
                    </a:lnTo>
                    <a:lnTo>
                      <a:pt x="80" y="6"/>
                    </a:lnTo>
                    <a:lnTo>
                      <a:pt x="84" y="2"/>
                    </a:lnTo>
                    <a:lnTo>
                      <a:pt x="84" y="1"/>
                    </a:lnTo>
                    <a:lnTo>
                      <a:pt x="86" y="1"/>
                    </a:lnTo>
                    <a:lnTo>
                      <a:pt x="88" y="0"/>
                    </a:lnTo>
                    <a:lnTo>
                      <a:pt x="88" y="1"/>
                    </a:lnTo>
                    <a:lnTo>
                      <a:pt x="91" y="0"/>
                    </a:lnTo>
                    <a:lnTo>
                      <a:pt x="92"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5" name="Freeform 108"/>
              <p:cNvSpPr>
                <a:spLocks noEditPoints="1"/>
              </p:cNvSpPr>
              <p:nvPr/>
            </p:nvSpPr>
            <p:spPr bwMode="auto">
              <a:xfrm>
                <a:off x="3910013" y="2832100"/>
                <a:ext cx="1317625" cy="390525"/>
              </a:xfrm>
              <a:custGeom>
                <a:avLst/>
                <a:gdLst>
                  <a:gd name="T0" fmla="*/ 764 w 830"/>
                  <a:gd name="T1" fmla="*/ 181 h 246"/>
                  <a:gd name="T2" fmla="*/ 739 w 830"/>
                  <a:gd name="T3" fmla="*/ 217 h 246"/>
                  <a:gd name="T4" fmla="*/ 746 w 830"/>
                  <a:gd name="T5" fmla="*/ 220 h 246"/>
                  <a:gd name="T6" fmla="*/ 736 w 830"/>
                  <a:gd name="T7" fmla="*/ 226 h 246"/>
                  <a:gd name="T8" fmla="*/ 815 w 830"/>
                  <a:gd name="T9" fmla="*/ 123 h 246"/>
                  <a:gd name="T10" fmla="*/ 823 w 830"/>
                  <a:gd name="T11" fmla="*/ 103 h 246"/>
                  <a:gd name="T12" fmla="*/ 33 w 830"/>
                  <a:gd name="T13" fmla="*/ 38 h 246"/>
                  <a:gd name="T14" fmla="*/ 35 w 830"/>
                  <a:gd name="T15" fmla="*/ 46 h 246"/>
                  <a:gd name="T16" fmla="*/ 60 w 830"/>
                  <a:gd name="T17" fmla="*/ 101 h 246"/>
                  <a:gd name="T18" fmla="*/ 87 w 830"/>
                  <a:gd name="T19" fmla="*/ 133 h 246"/>
                  <a:gd name="T20" fmla="*/ 66 w 830"/>
                  <a:gd name="T21" fmla="*/ 94 h 246"/>
                  <a:gd name="T22" fmla="*/ 735 w 830"/>
                  <a:gd name="T23" fmla="*/ 0 h 246"/>
                  <a:gd name="T24" fmla="*/ 616 w 830"/>
                  <a:gd name="T25" fmla="*/ 9 h 246"/>
                  <a:gd name="T26" fmla="*/ 350 w 830"/>
                  <a:gd name="T27" fmla="*/ 10 h 246"/>
                  <a:gd name="T28" fmla="*/ 115 w 830"/>
                  <a:gd name="T29" fmla="*/ 21 h 246"/>
                  <a:gd name="T30" fmla="*/ 66 w 830"/>
                  <a:gd name="T31" fmla="*/ 80 h 246"/>
                  <a:gd name="T32" fmla="*/ 89 w 830"/>
                  <a:gd name="T33" fmla="*/ 136 h 246"/>
                  <a:gd name="T34" fmla="*/ 16 w 830"/>
                  <a:gd name="T35" fmla="*/ 208 h 246"/>
                  <a:gd name="T36" fmla="*/ 8 w 830"/>
                  <a:gd name="T37" fmla="*/ 224 h 246"/>
                  <a:gd name="T38" fmla="*/ 3 w 830"/>
                  <a:gd name="T39" fmla="*/ 242 h 246"/>
                  <a:gd name="T40" fmla="*/ 79 w 830"/>
                  <a:gd name="T41" fmla="*/ 238 h 246"/>
                  <a:gd name="T42" fmla="*/ 357 w 830"/>
                  <a:gd name="T43" fmla="*/ 242 h 246"/>
                  <a:gd name="T44" fmla="*/ 641 w 830"/>
                  <a:gd name="T45" fmla="*/ 234 h 246"/>
                  <a:gd name="T46" fmla="*/ 734 w 830"/>
                  <a:gd name="T47" fmla="*/ 224 h 246"/>
                  <a:gd name="T48" fmla="*/ 727 w 830"/>
                  <a:gd name="T49" fmla="*/ 224 h 246"/>
                  <a:gd name="T50" fmla="*/ 524 w 830"/>
                  <a:gd name="T51" fmla="*/ 229 h 246"/>
                  <a:gd name="T52" fmla="*/ 182 w 830"/>
                  <a:gd name="T53" fmla="*/ 223 h 246"/>
                  <a:gd name="T54" fmla="*/ 7 w 830"/>
                  <a:gd name="T55" fmla="*/ 225 h 246"/>
                  <a:gd name="T56" fmla="*/ 476 w 830"/>
                  <a:gd name="T57" fmla="*/ 224 h 246"/>
                  <a:gd name="T58" fmla="*/ 735 w 830"/>
                  <a:gd name="T59" fmla="*/ 219 h 246"/>
                  <a:gd name="T60" fmla="*/ 767 w 830"/>
                  <a:gd name="T61" fmla="*/ 170 h 246"/>
                  <a:gd name="T62" fmla="*/ 776 w 830"/>
                  <a:gd name="T63" fmla="*/ 47 h 246"/>
                  <a:gd name="T64" fmla="*/ 736 w 830"/>
                  <a:gd name="T65" fmla="*/ 1 h 246"/>
                  <a:gd name="T66" fmla="*/ 826 w 830"/>
                  <a:gd name="T67" fmla="*/ 95 h 246"/>
                  <a:gd name="T68" fmla="*/ 828 w 830"/>
                  <a:gd name="T69" fmla="*/ 107 h 246"/>
                  <a:gd name="T70" fmla="*/ 828 w 830"/>
                  <a:gd name="T71" fmla="*/ 112 h 246"/>
                  <a:gd name="T72" fmla="*/ 801 w 830"/>
                  <a:gd name="T73" fmla="*/ 146 h 246"/>
                  <a:gd name="T74" fmla="*/ 735 w 830"/>
                  <a:gd name="T75" fmla="*/ 241 h 246"/>
                  <a:gd name="T76" fmla="*/ 545 w 830"/>
                  <a:gd name="T77" fmla="*/ 240 h 246"/>
                  <a:gd name="T78" fmla="*/ 308 w 830"/>
                  <a:gd name="T79" fmla="*/ 246 h 246"/>
                  <a:gd name="T80" fmla="*/ 85 w 830"/>
                  <a:gd name="T81" fmla="*/ 240 h 246"/>
                  <a:gd name="T82" fmla="*/ 0 w 830"/>
                  <a:gd name="T83" fmla="*/ 245 h 246"/>
                  <a:gd name="T84" fmla="*/ 1 w 830"/>
                  <a:gd name="T85" fmla="*/ 237 h 246"/>
                  <a:gd name="T86" fmla="*/ 5 w 830"/>
                  <a:gd name="T87" fmla="*/ 216 h 246"/>
                  <a:gd name="T88" fmla="*/ 37 w 830"/>
                  <a:gd name="T89" fmla="*/ 182 h 246"/>
                  <a:gd name="T90" fmla="*/ 62 w 830"/>
                  <a:gd name="T91" fmla="*/ 111 h 246"/>
                  <a:gd name="T92" fmla="*/ 26 w 830"/>
                  <a:gd name="T93" fmla="*/ 44 h 246"/>
                  <a:gd name="T94" fmla="*/ 29 w 830"/>
                  <a:gd name="T95" fmla="*/ 34 h 246"/>
                  <a:gd name="T96" fmla="*/ 33 w 830"/>
                  <a:gd name="T97" fmla="*/ 25 h 246"/>
                  <a:gd name="T98" fmla="*/ 37 w 830"/>
                  <a:gd name="T99" fmla="*/ 27 h 246"/>
                  <a:gd name="T100" fmla="*/ 84 w 830"/>
                  <a:gd name="T101" fmla="*/ 15 h 246"/>
                  <a:gd name="T102" fmla="*/ 354 w 830"/>
                  <a:gd name="T103" fmla="*/ 5 h 246"/>
                  <a:gd name="T104" fmla="*/ 659 w 830"/>
                  <a:gd name="T105" fmla="*/ 1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0" h="246">
                    <a:moveTo>
                      <a:pt x="823" y="101"/>
                    </a:moveTo>
                    <a:lnTo>
                      <a:pt x="811" y="118"/>
                    </a:lnTo>
                    <a:lnTo>
                      <a:pt x="798" y="133"/>
                    </a:lnTo>
                    <a:lnTo>
                      <a:pt x="781" y="157"/>
                    </a:lnTo>
                    <a:lnTo>
                      <a:pt x="764" y="181"/>
                    </a:lnTo>
                    <a:lnTo>
                      <a:pt x="738" y="217"/>
                    </a:lnTo>
                    <a:lnTo>
                      <a:pt x="739" y="217"/>
                    </a:lnTo>
                    <a:lnTo>
                      <a:pt x="739" y="217"/>
                    </a:lnTo>
                    <a:lnTo>
                      <a:pt x="739" y="217"/>
                    </a:lnTo>
                    <a:lnTo>
                      <a:pt x="739" y="217"/>
                    </a:lnTo>
                    <a:lnTo>
                      <a:pt x="739" y="219"/>
                    </a:lnTo>
                    <a:lnTo>
                      <a:pt x="746" y="217"/>
                    </a:lnTo>
                    <a:lnTo>
                      <a:pt x="747" y="217"/>
                    </a:lnTo>
                    <a:lnTo>
                      <a:pt x="747" y="219"/>
                    </a:lnTo>
                    <a:lnTo>
                      <a:pt x="746" y="220"/>
                    </a:lnTo>
                    <a:lnTo>
                      <a:pt x="744" y="221"/>
                    </a:lnTo>
                    <a:lnTo>
                      <a:pt x="743" y="223"/>
                    </a:lnTo>
                    <a:lnTo>
                      <a:pt x="742" y="223"/>
                    </a:lnTo>
                    <a:lnTo>
                      <a:pt x="736" y="223"/>
                    </a:lnTo>
                    <a:lnTo>
                      <a:pt x="736" y="226"/>
                    </a:lnTo>
                    <a:lnTo>
                      <a:pt x="738" y="229"/>
                    </a:lnTo>
                    <a:lnTo>
                      <a:pt x="738" y="237"/>
                    </a:lnTo>
                    <a:lnTo>
                      <a:pt x="778" y="175"/>
                    </a:lnTo>
                    <a:lnTo>
                      <a:pt x="806" y="135"/>
                    </a:lnTo>
                    <a:lnTo>
                      <a:pt x="815" y="123"/>
                    </a:lnTo>
                    <a:lnTo>
                      <a:pt x="824" y="110"/>
                    </a:lnTo>
                    <a:lnTo>
                      <a:pt x="824" y="110"/>
                    </a:lnTo>
                    <a:lnTo>
                      <a:pt x="823" y="108"/>
                    </a:lnTo>
                    <a:lnTo>
                      <a:pt x="823" y="106"/>
                    </a:lnTo>
                    <a:lnTo>
                      <a:pt x="823" y="103"/>
                    </a:lnTo>
                    <a:lnTo>
                      <a:pt x="823" y="101"/>
                    </a:lnTo>
                    <a:close/>
                    <a:moveTo>
                      <a:pt x="34" y="31"/>
                    </a:moveTo>
                    <a:lnTo>
                      <a:pt x="34" y="35"/>
                    </a:lnTo>
                    <a:lnTo>
                      <a:pt x="33" y="36"/>
                    </a:lnTo>
                    <a:lnTo>
                      <a:pt x="33" y="38"/>
                    </a:lnTo>
                    <a:lnTo>
                      <a:pt x="33" y="40"/>
                    </a:lnTo>
                    <a:lnTo>
                      <a:pt x="34" y="43"/>
                    </a:lnTo>
                    <a:lnTo>
                      <a:pt x="34" y="44"/>
                    </a:lnTo>
                    <a:lnTo>
                      <a:pt x="35" y="46"/>
                    </a:lnTo>
                    <a:lnTo>
                      <a:pt x="35" y="46"/>
                    </a:lnTo>
                    <a:lnTo>
                      <a:pt x="35" y="47"/>
                    </a:lnTo>
                    <a:lnTo>
                      <a:pt x="34" y="48"/>
                    </a:lnTo>
                    <a:lnTo>
                      <a:pt x="33" y="48"/>
                    </a:lnTo>
                    <a:lnTo>
                      <a:pt x="46" y="74"/>
                    </a:lnTo>
                    <a:lnTo>
                      <a:pt x="60" y="101"/>
                    </a:lnTo>
                    <a:lnTo>
                      <a:pt x="68" y="112"/>
                    </a:lnTo>
                    <a:lnTo>
                      <a:pt x="77" y="126"/>
                    </a:lnTo>
                    <a:lnTo>
                      <a:pt x="80" y="139"/>
                    </a:lnTo>
                    <a:lnTo>
                      <a:pt x="85" y="135"/>
                    </a:lnTo>
                    <a:lnTo>
                      <a:pt x="87" y="133"/>
                    </a:lnTo>
                    <a:lnTo>
                      <a:pt x="85" y="132"/>
                    </a:lnTo>
                    <a:lnTo>
                      <a:pt x="84" y="129"/>
                    </a:lnTo>
                    <a:lnTo>
                      <a:pt x="83" y="127"/>
                    </a:lnTo>
                    <a:lnTo>
                      <a:pt x="81" y="126"/>
                    </a:lnTo>
                    <a:lnTo>
                      <a:pt x="66" y="94"/>
                    </a:lnTo>
                    <a:lnTo>
                      <a:pt x="49" y="63"/>
                    </a:lnTo>
                    <a:lnTo>
                      <a:pt x="34" y="31"/>
                    </a:lnTo>
                    <a:close/>
                    <a:moveTo>
                      <a:pt x="736" y="0"/>
                    </a:moveTo>
                    <a:lnTo>
                      <a:pt x="736" y="0"/>
                    </a:lnTo>
                    <a:lnTo>
                      <a:pt x="735" y="0"/>
                    </a:lnTo>
                    <a:lnTo>
                      <a:pt x="735" y="1"/>
                    </a:lnTo>
                    <a:lnTo>
                      <a:pt x="717" y="4"/>
                    </a:lnTo>
                    <a:lnTo>
                      <a:pt x="697" y="6"/>
                    </a:lnTo>
                    <a:lnTo>
                      <a:pt x="656" y="6"/>
                    </a:lnTo>
                    <a:lnTo>
                      <a:pt x="616" y="9"/>
                    </a:lnTo>
                    <a:lnTo>
                      <a:pt x="575" y="11"/>
                    </a:lnTo>
                    <a:lnTo>
                      <a:pt x="490" y="11"/>
                    </a:lnTo>
                    <a:lnTo>
                      <a:pt x="404" y="11"/>
                    </a:lnTo>
                    <a:lnTo>
                      <a:pt x="377" y="10"/>
                    </a:lnTo>
                    <a:lnTo>
                      <a:pt x="350" y="10"/>
                    </a:lnTo>
                    <a:lnTo>
                      <a:pt x="327" y="13"/>
                    </a:lnTo>
                    <a:lnTo>
                      <a:pt x="303" y="15"/>
                    </a:lnTo>
                    <a:lnTo>
                      <a:pt x="260" y="19"/>
                    </a:lnTo>
                    <a:lnTo>
                      <a:pt x="215" y="21"/>
                    </a:lnTo>
                    <a:lnTo>
                      <a:pt x="115" y="21"/>
                    </a:lnTo>
                    <a:lnTo>
                      <a:pt x="76" y="22"/>
                    </a:lnTo>
                    <a:lnTo>
                      <a:pt x="37" y="28"/>
                    </a:lnTo>
                    <a:lnTo>
                      <a:pt x="37" y="28"/>
                    </a:lnTo>
                    <a:lnTo>
                      <a:pt x="51" y="55"/>
                    </a:lnTo>
                    <a:lnTo>
                      <a:pt x="66" y="80"/>
                    </a:lnTo>
                    <a:lnTo>
                      <a:pt x="80" y="106"/>
                    </a:lnTo>
                    <a:lnTo>
                      <a:pt x="92" y="132"/>
                    </a:lnTo>
                    <a:lnTo>
                      <a:pt x="92" y="133"/>
                    </a:lnTo>
                    <a:lnTo>
                      <a:pt x="91" y="135"/>
                    </a:lnTo>
                    <a:lnTo>
                      <a:pt x="89" y="136"/>
                    </a:lnTo>
                    <a:lnTo>
                      <a:pt x="67" y="156"/>
                    </a:lnTo>
                    <a:lnTo>
                      <a:pt x="46" y="177"/>
                    </a:lnTo>
                    <a:lnTo>
                      <a:pt x="21" y="203"/>
                    </a:lnTo>
                    <a:lnTo>
                      <a:pt x="20" y="204"/>
                    </a:lnTo>
                    <a:lnTo>
                      <a:pt x="16" y="208"/>
                    </a:lnTo>
                    <a:lnTo>
                      <a:pt x="13" y="212"/>
                    </a:lnTo>
                    <a:lnTo>
                      <a:pt x="10" y="216"/>
                    </a:lnTo>
                    <a:lnTo>
                      <a:pt x="9" y="219"/>
                    </a:lnTo>
                    <a:lnTo>
                      <a:pt x="8" y="223"/>
                    </a:lnTo>
                    <a:lnTo>
                      <a:pt x="8" y="224"/>
                    </a:lnTo>
                    <a:lnTo>
                      <a:pt x="7" y="225"/>
                    </a:lnTo>
                    <a:lnTo>
                      <a:pt x="5" y="226"/>
                    </a:lnTo>
                    <a:lnTo>
                      <a:pt x="5" y="234"/>
                    </a:lnTo>
                    <a:lnTo>
                      <a:pt x="5" y="238"/>
                    </a:lnTo>
                    <a:lnTo>
                      <a:pt x="3" y="242"/>
                    </a:lnTo>
                    <a:lnTo>
                      <a:pt x="1" y="245"/>
                    </a:lnTo>
                    <a:lnTo>
                      <a:pt x="20" y="240"/>
                    </a:lnTo>
                    <a:lnTo>
                      <a:pt x="39" y="238"/>
                    </a:lnTo>
                    <a:lnTo>
                      <a:pt x="60" y="238"/>
                    </a:lnTo>
                    <a:lnTo>
                      <a:pt x="79" y="238"/>
                    </a:lnTo>
                    <a:lnTo>
                      <a:pt x="177" y="238"/>
                    </a:lnTo>
                    <a:lnTo>
                      <a:pt x="224" y="240"/>
                    </a:lnTo>
                    <a:lnTo>
                      <a:pt x="270" y="242"/>
                    </a:lnTo>
                    <a:lnTo>
                      <a:pt x="314" y="244"/>
                    </a:lnTo>
                    <a:lnTo>
                      <a:pt x="357" y="242"/>
                    </a:lnTo>
                    <a:lnTo>
                      <a:pt x="406" y="242"/>
                    </a:lnTo>
                    <a:lnTo>
                      <a:pt x="454" y="242"/>
                    </a:lnTo>
                    <a:lnTo>
                      <a:pt x="500" y="240"/>
                    </a:lnTo>
                    <a:lnTo>
                      <a:pt x="547" y="237"/>
                    </a:lnTo>
                    <a:lnTo>
                      <a:pt x="641" y="234"/>
                    </a:lnTo>
                    <a:lnTo>
                      <a:pt x="734" y="237"/>
                    </a:lnTo>
                    <a:lnTo>
                      <a:pt x="734" y="232"/>
                    </a:lnTo>
                    <a:lnTo>
                      <a:pt x="734" y="225"/>
                    </a:lnTo>
                    <a:lnTo>
                      <a:pt x="734" y="224"/>
                    </a:lnTo>
                    <a:lnTo>
                      <a:pt x="734" y="224"/>
                    </a:lnTo>
                    <a:lnTo>
                      <a:pt x="730" y="225"/>
                    </a:lnTo>
                    <a:lnTo>
                      <a:pt x="727" y="225"/>
                    </a:lnTo>
                    <a:lnTo>
                      <a:pt x="727" y="225"/>
                    </a:lnTo>
                    <a:lnTo>
                      <a:pt x="727" y="225"/>
                    </a:lnTo>
                    <a:lnTo>
                      <a:pt x="727" y="224"/>
                    </a:lnTo>
                    <a:lnTo>
                      <a:pt x="729" y="224"/>
                    </a:lnTo>
                    <a:lnTo>
                      <a:pt x="689" y="226"/>
                    </a:lnTo>
                    <a:lnTo>
                      <a:pt x="648" y="228"/>
                    </a:lnTo>
                    <a:lnTo>
                      <a:pt x="551" y="228"/>
                    </a:lnTo>
                    <a:lnTo>
                      <a:pt x="524" y="229"/>
                    </a:lnTo>
                    <a:lnTo>
                      <a:pt x="495" y="230"/>
                    </a:lnTo>
                    <a:lnTo>
                      <a:pt x="467" y="229"/>
                    </a:lnTo>
                    <a:lnTo>
                      <a:pt x="420" y="225"/>
                    </a:lnTo>
                    <a:lnTo>
                      <a:pt x="373" y="224"/>
                    </a:lnTo>
                    <a:lnTo>
                      <a:pt x="182" y="223"/>
                    </a:lnTo>
                    <a:lnTo>
                      <a:pt x="94" y="224"/>
                    </a:lnTo>
                    <a:lnTo>
                      <a:pt x="5" y="226"/>
                    </a:lnTo>
                    <a:lnTo>
                      <a:pt x="5" y="226"/>
                    </a:lnTo>
                    <a:lnTo>
                      <a:pt x="7" y="225"/>
                    </a:lnTo>
                    <a:lnTo>
                      <a:pt x="7" y="225"/>
                    </a:lnTo>
                    <a:lnTo>
                      <a:pt x="131" y="220"/>
                    </a:lnTo>
                    <a:lnTo>
                      <a:pt x="257" y="217"/>
                    </a:lnTo>
                    <a:lnTo>
                      <a:pt x="382" y="219"/>
                    </a:lnTo>
                    <a:lnTo>
                      <a:pt x="429" y="223"/>
                    </a:lnTo>
                    <a:lnTo>
                      <a:pt x="476" y="224"/>
                    </a:lnTo>
                    <a:lnTo>
                      <a:pt x="562" y="223"/>
                    </a:lnTo>
                    <a:lnTo>
                      <a:pt x="610" y="223"/>
                    </a:lnTo>
                    <a:lnTo>
                      <a:pt x="659" y="223"/>
                    </a:lnTo>
                    <a:lnTo>
                      <a:pt x="697" y="221"/>
                    </a:lnTo>
                    <a:lnTo>
                      <a:pt x="735" y="219"/>
                    </a:lnTo>
                    <a:lnTo>
                      <a:pt x="742" y="211"/>
                    </a:lnTo>
                    <a:lnTo>
                      <a:pt x="748" y="202"/>
                    </a:lnTo>
                    <a:lnTo>
                      <a:pt x="752" y="192"/>
                    </a:lnTo>
                    <a:lnTo>
                      <a:pt x="756" y="187"/>
                    </a:lnTo>
                    <a:lnTo>
                      <a:pt x="767" y="170"/>
                    </a:lnTo>
                    <a:lnTo>
                      <a:pt x="778" y="154"/>
                    </a:lnTo>
                    <a:lnTo>
                      <a:pt x="799" y="127"/>
                    </a:lnTo>
                    <a:lnTo>
                      <a:pt x="822" y="99"/>
                    </a:lnTo>
                    <a:lnTo>
                      <a:pt x="798" y="73"/>
                    </a:lnTo>
                    <a:lnTo>
                      <a:pt x="776" y="47"/>
                    </a:lnTo>
                    <a:lnTo>
                      <a:pt x="756" y="25"/>
                    </a:lnTo>
                    <a:lnTo>
                      <a:pt x="735" y="2"/>
                    </a:lnTo>
                    <a:lnTo>
                      <a:pt x="735" y="1"/>
                    </a:lnTo>
                    <a:lnTo>
                      <a:pt x="736" y="1"/>
                    </a:lnTo>
                    <a:lnTo>
                      <a:pt x="736" y="1"/>
                    </a:lnTo>
                    <a:lnTo>
                      <a:pt x="761" y="23"/>
                    </a:lnTo>
                    <a:lnTo>
                      <a:pt x="785" y="47"/>
                    </a:lnTo>
                    <a:lnTo>
                      <a:pt x="805" y="70"/>
                    </a:lnTo>
                    <a:lnTo>
                      <a:pt x="826" y="94"/>
                    </a:lnTo>
                    <a:lnTo>
                      <a:pt x="826" y="95"/>
                    </a:lnTo>
                    <a:lnTo>
                      <a:pt x="826" y="97"/>
                    </a:lnTo>
                    <a:lnTo>
                      <a:pt x="827" y="98"/>
                    </a:lnTo>
                    <a:lnTo>
                      <a:pt x="827" y="101"/>
                    </a:lnTo>
                    <a:lnTo>
                      <a:pt x="828" y="103"/>
                    </a:lnTo>
                    <a:lnTo>
                      <a:pt x="828" y="107"/>
                    </a:lnTo>
                    <a:lnTo>
                      <a:pt x="830" y="107"/>
                    </a:lnTo>
                    <a:lnTo>
                      <a:pt x="830" y="108"/>
                    </a:lnTo>
                    <a:lnTo>
                      <a:pt x="828" y="108"/>
                    </a:lnTo>
                    <a:lnTo>
                      <a:pt x="828" y="111"/>
                    </a:lnTo>
                    <a:lnTo>
                      <a:pt x="828" y="112"/>
                    </a:lnTo>
                    <a:lnTo>
                      <a:pt x="827" y="112"/>
                    </a:lnTo>
                    <a:lnTo>
                      <a:pt x="823" y="116"/>
                    </a:lnTo>
                    <a:lnTo>
                      <a:pt x="820" y="120"/>
                    </a:lnTo>
                    <a:lnTo>
                      <a:pt x="816" y="124"/>
                    </a:lnTo>
                    <a:lnTo>
                      <a:pt x="801" y="146"/>
                    </a:lnTo>
                    <a:lnTo>
                      <a:pt x="785" y="170"/>
                    </a:lnTo>
                    <a:lnTo>
                      <a:pt x="752" y="216"/>
                    </a:lnTo>
                    <a:lnTo>
                      <a:pt x="744" y="228"/>
                    </a:lnTo>
                    <a:lnTo>
                      <a:pt x="736" y="241"/>
                    </a:lnTo>
                    <a:lnTo>
                      <a:pt x="735" y="241"/>
                    </a:lnTo>
                    <a:lnTo>
                      <a:pt x="735" y="241"/>
                    </a:lnTo>
                    <a:lnTo>
                      <a:pt x="735" y="241"/>
                    </a:lnTo>
                    <a:lnTo>
                      <a:pt x="734" y="241"/>
                    </a:lnTo>
                    <a:lnTo>
                      <a:pt x="639" y="238"/>
                    </a:lnTo>
                    <a:lnTo>
                      <a:pt x="545" y="240"/>
                    </a:lnTo>
                    <a:lnTo>
                      <a:pt x="495" y="244"/>
                    </a:lnTo>
                    <a:lnTo>
                      <a:pt x="445" y="246"/>
                    </a:lnTo>
                    <a:lnTo>
                      <a:pt x="400" y="245"/>
                    </a:lnTo>
                    <a:lnTo>
                      <a:pt x="356" y="245"/>
                    </a:lnTo>
                    <a:lnTo>
                      <a:pt x="308" y="246"/>
                    </a:lnTo>
                    <a:lnTo>
                      <a:pt x="262" y="245"/>
                    </a:lnTo>
                    <a:lnTo>
                      <a:pt x="219" y="241"/>
                    </a:lnTo>
                    <a:lnTo>
                      <a:pt x="176" y="240"/>
                    </a:lnTo>
                    <a:lnTo>
                      <a:pt x="130" y="240"/>
                    </a:lnTo>
                    <a:lnTo>
                      <a:pt x="85" y="240"/>
                    </a:lnTo>
                    <a:lnTo>
                      <a:pt x="38" y="241"/>
                    </a:lnTo>
                    <a:lnTo>
                      <a:pt x="20" y="242"/>
                    </a:lnTo>
                    <a:lnTo>
                      <a:pt x="1" y="245"/>
                    </a:lnTo>
                    <a:lnTo>
                      <a:pt x="0" y="245"/>
                    </a:lnTo>
                    <a:lnTo>
                      <a:pt x="0" y="245"/>
                    </a:lnTo>
                    <a:lnTo>
                      <a:pt x="0" y="245"/>
                    </a:lnTo>
                    <a:lnTo>
                      <a:pt x="1" y="244"/>
                    </a:lnTo>
                    <a:lnTo>
                      <a:pt x="1" y="241"/>
                    </a:lnTo>
                    <a:lnTo>
                      <a:pt x="1" y="240"/>
                    </a:lnTo>
                    <a:lnTo>
                      <a:pt x="1" y="237"/>
                    </a:lnTo>
                    <a:lnTo>
                      <a:pt x="0" y="229"/>
                    </a:lnTo>
                    <a:lnTo>
                      <a:pt x="1" y="226"/>
                    </a:lnTo>
                    <a:lnTo>
                      <a:pt x="1" y="223"/>
                    </a:lnTo>
                    <a:lnTo>
                      <a:pt x="4" y="220"/>
                    </a:lnTo>
                    <a:lnTo>
                      <a:pt x="5" y="216"/>
                    </a:lnTo>
                    <a:lnTo>
                      <a:pt x="8" y="212"/>
                    </a:lnTo>
                    <a:lnTo>
                      <a:pt x="10" y="209"/>
                    </a:lnTo>
                    <a:lnTo>
                      <a:pt x="13" y="206"/>
                    </a:lnTo>
                    <a:lnTo>
                      <a:pt x="16" y="204"/>
                    </a:lnTo>
                    <a:lnTo>
                      <a:pt x="37" y="182"/>
                    </a:lnTo>
                    <a:lnTo>
                      <a:pt x="58" y="160"/>
                    </a:lnTo>
                    <a:lnTo>
                      <a:pt x="79" y="140"/>
                    </a:lnTo>
                    <a:lnTo>
                      <a:pt x="75" y="131"/>
                    </a:lnTo>
                    <a:lnTo>
                      <a:pt x="68" y="120"/>
                    </a:lnTo>
                    <a:lnTo>
                      <a:pt x="62" y="111"/>
                    </a:lnTo>
                    <a:lnTo>
                      <a:pt x="51" y="93"/>
                    </a:lnTo>
                    <a:lnTo>
                      <a:pt x="38" y="69"/>
                    </a:lnTo>
                    <a:lnTo>
                      <a:pt x="26" y="44"/>
                    </a:lnTo>
                    <a:lnTo>
                      <a:pt x="26" y="44"/>
                    </a:lnTo>
                    <a:lnTo>
                      <a:pt x="26" y="44"/>
                    </a:lnTo>
                    <a:lnTo>
                      <a:pt x="26" y="42"/>
                    </a:lnTo>
                    <a:lnTo>
                      <a:pt x="26" y="40"/>
                    </a:lnTo>
                    <a:lnTo>
                      <a:pt x="28" y="39"/>
                    </a:lnTo>
                    <a:lnTo>
                      <a:pt x="29" y="39"/>
                    </a:lnTo>
                    <a:lnTo>
                      <a:pt x="29" y="34"/>
                    </a:lnTo>
                    <a:lnTo>
                      <a:pt x="29" y="30"/>
                    </a:lnTo>
                    <a:lnTo>
                      <a:pt x="30" y="27"/>
                    </a:lnTo>
                    <a:lnTo>
                      <a:pt x="30" y="27"/>
                    </a:lnTo>
                    <a:lnTo>
                      <a:pt x="31" y="26"/>
                    </a:lnTo>
                    <a:lnTo>
                      <a:pt x="33" y="25"/>
                    </a:lnTo>
                    <a:lnTo>
                      <a:pt x="34" y="25"/>
                    </a:lnTo>
                    <a:lnTo>
                      <a:pt x="34" y="25"/>
                    </a:lnTo>
                    <a:lnTo>
                      <a:pt x="34" y="30"/>
                    </a:lnTo>
                    <a:lnTo>
                      <a:pt x="35" y="28"/>
                    </a:lnTo>
                    <a:lnTo>
                      <a:pt x="37" y="27"/>
                    </a:lnTo>
                    <a:lnTo>
                      <a:pt x="37" y="26"/>
                    </a:lnTo>
                    <a:lnTo>
                      <a:pt x="38" y="25"/>
                    </a:lnTo>
                    <a:lnTo>
                      <a:pt x="41" y="22"/>
                    </a:lnTo>
                    <a:lnTo>
                      <a:pt x="42" y="22"/>
                    </a:lnTo>
                    <a:lnTo>
                      <a:pt x="84" y="15"/>
                    </a:lnTo>
                    <a:lnTo>
                      <a:pt x="127" y="13"/>
                    </a:lnTo>
                    <a:lnTo>
                      <a:pt x="219" y="13"/>
                    </a:lnTo>
                    <a:lnTo>
                      <a:pt x="266" y="13"/>
                    </a:lnTo>
                    <a:lnTo>
                      <a:pt x="314" y="9"/>
                    </a:lnTo>
                    <a:lnTo>
                      <a:pt x="354" y="5"/>
                    </a:lnTo>
                    <a:lnTo>
                      <a:pt x="395" y="4"/>
                    </a:lnTo>
                    <a:lnTo>
                      <a:pt x="487" y="6"/>
                    </a:lnTo>
                    <a:lnTo>
                      <a:pt x="578" y="5"/>
                    </a:lnTo>
                    <a:lnTo>
                      <a:pt x="618" y="4"/>
                    </a:lnTo>
                    <a:lnTo>
                      <a:pt x="659" y="1"/>
                    </a:lnTo>
                    <a:lnTo>
                      <a:pt x="697" y="1"/>
                    </a:lnTo>
                    <a:lnTo>
                      <a:pt x="736"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6" name="Freeform 109"/>
              <p:cNvSpPr>
                <a:spLocks noEditPoints="1"/>
              </p:cNvSpPr>
              <p:nvPr/>
            </p:nvSpPr>
            <p:spPr bwMode="auto">
              <a:xfrm>
                <a:off x="4535488" y="2865438"/>
                <a:ext cx="60325" cy="42863"/>
              </a:xfrm>
              <a:custGeom>
                <a:avLst/>
                <a:gdLst>
                  <a:gd name="T0" fmla="*/ 18 w 38"/>
                  <a:gd name="T1" fmla="*/ 5 h 27"/>
                  <a:gd name="T2" fmla="*/ 8 w 38"/>
                  <a:gd name="T3" fmla="*/ 9 h 27"/>
                  <a:gd name="T4" fmla="*/ 6 w 38"/>
                  <a:gd name="T5" fmla="*/ 14 h 27"/>
                  <a:gd name="T6" fmla="*/ 8 w 38"/>
                  <a:gd name="T7" fmla="*/ 17 h 27"/>
                  <a:gd name="T8" fmla="*/ 12 w 38"/>
                  <a:gd name="T9" fmla="*/ 15 h 27"/>
                  <a:gd name="T10" fmla="*/ 13 w 38"/>
                  <a:gd name="T11" fmla="*/ 14 h 27"/>
                  <a:gd name="T12" fmla="*/ 13 w 38"/>
                  <a:gd name="T13" fmla="*/ 14 h 27"/>
                  <a:gd name="T14" fmla="*/ 10 w 38"/>
                  <a:gd name="T15" fmla="*/ 17 h 27"/>
                  <a:gd name="T16" fmla="*/ 14 w 38"/>
                  <a:gd name="T17" fmla="*/ 19 h 27"/>
                  <a:gd name="T18" fmla="*/ 26 w 38"/>
                  <a:gd name="T19" fmla="*/ 19 h 27"/>
                  <a:gd name="T20" fmla="*/ 29 w 38"/>
                  <a:gd name="T21" fmla="*/ 15 h 27"/>
                  <a:gd name="T22" fmla="*/ 29 w 38"/>
                  <a:gd name="T23" fmla="*/ 17 h 27"/>
                  <a:gd name="T24" fmla="*/ 31 w 38"/>
                  <a:gd name="T25" fmla="*/ 15 h 27"/>
                  <a:gd name="T26" fmla="*/ 34 w 38"/>
                  <a:gd name="T27" fmla="*/ 11 h 27"/>
                  <a:gd name="T28" fmla="*/ 34 w 38"/>
                  <a:gd name="T29" fmla="*/ 7 h 27"/>
                  <a:gd name="T30" fmla="*/ 29 w 38"/>
                  <a:gd name="T31" fmla="*/ 5 h 27"/>
                  <a:gd name="T32" fmla="*/ 30 w 38"/>
                  <a:gd name="T33" fmla="*/ 0 h 27"/>
                  <a:gd name="T34" fmla="*/ 37 w 38"/>
                  <a:gd name="T35" fmla="*/ 2 h 27"/>
                  <a:gd name="T36" fmla="*/ 38 w 38"/>
                  <a:gd name="T37" fmla="*/ 7 h 27"/>
                  <a:gd name="T38" fmla="*/ 35 w 38"/>
                  <a:gd name="T39" fmla="*/ 13 h 27"/>
                  <a:gd name="T40" fmla="*/ 31 w 38"/>
                  <a:gd name="T41" fmla="*/ 18 h 27"/>
                  <a:gd name="T42" fmla="*/ 22 w 38"/>
                  <a:gd name="T43" fmla="*/ 25 h 27"/>
                  <a:gd name="T44" fmla="*/ 16 w 38"/>
                  <a:gd name="T45" fmla="*/ 27 h 27"/>
                  <a:gd name="T46" fmla="*/ 10 w 38"/>
                  <a:gd name="T47" fmla="*/ 26 h 27"/>
                  <a:gd name="T48" fmla="*/ 5 w 38"/>
                  <a:gd name="T49" fmla="*/ 25 h 27"/>
                  <a:gd name="T50" fmla="*/ 1 w 38"/>
                  <a:gd name="T51" fmla="*/ 23 h 27"/>
                  <a:gd name="T52" fmla="*/ 0 w 38"/>
                  <a:gd name="T53" fmla="*/ 18 h 27"/>
                  <a:gd name="T54" fmla="*/ 1 w 38"/>
                  <a:gd name="T55" fmla="*/ 11 h 27"/>
                  <a:gd name="T56" fmla="*/ 4 w 38"/>
                  <a:gd name="T57" fmla="*/ 10 h 27"/>
                  <a:gd name="T58" fmla="*/ 4 w 38"/>
                  <a:gd name="T59" fmla="*/ 10 h 27"/>
                  <a:gd name="T60" fmla="*/ 2 w 38"/>
                  <a:gd name="T61" fmla="*/ 14 h 27"/>
                  <a:gd name="T62" fmla="*/ 2 w 38"/>
                  <a:gd name="T63" fmla="*/ 18 h 27"/>
                  <a:gd name="T64" fmla="*/ 5 w 38"/>
                  <a:gd name="T65" fmla="*/ 21 h 27"/>
                  <a:gd name="T66" fmla="*/ 5 w 38"/>
                  <a:gd name="T67" fmla="*/ 19 h 27"/>
                  <a:gd name="T68" fmla="*/ 4 w 38"/>
                  <a:gd name="T69" fmla="*/ 17 h 27"/>
                  <a:gd name="T70" fmla="*/ 4 w 38"/>
                  <a:gd name="T71" fmla="*/ 11 h 27"/>
                  <a:gd name="T72" fmla="*/ 12 w 38"/>
                  <a:gd name="T73" fmla="*/ 4 h 27"/>
                  <a:gd name="T74" fmla="*/ 30 w 38"/>
                  <a:gd name="T7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27">
                    <a:moveTo>
                      <a:pt x="26" y="4"/>
                    </a:moveTo>
                    <a:lnTo>
                      <a:pt x="18" y="5"/>
                    </a:lnTo>
                    <a:lnTo>
                      <a:pt x="12" y="6"/>
                    </a:lnTo>
                    <a:lnTo>
                      <a:pt x="8" y="9"/>
                    </a:lnTo>
                    <a:lnTo>
                      <a:pt x="6" y="11"/>
                    </a:lnTo>
                    <a:lnTo>
                      <a:pt x="6" y="14"/>
                    </a:lnTo>
                    <a:lnTo>
                      <a:pt x="6" y="15"/>
                    </a:lnTo>
                    <a:lnTo>
                      <a:pt x="8" y="17"/>
                    </a:lnTo>
                    <a:lnTo>
                      <a:pt x="9" y="15"/>
                    </a:lnTo>
                    <a:lnTo>
                      <a:pt x="12" y="15"/>
                    </a:lnTo>
                    <a:lnTo>
                      <a:pt x="13" y="14"/>
                    </a:lnTo>
                    <a:lnTo>
                      <a:pt x="13" y="14"/>
                    </a:lnTo>
                    <a:lnTo>
                      <a:pt x="14" y="14"/>
                    </a:lnTo>
                    <a:lnTo>
                      <a:pt x="13" y="14"/>
                    </a:lnTo>
                    <a:lnTo>
                      <a:pt x="13" y="15"/>
                    </a:lnTo>
                    <a:lnTo>
                      <a:pt x="10" y="17"/>
                    </a:lnTo>
                    <a:lnTo>
                      <a:pt x="9" y="18"/>
                    </a:lnTo>
                    <a:lnTo>
                      <a:pt x="14" y="19"/>
                    </a:lnTo>
                    <a:lnTo>
                      <a:pt x="19" y="21"/>
                    </a:lnTo>
                    <a:lnTo>
                      <a:pt x="26" y="19"/>
                    </a:lnTo>
                    <a:lnTo>
                      <a:pt x="27" y="17"/>
                    </a:lnTo>
                    <a:lnTo>
                      <a:pt x="29" y="15"/>
                    </a:lnTo>
                    <a:lnTo>
                      <a:pt x="29" y="15"/>
                    </a:lnTo>
                    <a:lnTo>
                      <a:pt x="29" y="17"/>
                    </a:lnTo>
                    <a:lnTo>
                      <a:pt x="29" y="17"/>
                    </a:lnTo>
                    <a:lnTo>
                      <a:pt x="31" y="15"/>
                    </a:lnTo>
                    <a:lnTo>
                      <a:pt x="33" y="14"/>
                    </a:lnTo>
                    <a:lnTo>
                      <a:pt x="34" y="11"/>
                    </a:lnTo>
                    <a:lnTo>
                      <a:pt x="34" y="9"/>
                    </a:lnTo>
                    <a:lnTo>
                      <a:pt x="34" y="7"/>
                    </a:lnTo>
                    <a:lnTo>
                      <a:pt x="33" y="6"/>
                    </a:lnTo>
                    <a:lnTo>
                      <a:pt x="29" y="5"/>
                    </a:lnTo>
                    <a:lnTo>
                      <a:pt x="26" y="4"/>
                    </a:lnTo>
                    <a:close/>
                    <a:moveTo>
                      <a:pt x="30" y="0"/>
                    </a:moveTo>
                    <a:lnTo>
                      <a:pt x="34" y="1"/>
                    </a:lnTo>
                    <a:lnTo>
                      <a:pt x="37" y="2"/>
                    </a:lnTo>
                    <a:lnTo>
                      <a:pt x="38" y="5"/>
                    </a:lnTo>
                    <a:lnTo>
                      <a:pt x="38" y="7"/>
                    </a:lnTo>
                    <a:lnTo>
                      <a:pt x="37" y="10"/>
                    </a:lnTo>
                    <a:lnTo>
                      <a:pt x="35" y="13"/>
                    </a:lnTo>
                    <a:lnTo>
                      <a:pt x="34" y="17"/>
                    </a:lnTo>
                    <a:lnTo>
                      <a:pt x="31" y="18"/>
                    </a:lnTo>
                    <a:lnTo>
                      <a:pt x="27" y="22"/>
                    </a:lnTo>
                    <a:lnTo>
                      <a:pt x="22" y="25"/>
                    </a:lnTo>
                    <a:lnTo>
                      <a:pt x="19" y="26"/>
                    </a:lnTo>
                    <a:lnTo>
                      <a:pt x="16" y="27"/>
                    </a:lnTo>
                    <a:lnTo>
                      <a:pt x="13" y="27"/>
                    </a:lnTo>
                    <a:lnTo>
                      <a:pt x="10" y="26"/>
                    </a:lnTo>
                    <a:lnTo>
                      <a:pt x="8" y="25"/>
                    </a:lnTo>
                    <a:lnTo>
                      <a:pt x="5" y="25"/>
                    </a:lnTo>
                    <a:lnTo>
                      <a:pt x="4" y="25"/>
                    </a:lnTo>
                    <a:lnTo>
                      <a:pt x="1" y="23"/>
                    </a:lnTo>
                    <a:lnTo>
                      <a:pt x="1" y="21"/>
                    </a:lnTo>
                    <a:lnTo>
                      <a:pt x="0" y="18"/>
                    </a:lnTo>
                    <a:lnTo>
                      <a:pt x="1" y="14"/>
                    </a:lnTo>
                    <a:lnTo>
                      <a:pt x="1" y="11"/>
                    </a:lnTo>
                    <a:lnTo>
                      <a:pt x="4" y="10"/>
                    </a:lnTo>
                    <a:lnTo>
                      <a:pt x="4" y="10"/>
                    </a:lnTo>
                    <a:lnTo>
                      <a:pt x="4" y="10"/>
                    </a:lnTo>
                    <a:lnTo>
                      <a:pt x="4" y="10"/>
                    </a:lnTo>
                    <a:lnTo>
                      <a:pt x="2" y="11"/>
                    </a:lnTo>
                    <a:lnTo>
                      <a:pt x="2" y="14"/>
                    </a:lnTo>
                    <a:lnTo>
                      <a:pt x="2" y="17"/>
                    </a:lnTo>
                    <a:lnTo>
                      <a:pt x="2" y="18"/>
                    </a:lnTo>
                    <a:lnTo>
                      <a:pt x="4" y="19"/>
                    </a:lnTo>
                    <a:lnTo>
                      <a:pt x="5" y="21"/>
                    </a:lnTo>
                    <a:lnTo>
                      <a:pt x="5" y="19"/>
                    </a:lnTo>
                    <a:lnTo>
                      <a:pt x="5" y="19"/>
                    </a:lnTo>
                    <a:lnTo>
                      <a:pt x="4" y="18"/>
                    </a:lnTo>
                    <a:lnTo>
                      <a:pt x="4" y="17"/>
                    </a:lnTo>
                    <a:lnTo>
                      <a:pt x="2" y="14"/>
                    </a:lnTo>
                    <a:lnTo>
                      <a:pt x="4" y="11"/>
                    </a:lnTo>
                    <a:lnTo>
                      <a:pt x="5" y="9"/>
                    </a:lnTo>
                    <a:lnTo>
                      <a:pt x="12" y="4"/>
                    </a:lnTo>
                    <a:lnTo>
                      <a:pt x="21" y="0"/>
                    </a:lnTo>
                    <a:lnTo>
                      <a:pt x="30"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37" name="Freeform 110"/>
              <p:cNvSpPr>
                <a:spLocks noEditPoints="1"/>
              </p:cNvSpPr>
              <p:nvPr/>
            </p:nvSpPr>
            <p:spPr bwMode="auto">
              <a:xfrm>
                <a:off x="4308475" y="3351213"/>
                <a:ext cx="508000" cy="130175"/>
              </a:xfrm>
              <a:custGeom>
                <a:avLst/>
                <a:gdLst>
                  <a:gd name="T0" fmla="*/ 38 w 320"/>
                  <a:gd name="T1" fmla="*/ 78 h 82"/>
                  <a:gd name="T2" fmla="*/ 39 w 320"/>
                  <a:gd name="T3" fmla="*/ 32 h 82"/>
                  <a:gd name="T4" fmla="*/ 43 w 320"/>
                  <a:gd name="T5" fmla="*/ 20 h 82"/>
                  <a:gd name="T6" fmla="*/ 69 w 320"/>
                  <a:gd name="T7" fmla="*/ 19 h 82"/>
                  <a:gd name="T8" fmla="*/ 80 w 320"/>
                  <a:gd name="T9" fmla="*/ 35 h 82"/>
                  <a:gd name="T10" fmla="*/ 111 w 320"/>
                  <a:gd name="T11" fmla="*/ 40 h 82"/>
                  <a:gd name="T12" fmla="*/ 141 w 320"/>
                  <a:gd name="T13" fmla="*/ 14 h 82"/>
                  <a:gd name="T14" fmla="*/ 166 w 320"/>
                  <a:gd name="T15" fmla="*/ 53 h 82"/>
                  <a:gd name="T16" fmla="*/ 195 w 320"/>
                  <a:gd name="T17" fmla="*/ 29 h 82"/>
                  <a:gd name="T18" fmla="*/ 207 w 320"/>
                  <a:gd name="T19" fmla="*/ 45 h 82"/>
                  <a:gd name="T20" fmla="*/ 214 w 320"/>
                  <a:gd name="T21" fmla="*/ 45 h 82"/>
                  <a:gd name="T22" fmla="*/ 229 w 320"/>
                  <a:gd name="T23" fmla="*/ 37 h 82"/>
                  <a:gd name="T24" fmla="*/ 269 w 320"/>
                  <a:gd name="T25" fmla="*/ 7 h 82"/>
                  <a:gd name="T26" fmla="*/ 283 w 320"/>
                  <a:gd name="T27" fmla="*/ 42 h 82"/>
                  <a:gd name="T28" fmla="*/ 307 w 320"/>
                  <a:gd name="T29" fmla="*/ 39 h 82"/>
                  <a:gd name="T30" fmla="*/ 313 w 320"/>
                  <a:gd name="T31" fmla="*/ 66 h 82"/>
                  <a:gd name="T32" fmla="*/ 319 w 320"/>
                  <a:gd name="T33" fmla="*/ 78 h 82"/>
                  <a:gd name="T34" fmla="*/ 307 w 320"/>
                  <a:gd name="T35" fmla="*/ 45 h 82"/>
                  <a:gd name="T36" fmla="*/ 298 w 320"/>
                  <a:gd name="T37" fmla="*/ 53 h 82"/>
                  <a:gd name="T38" fmla="*/ 290 w 320"/>
                  <a:gd name="T39" fmla="*/ 66 h 82"/>
                  <a:gd name="T40" fmla="*/ 279 w 320"/>
                  <a:gd name="T41" fmla="*/ 46 h 82"/>
                  <a:gd name="T42" fmla="*/ 261 w 320"/>
                  <a:gd name="T43" fmla="*/ 12 h 82"/>
                  <a:gd name="T44" fmla="*/ 239 w 320"/>
                  <a:gd name="T45" fmla="*/ 54 h 82"/>
                  <a:gd name="T46" fmla="*/ 219 w 320"/>
                  <a:gd name="T47" fmla="*/ 39 h 82"/>
                  <a:gd name="T48" fmla="*/ 220 w 320"/>
                  <a:gd name="T49" fmla="*/ 56 h 82"/>
                  <a:gd name="T50" fmla="*/ 216 w 320"/>
                  <a:gd name="T51" fmla="*/ 61 h 82"/>
                  <a:gd name="T52" fmla="*/ 219 w 320"/>
                  <a:gd name="T53" fmla="*/ 66 h 82"/>
                  <a:gd name="T54" fmla="*/ 216 w 320"/>
                  <a:gd name="T55" fmla="*/ 74 h 82"/>
                  <a:gd name="T56" fmla="*/ 212 w 320"/>
                  <a:gd name="T57" fmla="*/ 58 h 82"/>
                  <a:gd name="T58" fmla="*/ 191 w 320"/>
                  <a:gd name="T59" fmla="*/ 35 h 82"/>
                  <a:gd name="T60" fmla="*/ 168 w 320"/>
                  <a:gd name="T61" fmla="*/ 65 h 82"/>
                  <a:gd name="T62" fmla="*/ 159 w 320"/>
                  <a:gd name="T63" fmla="*/ 61 h 82"/>
                  <a:gd name="T64" fmla="*/ 152 w 320"/>
                  <a:gd name="T65" fmla="*/ 42 h 82"/>
                  <a:gd name="T66" fmla="*/ 138 w 320"/>
                  <a:gd name="T67" fmla="*/ 19 h 82"/>
                  <a:gd name="T68" fmla="*/ 119 w 320"/>
                  <a:gd name="T69" fmla="*/ 50 h 82"/>
                  <a:gd name="T70" fmla="*/ 98 w 320"/>
                  <a:gd name="T71" fmla="*/ 29 h 82"/>
                  <a:gd name="T72" fmla="*/ 88 w 320"/>
                  <a:gd name="T73" fmla="*/ 31 h 82"/>
                  <a:gd name="T74" fmla="*/ 75 w 320"/>
                  <a:gd name="T75" fmla="*/ 50 h 82"/>
                  <a:gd name="T76" fmla="*/ 72 w 320"/>
                  <a:gd name="T77" fmla="*/ 58 h 82"/>
                  <a:gd name="T78" fmla="*/ 68 w 320"/>
                  <a:gd name="T79" fmla="*/ 62 h 82"/>
                  <a:gd name="T80" fmla="*/ 63 w 320"/>
                  <a:gd name="T81" fmla="*/ 61 h 82"/>
                  <a:gd name="T82" fmla="*/ 59 w 320"/>
                  <a:gd name="T83" fmla="*/ 14 h 82"/>
                  <a:gd name="T84" fmla="*/ 42 w 320"/>
                  <a:gd name="T85" fmla="*/ 10 h 82"/>
                  <a:gd name="T86" fmla="*/ 44 w 320"/>
                  <a:gd name="T87" fmla="*/ 29 h 82"/>
                  <a:gd name="T88" fmla="*/ 36 w 320"/>
                  <a:gd name="T89" fmla="*/ 46 h 82"/>
                  <a:gd name="T90" fmla="*/ 38 w 320"/>
                  <a:gd name="T91" fmla="*/ 54 h 82"/>
                  <a:gd name="T92" fmla="*/ 11 w 320"/>
                  <a:gd name="T93" fmla="*/ 40 h 82"/>
                  <a:gd name="T94" fmla="*/ 32 w 320"/>
                  <a:gd name="T95" fmla="*/ 58 h 82"/>
                  <a:gd name="T96" fmla="*/ 38 w 320"/>
                  <a:gd name="T97" fmla="*/ 82 h 82"/>
                  <a:gd name="T98" fmla="*/ 29 w 320"/>
                  <a:gd name="T99" fmla="*/ 80 h 82"/>
                  <a:gd name="T100" fmla="*/ 26 w 320"/>
                  <a:gd name="T101" fmla="*/ 73 h 82"/>
                  <a:gd name="T102" fmla="*/ 21 w 320"/>
                  <a:gd name="T103" fmla="*/ 62 h 82"/>
                  <a:gd name="T104" fmla="*/ 13 w 320"/>
                  <a:gd name="T105" fmla="*/ 48 h 82"/>
                  <a:gd name="T106" fmla="*/ 2 w 320"/>
                  <a:gd name="T107" fmla="*/ 32 h 82"/>
                  <a:gd name="T108" fmla="*/ 36 w 320"/>
                  <a:gd name="T109"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0" h="82">
                    <a:moveTo>
                      <a:pt x="29" y="61"/>
                    </a:moveTo>
                    <a:lnTo>
                      <a:pt x="30" y="65"/>
                    </a:lnTo>
                    <a:lnTo>
                      <a:pt x="31" y="69"/>
                    </a:lnTo>
                    <a:lnTo>
                      <a:pt x="34" y="71"/>
                    </a:lnTo>
                    <a:lnTo>
                      <a:pt x="35" y="74"/>
                    </a:lnTo>
                    <a:lnTo>
                      <a:pt x="36" y="77"/>
                    </a:lnTo>
                    <a:lnTo>
                      <a:pt x="38" y="78"/>
                    </a:lnTo>
                    <a:lnTo>
                      <a:pt x="36" y="74"/>
                    </a:lnTo>
                    <a:lnTo>
                      <a:pt x="35" y="70"/>
                    </a:lnTo>
                    <a:lnTo>
                      <a:pt x="34" y="66"/>
                    </a:lnTo>
                    <a:lnTo>
                      <a:pt x="31" y="63"/>
                    </a:lnTo>
                    <a:lnTo>
                      <a:pt x="29" y="61"/>
                    </a:lnTo>
                    <a:close/>
                    <a:moveTo>
                      <a:pt x="43" y="20"/>
                    </a:moveTo>
                    <a:lnTo>
                      <a:pt x="39" y="32"/>
                    </a:lnTo>
                    <a:lnTo>
                      <a:pt x="35" y="44"/>
                    </a:lnTo>
                    <a:lnTo>
                      <a:pt x="35" y="44"/>
                    </a:lnTo>
                    <a:lnTo>
                      <a:pt x="38" y="39"/>
                    </a:lnTo>
                    <a:lnTo>
                      <a:pt x="39" y="36"/>
                    </a:lnTo>
                    <a:lnTo>
                      <a:pt x="40" y="31"/>
                    </a:lnTo>
                    <a:lnTo>
                      <a:pt x="42" y="27"/>
                    </a:lnTo>
                    <a:lnTo>
                      <a:pt x="43" y="20"/>
                    </a:lnTo>
                    <a:close/>
                    <a:moveTo>
                      <a:pt x="47" y="0"/>
                    </a:moveTo>
                    <a:lnTo>
                      <a:pt x="54" y="3"/>
                    </a:lnTo>
                    <a:lnTo>
                      <a:pt x="59" y="6"/>
                    </a:lnTo>
                    <a:lnTo>
                      <a:pt x="61" y="7"/>
                    </a:lnTo>
                    <a:lnTo>
                      <a:pt x="65" y="11"/>
                    </a:lnTo>
                    <a:lnTo>
                      <a:pt x="68" y="15"/>
                    </a:lnTo>
                    <a:lnTo>
                      <a:pt x="69" y="19"/>
                    </a:lnTo>
                    <a:lnTo>
                      <a:pt x="72" y="23"/>
                    </a:lnTo>
                    <a:lnTo>
                      <a:pt x="75" y="31"/>
                    </a:lnTo>
                    <a:lnTo>
                      <a:pt x="77" y="37"/>
                    </a:lnTo>
                    <a:lnTo>
                      <a:pt x="77" y="40"/>
                    </a:lnTo>
                    <a:lnTo>
                      <a:pt x="77" y="39"/>
                    </a:lnTo>
                    <a:lnTo>
                      <a:pt x="78" y="37"/>
                    </a:lnTo>
                    <a:lnTo>
                      <a:pt x="80" y="35"/>
                    </a:lnTo>
                    <a:lnTo>
                      <a:pt x="85" y="29"/>
                    </a:lnTo>
                    <a:lnTo>
                      <a:pt x="89" y="25"/>
                    </a:lnTo>
                    <a:lnTo>
                      <a:pt x="96" y="24"/>
                    </a:lnTo>
                    <a:lnTo>
                      <a:pt x="101" y="23"/>
                    </a:lnTo>
                    <a:lnTo>
                      <a:pt x="101" y="24"/>
                    </a:lnTo>
                    <a:lnTo>
                      <a:pt x="105" y="32"/>
                    </a:lnTo>
                    <a:lnTo>
                      <a:pt x="111" y="40"/>
                    </a:lnTo>
                    <a:lnTo>
                      <a:pt x="119" y="46"/>
                    </a:lnTo>
                    <a:lnTo>
                      <a:pt x="126" y="29"/>
                    </a:lnTo>
                    <a:lnTo>
                      <a:pt x="135" y="12"/>
                    </a:lnTo>
                    <a:lnTo>
                      <a:pt x="136" y="12"/>
                    </a:lnTo>
                    <a:lnTo>
                      <a:pt x="136" y="11"/>
                    </a:lnTo>
                    <a:lnTo>
                      <a:pt x="138" y="11"/>
                    </a:lnTo>
                    <a:lnTo>
                      <a:pt x="141" y="14"/>
                    </a:lnTo>
                    <a:lnTo>
                      <a:pt x="144" y="16"/>
                    </a:lnTo>
                    <a:lnTo>
                      <a:pt x="147" y="20"/>
                    </a:lnTo>
                    <a:lnTo>
                      <a:pt x="149" y="24"/>
                    </a:lnTo>
                    <a:lnTo>
                      <a:pt x="155" y="37"/>
                    </a:lnTo>
                    <a:lnTo>
                      <a:pt x="162" y="50"/>
                    </a:lnTo>
                    <a:lnTo>
                      <a:pt x="164" y="53"/>
                    </a:lnTo>
                    <a:lnTo>
                      <a:pt x="166" y="53"/>
                    </a:lnTo>
                    <a:lnTo>
                      <a:pt x="168" y="53"/>
                    </a:lnTo>
                    <a:lnTo>
                      <a:pt x="169" y="52"/>
                    </a:lnTo>
                    <a:lnTo>
                      <a:pt x="170" y="50"/>
                    </a:lnTo>
                    <a:lnTo>
                      <a:pt x="172" y="48"/>
                    </a:lnTo>
                    <a:lnTo>
                      <a:pt x="173" y="45"/>
                    </a:lnTo>
                    <a:lnTo>
                      <a:pt x="183" y="37"/>
                    </a:lnTo>
                    <a:lnTo>
                      <a:pt x="195" y="29"/>
                    </a:lnTo>
                    <a:lnTo>
                      <a:pt x="195" y="28"/>
                    </a:lnTo>
                    <a:lnTo>
                      <a:pt x="197" y="28"/>
                    </a:lnTo>
                    <a:lnTo>
                      <a:pt x="197" y="28"/>
                    </a:lnTo>
                    <a:lnTo>
                      <a:pt x="199" y="35"/>
                    </a:lnTo>
                    <a:lnTo>
                      <a:pt x="202" y="41"/>
                    </a:lnTo>
                    <a:lnTo>
                      <a:pt x="207" y="46"/>
                    </a:lnTo>
                    <a:lnTo>
                      <a:pt x="207" y="45"/>
                    </a:lnTo>
                    <a:lnTo>
                      <a:pt x="207" y="45"/>
                    </a:lnTo>
                    <a:lnTo>
                      <a:pt x="210" y="48"/>
                    </a:lnTo>
                    <a:lnTo>
                      <a:pt x="212" y="50"/>
                    </a:lnTo>
                    <a:lnTo>
                      <a:pt x="212" y="48"/>
                    </a:lnTo>
                    <a:lnTo>
                      <a:pt x="212" y="46"/>
                    </a:lnTo>
                    <a:lnTo>
                      <a:pt x="214" y="45"/>
                    </a:lnTo>
                    <a:lnTo>
                      <a:pt x="214" y="45"/>
                    </a:lnTo>
                    <a:lnTo>
                      <a:pt x="215" y="41"/>
                    </a:lnTo>
                    <a:lnTo>
                      <a:pt x="216" y="37"/>
                    </a:lnTo>
                    <a:lnTo>
                      <a:pt x="218" y="33"/>
                    </a:lnTo>
                    <a:lnTo>
                      <a:pt x="219" y="32"/>
                    </a:lnTo>
                    <a:lnTo>
                      <a:pt x="219" y="32"/>
                    </a:lnTo>
                    <a:lnTo>
                      <a:pt x="220" y="32"/>
                    </a:lnTo>
                    <a:lnTo>
                      <a:pt x="229" y="37"/>
                    </a:lnTo>
                    <a:lnTo>
                      <a:pt x="236" y="44"/>
                    </a:lnTo>
                    <a:lnTo>
                      <a:pt x="244" y="50"/>
                    </a:lnTo>
                    <a:lnTo>
                      <a:pt x="246" y="40"/>
                    </a:lnTo>
                    <a:lnTo>
                      <a:pt x="249" y="29"/>
                    </a:lnTo>
                    <a:lnTo>
                      <a:pt x="254" y="20"/>
                    </a:lnTo>
                    <a:lnTo>
                      <a:pt x="261" y="12"/>
                    </a:lnTo>
                    <a:lnTo>
                      <a:pt x="269" y="7"/>
                    </a:lnTo>
                    <a:lnTo>
                      <a:pt x="281" y="6"/>
                    </a:lnTo>
                    <a:lnTo>
                      <a:pt x="281" y="6"/>
                    </a:lnTo>
                    <a:lnTo>
                      <a:pt x="281" y="7"/>
                    </a:lnTo>
                    <a:lnTo>
                      <a:pt x="279" y="16"/>
                    </a:lnTo>
                    <a:lnTo>
                      <a:pt x="278" y="27"/>
                    </a:lnTo>
                    <a:lnTo>
                      <a:pt x="279" y="35"/>
                    </a:lnTo>
                    <a:lnTo>
                      <a:pt x="283" y="42"/>
                    </a:lnTo>
                    <a:lnTo>
                      <a:pt x="288" y="49"/>
                    </a:lnTo>
                    <a:lnTo>
                      <a:pt x="294" y="56"/>
                    </a:lnTo>
                    <a:lnTo>
                      <a:pt x="295" y="53"/>
                    </a:lnTo>
                    <a:lnTo>
                      <a:pt x="298" y="50"/>
                    </a:lnTo>
                    <a:lnTo>
                      <a:pt x="300" y="46"/>
                    </a:lnTo>
                    <a:lnTo>
                      <a:pt x="303" y="42"/>
                    </a:lnTo>
                    <a:lnTo>
                      <a:pt x="307" y="39"/>
                    </a:lnTo>
                    <a:lnTo>
                      <a:pt x="311" y="36"/>
                    </a:lnTo>
                    <a:lnTo>
                      <a:pt x="311" y="36"/>
                    </a:lnTo>
                    <a:lnTo>
                      <a:pt x="311" y="37"/>
                    </a:lnTo>
                    <a:lnTo>
                      <a:pt x="311" y="48"/>
                    </a:lnTo>
                    <a:lnTo>
                      <a:pt x="311" y="59"/>
                    </a:lnTo>
                    <a:lnTo>
                      <a:pt x="312" y="63"/>
                    </a:lnTo>
                    <a:lnTo>
                      <a:pt x="313" y="66"/>
                    </a:lnTo>
                    <a:lnTo>
                      <a:pt x="315" y="70"/>
                    </a:lnTo>
                    <a:lnTo>
                      <a:pt x="317" y="73"/>
                    </a:lnTo>
                    <a:lnTo>
                      <a:pt x="320" y="75"/>
                    </a:lnTo>
                    <a:lnTo>
                      <a:pt x="320" y="75"/>
                    </a:lnTo>
                    <a:lnTo>
                      <a:pt x="320" y="77"/>
                    </a:lnTo>
                    <a:lnTo>
                      <a:pt x="319" y="78"/>
                    </a:lnTo>
                    <a:lnTo>
                      <a:pt x="319" y="78"/>
                    </a:lnTo>
                    <a:lnTo>
                      <a:pt x="312" y="77"/>
                    </a:lnTo>
                    <a:lnTo>
                      <a:pt x="309" y="70"/>
                    </a:lnTo>
                    <a:lnTo>
                      <a:pt x="308" y="62"/>
                    </a:lnTo>
                    <a:lnTo>
                      <a:pt x="307" y="54"/>
                    </a:lnTo>
                    <a:lnTo>
                      <a:pt x="307" y="48"/>
                    </a:lnTo>
                    <a:lnTo>
                      <a:pt x="307" y="48"/>
                    </a:lnTo>
                    <a:lnTo>
                      <a:pt x="307" y="45"/>
                    </a:lnTo>
                    <a:lnTo>
                      <a:pt x="307" y="44"/>
                    </a:lnTo>
                    <a:lnTo>
                      <a:pt x="307" y="42"/>
                    </a:lnTo>
                    <a:lnTo>
                      <a:pt x="307" y="41"/>
                    </a:lnTo>
                    <a:lnTo>
                      <a:pt x="306" y="42"/>
                    </a:lnTo>
                    <a:lnTo>
                      <a:pt x="303" y="45"/>
                    </a:lnTo>
                    <a:lnTo>
                      <a:pt x="300" y="48"/>
                    </a:lnTo>
                    <a:lnTo>
                      <a:pt x="298" y="53"/>
                    </a:lnTo>
                    <a:lnTo>
                      <a:pt x="294" y="57"/>
                    </a:lnTo>
                    <a:lnTo>
                      <a:pt x="295" y="57"/>
                    </a:lnTo>
                    <a:lnTo>
                      <a:pt x="295" y="58"/>
                    </a:lnTo>
                    <a:lnTo>
                      <a:pt x="294" y="59"/>
                    </a:lnTo>
                    <a:lnTo>
                      <a:pt x="292" y="61"/>
                    </a:lnTo>
                    <a:lnTo>
                      <a:pt x="292" y="62"/>
                    </a:lnTo>
                    <a:lnTo>
                      <a:pt x="290" y="66"/>
                    </a:lnTo>
                    <a:lnTo>
                      <a:pt x="288" y="70"/>
                    </a:lnTo>
                    <a:lnTo>
                      <a:pt x="288" y="70"/>
                    </a:lnTo>
                    <a:lnTo>
                      <a:pt x="288" y="70"/>
                    </a:lnTo>
                    <a:lnTo>
                      <a:pt x="288" y="70"/>
                    </a:lnTo>
                    <a:lnTo>
                      <a:pt x="288" y="65"/>
                    </a:lnTo>
                    <a:lnTo>
                      <a:pt x="291" y="61"/>
                    </a:lnTo>
                    <a:lnTo>
                      <a:pt x="279" y="46"/>
                    </a:lnTo>
                    <a:lnTo>
                      <a:pt x="274" y="29"/>
                    </a:lnTo>
                    <a:lnTo>
                      <a:pt x="274" y="25"/>
                    </a:lnTo>
                    <a:lnTo>
                      <a:pt x="274" y="21"/>
                    </a:lnTo>
                    <a:lnTo>
                      <a:pt x="275" y="19"/>
                    </a:lnTo>
                    <a:lnTo>
                      <a:pt x="275" y="15"/>
                    </a:lnTo>
                    <a:lnTo>
                      <a:pt x="267" y="10"/>
                    </a:lnTo>
                    <a:lnTo>
                      <a:pt x="261" y="12"/>
                    </a:lnTo>
                    <a:lnTo>
                      <a:pt x="256" y="20"/>
                    </a:lnTo>
                    <a:lnTo>
                      <a:pt x="249" y="35"/>
                    </a:lnTo>
                    <a:lnTo>
                      <a:pt x="246" y="53"/>
                    </a:lnTo>
                    <a:lnTo>
                      <a:pt x="246" y="54"/>
                    </a:lnTo>
                    <a:lnTo>
                      <a:pt x="245" y="56"/>
                    </a:lnTo>
                    <a:lnTo>
                      <a:pt x="243" y="57"/>
                    </a:lnTo>
                    <a:lnTo>
                      <a:pt x="239" y="54"/>
                    </a:lnTo>
                    <a:lnTo>
                      <a:pt x="235" y="50"/>
                    </a:lnTo>
                    <a:lnTo>
                      <a:pt x="231" y="46"/>
                    </a:lnTo>
                    <a:lnTo>
                      <a:pt x="227" y="42"/>
                    </a:lnTo>
                    <a:lnTo>
                      <a:pt x="223" y="39"/>
                    </a:lnTo>
                    <a:lnTo>
                      <a:pt x="222" y="37"/>
                    </a:lnTo>
                    <a:lnTo>
                      <a:pt x="220" y="39"/>
                    </a:lnTo>
                    <a:lnTo>
                      <a:pt x="219" y="39"/>
                    </a:lnTo>
                    <a:lnTo>
                      <a:pt x="219" y="41"/>
                    </a:lnTo>
                    <a:lnTo>
                      <a:pt x="219" y="44"/>
                    </a:lnTo>
                    <a:lnTo>
                      <a:pt x="219" y="46"/>
                    </a:lnTo>
                    <a:lnTo>
                      <a:pt x="219" y="50"/>
                    </a:lnTo>
                    <a:lnTo>
                      <a:pt x="220" y="53"/>
                    </a:lnTo>
                    <a:lnTo>
                      <a:pt x="220" y="54"/>
                    </a:lnTo>
                    <a:lnTo>
                      <a:pt x="220" y="56"/>
                    </a:lnTo>
                    <a:lnTo>
                      <a:pt x="220" y="57"/>
                    </a:lnTo>
                    <a:lnTo>
                      <a:pt x="220" y="58"/>
                    </a:lnTo>
                    <a:lnTo>
                      <a:pt x="219" y="59"/>
                    </a:lnTo>
                    <a:lnTo>
                      <a:pt x="218" y="59"/>
                    </a:lnTo>
                    <a:lnTo>
                      <a:pt x="216" y="59"/>
                    </a:lnTo>
                    <a:lnTo>
                      <a:pt x="216" y="59"/>
                    </a:lnTo>
                    <a:lnTo>
                      <a:pt x="216" y="61"/>
                    </a:lnTo>
                    <a:lnTo>
                      <a:pt x="219" y="63"/>
                    </a:lnTo>
                    <a:lnTo>
                      <a:pt x="222" y="66"/>
                    </a:lnTo>
                    <a:lnTo>
                      <a:pt x="223" y="70"/>
                    </a:lnTo>
                    <a:lnTo>
                      <a:pt x="223" y="70"/>
                    </a:lnTo>
                    <a:lnTo>
                      <a:pt x="222" y="71"/>
                    </a:lnTo>
                    <a:lnTo>
                      <a:pt x="222" y="71"/>
                    </a:lnTo>
                    <a:lnTo>
                      <a:pt x="219" y="66"/>
                    </a:lnTo>
                    <a:lnTo>
                      <a:pt x="218" y="66"/>
                    </a:lnTo>
                    <a:lnTo>
                      <a:pt x="216" y="63"/>
                    </a:lnTo>
                    <a:lnTo>
                      <a:pt x="216" y="69"/>
                    </a:lnTo>
                    <a:lnTo>
                      <a:pt x="218" y="74"/>
                    </a:lnTo>
                    <a:lnTo>
                      <a:pt x="216" y="74"/>
                    </a:lnTo>
                    <a:lnTo>
                      <a:pt x="216" y="74"/>
                    </a:lnTo>
                    <a:lnTo>
                      <a:pt x="216" y="74"/>
                    </a:lnTo>
                    <a:lnTo>
                      <a:pt x="215" y="70"/>
                    </a:lnTo>
                    <a:lnTo>
                      <a:pt x="214" y="66"/>
                    </a:lnTo>
                    <a:lnTo>
                      <a:pt x="214" y="61"/>
                    </a:lnTo>
                    <a:lnTo>
                      <a:pt x="214" y="59"/>
                    </a:lnTo>
                    <a:lnTo>
                      <a:pt x="212" y="58"/>
                    </a:lnTo>
                    <a:lnTo>
                      <a:pt x="212" y="58"/>
                    </a:lnTo>
                    <a:lnTo>
                      <a:pt x="212" y="58"/>
                    </a:lnTo>
                    <a:lnTo>
                      <a:pt x="211" y="57"/>
                    </a:lnTo>
                    <a:lnTo>
                      <a:pt x="207" y="53"/>
                    </a:lnTo>
                    <a:lnTo>
                      <a:pt x="203" y="50"/>
                    </a:lnTo>
                    <a:lnTo>
                      <a:pt x="199" y="46"/>
                    </a:lnTo>
                    <a:lnTo>
                      <a:pt x="197" y="41"/>
                    </a:lnTo>
                    <a:lnTo>
                      <a:pt x="194" y="37"/>
                    </a:lnTo>
                    <a:lnTo>
                      <a:pt x="191" y="35"/>
                    </a:lnTo>
                    <a:lnTo>
                      <a:pt x="186" y="37"/>
                    </a:lnTo>
                    <a:lnTo>
                      <a:pt x="180" y="44"/>
                    </a:lnTo>
                    <a:lnTo>
                      <a:pt x="173" y="50"/>
                    </a:lnTo>
                    <a:lnTo>
                      <a:pt x="168" y="57"/>
                    </a:lnTo>
                    <a:lnTo>
                      <a:pt x="165" y="61"/>
                    </a:lnTo>
                    <a:lnTo>
                      <a:pt x="165" y="62"/>
                    </a:lnTo>
                    <a:lnTo>
                      <a:pt x="168" y="65"/>
                    </a:lnTo>
                    <a:lnTo>
                      <a:pt x="172" y="69"/>
                    </a:lnTo>
                    <a:lnTo>
                      <a:pt x="170" y="69"/>
                    </a:lnTo>
                    <a:lnTo>
                      <a:pt x="170" y="69"/>
                    </a:lnTo>
                    <a:lnTo>
                      <a:pt x="168" y="67"/>
                    </a:lnTo>
                    <a:lnTo>
                      <a:pt x="165" y="66"/>
                    </a:lnTo>
                    <a:lnTo>
                      <a:pt x="161" y="63"/>
                    </a:lnTo>
                    <a:lnTo>
                      <a:pt x="159" y="61"/>
                    </a:lnTo>
                    <a:lnTo>
                      <a:pt x="157" y="58"/>
                    </a:lnTo>
                    <a:lnTo>
                      <a:pt x="156" y="56"/>
                    </a:lnTo>
                    <a:lnTo>
                      <a:pt x="156" y="52"/>
                    </a:lnTo>
                    <a:lnTo>
                      <a:pt x="156" y="52"/>
                    </a:lnTo>
                    <a:lnTo>
                      <a:pt x="157" y="52"/>
                    </a:lnTo>
                    <a:lnTo>
                      <a:pt x="155" y="46"/>
                    </a:lnTo>
                    <a:lnTo>
                      <a:pt x="152" y="42"/>
                    </a:lnTo>
                    <a:lnTo>
                      <a:pt x="149" y="37"/>
                    </a:lnTo>
                    <a:lnTo>
                      <a:pt x="148" y="33"/>
                    </a:lnTo>
                    <a:lnTo>
                      <a:pt x="147" y="29"/>
                    </a:lnTo>
                    <a:lnTo>
                      <a:pt x="144" y="24"/>
                    </a:lnTo>
                    <a:lnTo>
                      <a:pt x="143" y="20"/>
                    </a:lnTo>
                    <a:lnTo>
                      <a:pt x="139" y="18"/>
                    </a:lnTo>
                    <a:lnTo>
                      <a:pt x="138" y="19"/>
                    </a:lnTo>
                    <a:lnTo>
                      <a:pt x="134" y="24"/>
                    </a:lnTo>
                    <a:lnTo>
                      <a:pt x="130" y="32"/>
                    </a:lnTo>
                    <a:lnTo>
                      <a:pt x="124" y="40"/>
                    </a:lnTo>
                    <a:lnTo>
                      <a:pt x="122" y="46"/>
                    </a:lnTo>
                    <a:lnTo>
                      <a:pt x="120" y="48"/>
                    </a:lnTo>
                    <a:lnTo>
                      <a:pt x="120" y="50"/>
                    </a:lnTo>
                    <a:lnTo>
                      <a:pt x="119" y="50"/>
                    </a:lnTo>
                    <a:lnTo>
                      <a:pt x="118" y="50"/>
                    </a:lnTo>
                    <a:lnTo>
                      <a:pt x="113" y="48"/>
                    </a:lnTo>
                    <a:lnTo>
                      <a:pt x="107" y="44"/>
                    </a:lnTo>
                    <a:lnTo>
                      <a:pt x="103" y="39"/>
                    </a:lnTo>
                    <a:lnTo>
                      <a:pt x="101" y="33"/>
                    </a:lnTo>
                    <a:lnTo>
                      <a:pt x="99" y="32"/>
                    </a:lnTo>
                    <a:lnTo>
                      <a:pt x="98" y="29"/>
                    </a:lnTo>
                    <a:lnTo>
                      <a:pt x="98" y="28"/>
                    </a:lnTo>
                    <a:lnTo>
                      <a:pt x="98" y="27"/>
                    </a:lnTo>
                    <a:lnTo>
                      <a:pt x="97" y="27"/>
                    </a:lnTo>
                    <a:lnTo>
                      <a:pt x="96" y="25"/>
                    </a:lnTo>
                    <a:lnTo>
                      <a:pt x="94" y="27"/>
                    </a:lnTo>
                    <a:lnTo>
                      <a:pt x="92" y="28"/>
                    </a:lnTo>
                    <a:lnTo>
                      <a:pt x="88" y="31"/>
                    </a:lnTo>
                    <a:lnTo>
                      <a:pt x="85" y="33"/>
                    </a:lnTo>
                    <a:lnTo>
                      <a:pt x="82" y="37"/>
                    </a:lnTo>
                    <a:lnTo>
                      <a:pt x="80" y="41"/>
                    </a:lnTo>
                    <a:lnTo>
                      <a:pt x="77" y="44"/>
                    </a:lnTo>
                    <a:lnTo>
                      <a:pt x="77" y="45"/>
                    </a:lnTo>
                    <a:lnTo>
                      <a:pt x="76" y="48"/>
                    </a:lnTo>
                    <a:lnTo>
                      <a:pt x="75" y="50"/>
                    </a:lnTo>
                    <a:lnTo>
                      <a:pt x="73" y="53"/>
                    </a:lnTo>
                    <a:lnTo>
                      <a:pt x="72" y="56"/>
                    </a:lnTo>
                    <a:lnTo>
                      <a:pt x="72" y="57"/>
                    </a:lnTo>
                    <a:lnTo>
                      <a:pt x="72" y="58"/>
                    </a:lnTo>
                    <a:lnTo>
                      <a:pt x="73" y="58"/>
                    </a:lnTo>
                    <a:lnTo>
                      <a:pt x="73" y="58"/>
                    </a:lnTo>
                    <a:lnTo>
                      <a:pt x="72" y="58"/>
                    </a:lnTo>
                    <a:lnTo>
                      <a:pt x="72" y="59"/>
                    </a:lnTo>
                    <a:lnTo>
                      <a:pt x="71" y="59"/>
                    </a:lnTo>
                    <a:lnTo>
                      <a:pt x="69" y="59"/>
                    </a:lnTo>
                    <a:lnTo>
                      <a:pt x="69" y="58"/>
                    </a:lnTo>
                    <a:lnTo>
                      <a:pt x="69" y="61"/>
                    </a:lnTo>
                    <a:lnTo>
                      <a:pt x="69" y="62"/>
                    </a:lnTo>
                    <a:lnTo>
                      <a:pt x="68" y="62"/>
                    </a:lnTo>
                    <a:lnTo>
                      <a:pt x="68" y="62"/>
                    </a:lnTo>
                    <a:lnTo>
                      <a:pt x="68" y="62"/>
                    </a:lnTo>
                    <a:lnTo>
                      <a:pt x="68" y="59"/>
                    </a:lnTo>
                    <a:lnTo>
                      <a:pt x="68" y="57"/>
                    </a:lnTo>
                    <a:lnTo>
                      <a:pt x="63" y="62"/>
                    </a:lnTo>
                    <a:lnTo>
                      <a:pt x="63" y="62"/>
                    </a:lnTo>
                    <a:lnTo>
                      <a:pt x="63" y="61"/>
                    </a:lnTo>
                    <a:lnTo>
                      <a:pt x="67" y="58"/>
                    </a:lnTo>
                    <a:lnTo>
                      <a:pt x="69" y="54"/>
                    </a:lnTo>
                    <a:lnTo>
                      <a:pt x="73" y="48"/>
                    </a:lnTo>
                    <a:lnTo>
                      <a:pt x="75" y="45"/>
                    </a:lnTo>
                    <a:lnTo>
                      <a:pt x="69" y="31"/>
                    </a:lnTo>
                    <a:lnTo>
                      <a:pt x="63" y="16"/>
                    </a:lnTo>
                    <a:lnTo>
                      <a:pt x="59" y="14"/>
                    </a:lnTo>
                    <a:lnTo>
                      <a:pt x="56" y="10"/>
                    </a:lnTo>
                    <a:lnTo>
                      <a:pt x="52" y="7"/>
                    </a:lnTo>
                    <a:lnTo>
                      <a:pt x="48" y="6"/>
                    </a:lnTo>
                    <a:lnTo>
                      <a:pt x="44" y="6"/>
                    </a:lnTo>
                    <a:lnTo>
                      <a:pt x="42" y="6"/>
                    </a:lnTo>
                    <a:lnTo>
                      <a:pt x="40" y="7"/>
                    </a:lnTo>
                    <a:lnTo>
                      <a:pt x="42" y="10"/>
                    </a:lnTo>
                    <a:lnTo>
                      <a:pt x="43" y="14"/>
                    </a:lnTo>
                    <a:lnTo>
                      <a:pt x="43" y="14"/>
                    </a:lnTo>
                    <a:lnTo>
                      <a:pt x="46" y="16"/>
                    </a:lnTo>
                    <a:lnTo>
                      <a:pt x="46" y="19"/>
                    </a:lnTo>
                    <a:lnTo>
                      <a:pt x="46" y="23"/>
                    </a:lnTo>
                    <a:lnTo>
                      <a:pt x="46" y="27"/>
                    </a:lnTo>
                    <a:lnTo>
                      <a:pt x="44" y="29"/>
                    </a:lnTo>
                    <a:lnTo>
                      <a:pt x="43" y="40"/>
                    </a:lnTo>
                    <a:lnTo>
                      <a:pt x="43" y="40"/>
                    </a:lnTo>
                    <a:lnTo>
                      <a:pt x="42" y="40"/>
                    </a:lnTo>
                    <a:lnTo>
                      <a:pt x="43" y="32"/>
                    </a:lnTo>
                    <a:lnTo>
                      <a:pt x="40" y="36"/>
                    </a:lnTo>
                    <a:lnTo>
                      <a:pt x="39" y="41"/>
                    </a:lnTo>
                    <a:lnTo>
                      <a:pt x="36" y="46"/>
                    </a:lnTo>
                    <a:lnTo>
                      <a:pt x="42" y="50"/>
                    </a:lnTo>
                    <a:lnTo>
                      <a:pt x="44" y="57"/>
                    </a:lnTo>
                    <a:lnTo>
                      <a:pt x="44" y="58"/>
                    </a:lnTo>
                    <a:lnTo>
                      <a:pt x="43" y="58"/>
                    </a:lnTo>
                    <a:lnTo>
                      <a:pt x="43" y="59"/>
                    </a:lnTo>
                    <a:lnTo>
                      <a:pt x="39" y="57"/>
                    </a:lnTo>
                    <a:lnTo>
                      <a:pt x="38" y="54"/>
                    </a:lnTo>
                    <a:lnTo>
                      <a:pt x="35" y="52"/>
                    </a:lnTo>
                    <a:lnTo>
                      <a:pt x="34" y="49"/>
                    </a:lnTo>
                    <a:lnTo>
                      <a:pt x="29" y="45"/>
                    </a:lnTo>
                    <a:lnTo>
                      <a:pt x="22" y="41"/>
                    </a:lnTo>
                    <a:lnTo>
                      <a:pt x="15" y="39"/>
                    </a:lnTo>
                    <a:lnTo>
                      <a:pt x="8" y="37"/>
                    </a:lnTo>
                    <a:lnTo>
                      <a:pt x="11" y="40"/>
                    </a:lnTo>
                    <a:lnTo>
                      <a:pt x="13" y="39"/>
                    </a:lnTo>
                    <a:lnTo>
                      <a:pt x="14" y="39"/>
                    </a:lnTo>
                    <a:lnTo>
                      <a:pt x="17" y="41"/>
                    </a:lnTo>
                    <a:lnTo>
                      <a:pt x="19" y="45"/>
                    </a:lnTo>
                    <a:lnTo>
                      <a:pt x="23" y="48"/>
                    </a:lnTo>
                    <a:lnTo>
                      <a:pt x="27" y="53"/>
                    </a:lnTo>
                    <a:lnTo>
                      <a:pt x="32" y="58"/>
                    </a:lnTo>
                    <a:lnTo>
                      <a:pt x="35" y="65"/>
                    </a:lnTo>
                    <a:lnTo>
                      <a:pt x="38" y="67"/>
                    </a:lnTo>
                    <a:lnTo>
                      <a:pt x="39" y="73"/>
                    </a:lnTo>
                    <a:lnTo>
                      <a:pt x="40" y="77"/>
                    </a:lnTo>
                    <a:lnTo>
                      <a:pt x="39" y="80"/>
                    </a:lnTo>
                    <a:lnTo>
                      <a:pt x="38" y="82"/>
                    </a:lnTo>
                    <a:lnTo>
                      <a:pt x="38" y="82"/>
                    </a:lnTo>
                    <a:lnTo>
                      <a:pt x="35" y="82"/>
                    </a:lnTo>
                    <a:lnTo>
                      <a:pt x="35" y="80"/>
                    </a:lnTo>
                    <a:lnTo>
                      <a:pt x="34" y="79"/>
                    </a:lnTo>
                    <a:lnTo>
                      <a:pt x="32" y="77"/>
                    </a:lnTo>
                    <a:lnTo>
                      <a:pt x="31" y="75"/>
                    </a:lnTo>
                    <a:lnTo>
                      <a:pt x="30" y="78"/>
                    </a:lnTo>
                    <a:lnTo>
                      <a:pt x="29" y="80"/>
                    </a:lnTo>
                    <a:lnTo>
                      <a:pt x="27" y="80"/>
                    </a:lnTo>
                    <a:lnTo>
                      <a:pt x="29" y="80"/>
                    </a:lnTo>
                    <a:lnTo>
                      <a:pt x="30" y="77"/>
                    </a:lnTo>
                    <a:lnTo>
                      <a:pt x="30" y="74"/>
                    </a:lnTo>
                    <a:lnTo>
                      <a:pt x="27" y="71"/>
                    </a:lnTo>
                    <a:lnTo>
                      <a:pt x="27" y="71"/>
                    </a:lnTo>
                    <a:lnTo>
                      <a:pt x="26" y="73"/>
                    </a:lnTo>
                    <a:lnTo>
                      <a:pt x="26" y="74"/>
                    </a:lnTo>
                    <a:lnTo>
                      <a:pt x="25" y="74"/>
                    </a:lnTo>
                    <a:lnTo>
                      <a:pt x="25" y="74"/>
                    </a:lnTo>
                    <a:lnTo>
                      <a:pt x="25" y="74"/>
                    </a:lnTo>
                    <a:lnTo>
                      <a:pt x="26" y="73"/>
                    </a:lnTo>
                    <a:lnTo>
                      <a:pt x="27" y="70"/>
                    </a:lnTo>
                    <a:lnTo>
                      <a:pt x="21" y="62"/>
                    </a:lnTo>
                    <a:lnTo>
                      <a:pt x="15" y="54"/>
                    </a:lnTo>
                    <a:lnTo>
                      <a:pt x="15" y="53"/>
                    </a:lnTo>
                    <a:lnTo>
                      <a:pt x="17" y="52"/>
                    </a:lnTo>
                    <a:lnTo>
                      <a:pt x="17" y="52"/>
                    </a:lnTo>
                    <a:lnTo>
                      <a:pt x="18" y="52"/>
                    </a:lnTo>
                    <a:lnTo>
                      <a:pt x="17" y="52"/>
                    </a:lnTo>
                    <a:lnTo>
                      <a:pt x="13" y="48"/>
                    </a:lnTo>
                    <a:lnTo>
                      <a:pt x="8" y="44"/>
                    </a:lnTo>
                    <a:lnTo>
                      <a:pt x="4" y="40"/>
                    </a:lnTo>
                    <a:lnTo>
                      <a:pt x="0" y="36"/>
                    </a:lnTo>
                    <a:lnTo>
                      <a:pt x="0" y="35"/>
                    </a:lnTo>
                    <a:lnTo>
                      <a:pt x="0" y="33"/>
                    </a:lnTo>
                    <a:lnTo>
                      <a:pt x="1" y="33"/>
                    </a:lnTo>
                    <a:lnTo>
                      <a:pt x="2" y="32"/>
                    </a:lnTo>
                    <a:lnTo>
                      <a:pt x="18" y="35"/>
                    </a:lnTo>
                    <a:lnTo>
                      <a:pt x="32" y="42"/>
                    </a:lnTo>
                    <a:lnTo>
                      <a:pt x="36" y="32"/>
                    </a:lnTo>
                    <a:lnTo>
                      <a:pt x="39" y="21"/>
                    </a:lnTo>
                    <a:lnTo>
                      <a:pt x="36" y="11"/>
                    </a:lnTo>
                    <a:lnTo>
                      <a:pt x="36" y="8"/>
                    </a:lnTo>
                    <a:lnTo>
                      <a:pt x="36" y="6"/>
                    </a:lnTo>
                    <a:lnTo>
                      <a:pt x="36" y="4"/>
                    </a:lnTo>
                    <a:lnTo>
                      <a:pt x="42" y="0"/>
                    </a:lnTo>
                    <a:lnTo>
                      <a:pt x="47" y="0"/>
                    </a:lnTo>
                    <a:close/>
                  </a:path>
                </a:pathLst>
              </a:custGeom>
              <a:grpFill/>
              <a:ln w="0">
                <a:solidFill>
                  <a:srgbClr val="FFB6B6"/>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62" name="矩形 61"/>
            <p:cNvSpPr/>
            <p:nvPr/>
          </p:nvSpPr>
          <p:spPr>
            <a:xfrm>
              <a:off x="2444468" y="3383394"/>
              <a:ext cx="1700375" cy="39356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b="1" dirty="0">
                  <a:solidFill>
                    <a:srgbClr val="000000"/>
                  </a:solidFill>
                  <a:effectLst/>
                  <a:ea typeface="汉仪小麦体简" panose="00020600040101010101"/>
                  <a:cs typeface="宋体" panose="02010600030101010101" pitchFamily="2" charset="-122"/>
                </a:rPr>
                <a:t>登录</a:t>
              </a:r>
              <a:endPar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grpSp>
        <p:nvGrpSpPr>
          <p:cNvPr id="73" name="组合 72"/>
          <p:cNvGrpSpPr/>
          <p:nvPr/>
        </p:nvGrpSpPr>
        <p:grpSpPr>
          <a:xfrm>
            <a:off x="2222727" y="4811803"/>
            <a:ext cx="1922116" cy="1082661"/>
            <a:chOff x="2222727" y="4811803"/>
            <a:chExt cx="1922116" cy="1082661"/>
          </a:xfrm>
        </p:grpSpPr>
        <p:grpSp>
          <p:nvGrpSpPr>
            <p:cNvPr id="38" name="组合 37"/>
            <p:cNvGrpSpPr/>
            <p:nvPr/>
          </p:nvGrpSpPr>
          <p:grpSpPr>
            <a:xfrm>
              <a:off x="2222727" y="4811803"/>
              <a:ext cx="1837644" cy="1082661"/>
              <a:chOff x="3910013" y="2705100"/>
              <a:chExt cx="1317625" cy="776288"/>
            </a:xfrm>
            <a:solidFill>
              <a:srgbClr val="88CBD5"/>
            </a:solidFill>
          </p:grpSpPr>
          <p:sp>
            <p:nvSpPr>
              <p:cNvPr id="39" name="Freeform 94"/>
              <p:cNvSpPr>
                <a:spLocks/>
              </p:cNvSpPr>
              <p:nvPr/>
            </p:nvSpPr>
            <p:spPr bwMode="auto">
              <a:xfrm>
                <a:off x="4448175" y="2716213"/>
                <a:ext cx="15875" cy="131763"/>
              </a:xfrm>
              <a:custGeom>
                <a:avLst/>
                <a:gdLst>
                  <a:gd name="T0" fmla="*/ 4 w 10"/>
                  <a:gd name="T1" fmla="*/ 0 h 83"/>
                  <a:gd name="T2" fmla="*/ 5 w 10"/>
                  <a:gd name="T3" fmla="*/ 2 h 83"/>
                  <a:gd name="T4" fmla="*/ 9 w 10"/>
                  <a:gd name="T5" fmla="*/ 28 h 83"/>
                  <a:gd name="T6" fmla="*/ 10 w 10"/>
                  <a:gd name="T7" fmla="*/ 56 h 83"/>
                  <a:gd name="T8" fmla="*/ 9 w 10"/>
                  <a:gd name="T9" fmla="*/ 83 h 83"/>
                  <a:gd name="T10" fmla="*/ 9 w 10"/>
                  <a:gd name="T11" fmla="*/ 83 h 83"/>
                  <a:gd name="T12" fmla="*/ 8 w 10"/>
                  <a:gd name="T13" fmla="*/ 83 h 83"/>
                  <a:gd name="T14" fmla="*/ 8 w 10"/>
                  <a:gd name="T15" fmla="*/ 83 h 83"/>
                  <a:gd name="T16" fmla="*/ 5 w 10"/>
                  <a:gd name="T17" fmla="*/ 63 h 83"/>
                  <a:gd name="T18" fmla="*/ 4 w 10"/>
                  <a:gd name="T19" fmla="*/ 44 h 83"/>
                  <a:gd name="T20" fmla="*/ 1 w 10"/>
                  <a:gd name="T21" fmla="*/ 24 h 83"/>
                  <a:gd name="T22" fmla="*/ 0 w 10"/>
                  <a:gd name="T23" fmla="*/ 4 h 83"/>
                  <a:gd name="T24" fmla="*/ 1 w 10"/>
                  <a:gd name="T25" fmla="*/ 3 h 83"/>
                  <a:gd name="T26" fmla="*/ 1 w 10"/>
                  <a:gd name="T27" fmla="*/ 2 h 83"/>
                  <a:gd name="T28" fmla="*/ 2 w 10"/>
                  <a:gd name="T29" fmla="*/ 2 h 83"/>
                  <a:gd name="T30" fmla="*/ 4 w 10"/>
                  <a:gd name="T3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 h="83">
                    <a:moveTo>
                      <a:pt x="4" y="0"/>
                    </a:moveTo>
                    <a:lnTo>
                      <a:pt x="5" y="2"/>
                    </a:lnTo>
                    <a:lnTo>
                      <a:pt x="9" y="28"/>
                    </a:lnTo>
                    <a:lnTo>
                      <a:pt x="10" y="56"/>
                    </a:lnTo>
                    <a:lnTo>
                      <a:pt x="9" y="83"/>
                    </a:lnTo>
                    <a:lnTo>
                      <a:pt x="9" y="83"/>
                    </a:lnTo>
                    <a:lnTo>
                      <a:pt x="8" y="83"/>
                    </a:lnTo>
                    <a:lnTo>
                      <a:pt x="8" y="83"/>
                    </a:lnTo>
                    <a:lnTo>
                      <a:pt x="5" y="63"/>
                    </a:lnTo>
                    <a:lnTo>
                      <a:pt x="4" y="44"/>
                    </a:lnTo>
                    <a:lnTo>
                      <a:pt x="1" y="24"/>
                    </a:lnTo>
                    <a:lnTo>
                      <a:pt x="0" y="4"/>
                    </a:lnTo>
                    <a:lnTo>
                      <a:pt x="1" y="3"/>
                    </a:lnTo>
                    <a:lnTo>
                      <a:pt x="1" y="2"/>
                    </a:lnTo>
                    <a:lnTo>
                      <a:pt x="2" y="2"/>
                    </a:lnTo>
                    <a:lnTo>
                      <a:pt x="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0" name="Freeform 95"/>
              <p:cNvSpPr>
                <a:spLocks/>
              </p:cNvSpPr>
              <p:nvPr/>
            </p:nvSpPr>
            <p:spPr bwMode="auto">
              <a:xfrm>
                <a:off x="4660900" y="2728913"/>
                <a:ext cx="14288" cy="117475"/>
              </a:xfrm>
              <a:custGeom>
                <a:avLst/>
                <a:gdLst>
                  <a:gd name="T0" fmla="*/ 2 w 9"/>
                  <a:gd name="T1" fmla="*/ 0 h 74"/>
                  <a:gd name="T2" fmla="*/ 6 w 9"/>
                  <a:gd name="T3" fmla="*/ 3 h 74"/>
                  <a:gd name="T4" fmla="*/ 7 w 9"/>
                  <a:gd name="T5" fmla="*/ 7 h 74"/>
                  <a:gd name="T6" fmla="*/ 6 w 9"/>
                  <a:gd name="T7" fmla="*/ 13 h 74"/>
                  <a:gd name="T8" fmla="*/ 6 w 9"/>
                  <a:gd name="T9" fmla="*/ 19 h 74"/>
                  <a:gd name="T10" fmla="*/ 5 w 9"/>
                  <a:gd name="T11" fmla="*/ 23 h 74"/>
                  <a:gd name="T12" fmla="*/ 5 w 9"/>
                  <a:gd name="T13" fmla="*/ 38 h 74"/>
                  <a:gd name="T14" fmla="*/ 7 w 9"/>
                  <a:gd name="T15" fmla="*/ 54 h 74"/>
                  <a:gd name="T16" fmla="*/ 9 w 9"/>
                  <a:gd name="T17" fmla="*/ 70 h 74"/>
                  <a:gd name="T18" fmla="*/ 7 w 9"/>
                  <a:gd name="T19" fmla="*/ 71 h 74"/>
                  <a:gd name="T20" fmla="*/ 6 w 9"/>
                  <a:gd name="T21" fmla="*/ 72 h 74"/>
                  <a:gd name="T22" fmla="*/ 5 w 9"/>
                  <a:gd name="T23" fmla="*/ 74 h 74"/>
                  <a:gd name="T24" fmla="*/ 3 w 9"/>
                  <a:gd name="T25" fmla="*/ 74 h 74"/>
                  <a:gd name="T26" fmla="*/ 3 w 9"/>
                  <a:gd name="T27" fmla="*/ 72 h 74"/>
                  <a:gd name="T28" fmla="*/ 1 w 9"/>
                  <a:gd name="T29" fmla="*/ 59 h 74"/>
                  <a:gd name="T30" fmla="*/ 0 w 9"/>
                  <a:gd name="T31" fmla="*/ 45 h 74"/>
                  <a:gd name="T32" fmla="*/ 0 w 9"/>
                  <a:gd name="T33" fmla="*/ 32 h 74"/>
                  <a:gd name="T34" fmla="*/ 1 w 9"/>
                  <a:gd name="T35" fmla="*/ 27 h 74"/>
                  <a:gd name="T36" fmla="*/ 2 w 9"/>
                  <a:gd name="T37" fmla="*/ 20 h 74"/>
                  <a:gd name="T38" fmla="*/ 3 w 9"/>
                  <a:gd name="T39" fmla="*/ 12 h 74"/>
                  <a:gd name="T40" fmla="*/ 3 w 9"/>
                  <a:gd name="T41" fmla="*/ 6 h 74"/>
                  <a:gd name="T42" fmla="*/ 1 w 9"/>
                  <a:gd name="T43" fmla="*/ 2 h 74"/>
                  <a:gd name="T44" fmla="*/ 1 w 9"/>
                  <a:gd name="T45" fmla="*/ 0 h 74"/>
                  <a:gd name="T46" fmla="*/ 2 w 9"/>
                  <a:gd name="T47" fmla="*/ 0 h 74"/>
                  <a:gd name="T48" fmla="*/ 2 w 9"/>
                  <a:gd name="T4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74">
                    <a:moveTo>
                      <a:pt x="2" y="0"/>
                    </a:moveTo>
                    <a:lnTo>
                      <a:pt x="6" y="3"/>
                    </a:lnTo>
                    <a:lnTo>
                      <a:pt x="7" y="7"/>
                    </a:lnTo>
                    <a:lnTo>
                      <a:pt x="6" y="13"/>
                    </a:lnTo>
                    <a:lnTo>
                      <a:pt x="6" y="19"/>
                    </a:lnTo>
                    <a:lnTo>
                      <a:pt x="5" y="23"/>
                    </a:lnTo>
                    <a:lnTo>
                      <a:pt x="5" y="38"/>
                    </a:lnTo>
                    <a:lnTo>
                      <a:pt x="7" y="54"/>
                    </a:lnTo>
                    <a:lnTo>
                      <a:pt x="9" y="70"/>
                    </a:lnTo>
                    <a:lnTo>
                      <a:pt x="7" y="71"/>
                    </a:lnTo>
                    <a:lnTo>
                      <a:pt x="6" y="72"/>
                    </a:lnTo>
                    <a:lnTo>
                      <a:pt x="5" y="74"/>
                    </a:lnTo>
                    <a:lnTo>
                      <a:pt x="3" y="74"/>
                    </a:lnTo>
                    <a:lnTo>
                      <a:pt x="3" y="72"/>
                    </a:lnTo>
                    <a:lnTo>
                      <a:pt x="1" y="59"/>
                    </a:lnTo>
                    <a:lnTo>
                      <a:pt x="0" y="45"/>
                    </a:lnTo>
                    <a:lnTo>
                      <a:pt x="0" y="32"/>
                    </a:lnTo>
                    <a:lnTo>
                      <a:pt x="1" y="27"/>
                    </a:lnTo>
                    <a:lnTo>
                      <a:pt x="2" y="20"/>
                    </a:lnTo>
                    <a:lnTo>
                      <a:pt x="3" y="12"/>
                    </a:lnTo>
                    <a:lnTo>
                      <a:pt x="3" y="6"/>
                    </a:lnTo>
                    <a:lnTo>
                      <a:pt x="1" y="2"/>
                    </a:lnTo>
                    <a:lnTo>
                      <a:pt x="1" y="0"/>
                    </a:lnTo>
                    <a:lnTo>
                      <a:pt x="2" y="0"/>
                    </a:lnTo>
                    <a:lnTo>
                      <a:pt x="2"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1" name="Freeform 96"/>
              <p:cNvSpPr>
                <a:spLocks/>
              </p:cNvSpPr>
              <p:nvPr/>
            </p:nvSpPr>
            <p:spPr bwMode="auto">
              <a:xfrm>
                <a:off x="4435475" y="3216275"/>
                <a:ext cx="33338" cy="184150"/>
              </a:xfrm>
              <a:custGeom>
                <a:avLst/>
                <a:gdLst>
                  <a:gd name="T0" fmla="*/ 16 w 21"/>
                  <a:gd name="T1" fmla="*/ 0 h 116"/>
                  <a:gd name="T2" fmla="*/ 17 w 21"/>
                  <a:gd name="T3" fmla="*/ 2 h 116"/>
                  <a:gd name="T4" fmla="*/ 18 w 21"/>
                  <a:gd name="T5" fmla="*/ 4 h 116"/>
                  <a:gd name="T6" fmla="*/ 18 w 21"/>
                  <a:gd name="T7" fmla="*/ 8 h 116"/>
                  <a:gd name="T8" fmla="*/ 17 w 21"/>
                  <a:gd name="T9" fmla="*/ 11 h 116"/>
                  <a:gd name="T10" fmla="*/ 17 w 21"/>
                  <a:gd name="T11" fmla="*/ 13 h 116"/>
                  <a:gd name="T12" fmla="*/ 17 w 21"/>
                  <a:gd name="T13" fmla="*/ 21 h 116"/>
                  <a:gd name="T14" fmla="*/ 17 w 21"/>
                  <a:gd name="T15" fmla="*/ 28 h 116"/>
                  <a:gd name="T16" fmla="*/ 18 w 21"/>
                  <a:gd name="T17" fmla="*/ 34 h 116"/>
                  <a:gd name="T18" fmla="*/ 19 w 21"/>
                  <a:gd name="T19" fmla="*/ 72 h 116"/>
                  <a:gd name="T20" fmla="*/ 21 w 21"/>
                  <a:gd name="T21" fmla="*/ 112 h 116"/>
                  <a:gd name="T22" fmla="*/ 19 w 21"/>
                  <a:gd name="T23" fmla="*/ 112 h 116"/>
                  <a:gd name="T24" fmla="*/ 19 w 21"/>
                  <a:gd name="T25" fmla="*/ 114 h 116"/>
                  <a:gd name="T26" fmla="*/ 18 w 21"/>
                  <a:gd name="T27" fmla="*/ 116 h 116"/>
                  <a:gd name="T28" fmla="*/ 17 w 21"/>
                  <a:gd name="T29" fmla="*/ 116 h 116"/>
                  <a:gd name="T30" fmla="*/ 16 w 21"/>
                  <a:gd name="T31" fmla="*/ 116 h 116"/>
                  <a:gd name="T32" fmla="*/ 16 w 21"/>
                  <a:gd name="T33" fmla="*/ 116 h 116"/>
                  <a:gd name="T34" fmla="*/ 13 w 21"/>
                  <a:gd name="T35" fmla="*/ 50 h 116"/>
                  <a:gd name="T36" fmla="*/ 12 w 21"/>
                  <a:gd name="T37" fmla="*/ 37 h 116"/>
                  <a:gd name="T38" fmla="*/ 12 w 21"/>
                  <a:gd name="T39" fmla="*/ 23 h 116"/>
                  <a:gd name="T40" fmla="*/ 13 w 21"/>
                  <a:gd name="T41" fmla="*/ 19 h 116"/>
                  <a:gd name="T42" fmla="*/ 10 w 21"/>
                  <a:gd name="T43" fmla="*/ 24 h 116"/>
                  <a:gd name="T44" fmla="*/ 6 w 21"/>
                  <a:gd name="T45" fmla="*/ 30 h 116"/>
                  <a:gd name="T46" fmla="*/ 0 w 21"/>
                  <a:gd name="T47" fmla="*/ 37 h 116"/>
                  <a:gd name="T48" fmla="*/ 0 w 21"/>
                  <a:gd name="T49" fmla="*/ 37 h 116"/>
                  <a:gd name="T50" fmla="*/ 0 w 21"/>
                  <a:gd name="T51" fmla="*/ 37 h 116"/>
                  <a:gd name="T52" fmla="*/ 4 w 21"/>
                  <a:gd name="T53" fmla="*/ 30 h 116"/>
                  <a:gd name="T54" fmla="*/ 8 w 21"/>
                  <a:gd name="T55" fmla="*/ 24 h 116"/>
                  <a:gd name="T56" fmla="*/ 12 w 21"/>
                  <a:gd name="T57" fmla="*/ 17 h 116"/>
                  <a:gd name="T58" fmla="*/ 13 w 21"/>
                  <a:gd name="T59" fmla="*/ 15 h 116"/>
                  <a:gd name="T60" fmla="*/ 14 w 21"/>
                  <a:gd name="T61" fmla="*/ 12 h 116"/>
                  <a:gd name="T62" fmla="*/ 14 w 21"/>
                  <a:gd name="T63" fmla="*/ 12 h 116"/>
                  <a:gd name="T64" fmla="*/ 14 w 21"/>
                  <a:gd name="T65" fmla="*/ 8 h 116"/>
                  <a:gd name="T66" fmla="*/ 14 w 21"/>
                  <a:gd name="T67" fmla="*/ 5 h 116"/>
                  <a:gd name="T68" fmla="*/ 13 w 21"/>
                  <a:gd name="T69" fmla="*/ 2 h 116"/>
                  <a:gd name="T70" fmla="*/ 13 w 21"/>
                  <a:gd name="T71" fmla="*/ 0 h 116"/>
                  <a:gd name="T72" fmla="*/ 14 w 21"/>
                  <a:gd name="T73" fmla="*/ 0 h 116"/>
                  <a:gd name="T74" fmla="*/ 16 w 21"/>
                  <a:gd name="T7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 h="116">
                    <a:moveTo>
                      <a:pt x="16" y="0"/>
                    </a:moveTo>
                    <a:lnTo>
                      <a:pt x="17" y="2"/>
                    </a:lnTo>
                    <a:lnTo>
                      <a:pt x="18" y="4"/>
                    </a:lnTo>
                    <a:lnTo>
                      <a:pt x="18" y="8"/>
                    </a:lnTo>
                    <a:lnTo>
                      <a:pt x="17" y="11"/>
                    </a:lnTo>
                    <a:lnTo>
                      <a:pt x="17" y="13"/>
                    </a:lnTo>
                    <a:lnTo>
                      <a:pt x="17" y="21"/>
                    </a:lnTo>
                    <a:lnTo>
                      <a:pt x="17" y="28"/>
                    </a:lnTo>
                    <a:lnTo>
                      <a:pt x="18" y="34"/>
                    </a:lnTo>
                    <a:lnTo>
                      <a:pt x="19" y="72"/>
                    </a:lnTo>
                    <a:lnTo>
                      <a:pt x="21" y="112"/>
                    </a:lnTo>
                    <a:lnTo>
                      <a:pt x="19" y="112"/>
                    </a:lnTo>
                    <a:lnTo>
                      <a:pt x="19" y="114"/>
                    </a:lnTo>
                    <a:lnTo>
                      <a:pt x="18" y="116"/>
                    </a:lnTo>
                    <a:lnTo>
                      <a:pt x="17" y="116"/>
                    </a:lnTo>
                    <a:lnTo>
                      <a:pt x="16" y="116"/>
                    </a:lnTo>
                    <a:lnTo>
                      <a:pt x="16" y="116"/>
                    </a:lnTo>
                    <a:lnTo>
                      <a:pt x="13" y="50"/>
                    </a:lnTo>
                    <a:lnTo>
                      <a:pt x="12" y="37"/>
                    </a:lnTo>
                    <a:lnTo>
                      <a:pt x="12" y="23"/>
                    </a:lnTo>
                    <a:lnTo>
                      <a:pt x="13" y="19"/>
                    </a:lnTo>
                    <a:lnTo>
                      <a:pt x="10" y="24"/>
                    </a:lnTo>
                    <a:lnTo>
                      <a:pt x="6" y="30"/>
                    </a:lnTo>
                    <a:lnTo>
                      <a:pt x="0" y="37"/>
                    </a:lnTo>
                    <a:lnTo>
                      <a:pt x="0" y="37"/>
                    </a:lnTo>
                    <a:lnTo>
                      <a:pt x="0" y="37"/>
                    </a:lnTo>
                    <a:lnTo>
                      <a:pt x="4" y="30"/>
                    </a:lnTo>
                    <a:lnTo>
                      <a:pt x="8" y="24"/>
                    </a:lnTo>
                    <a:lnTo>
                      <a:pt x="12" y="17"/>
                    </a:lnTo>
                    <a:lnTo>
                      <a:pt x="13" y="15"/>
                    </a:lnTo>
                    <a:lnTo>
                      <a:pt x="14" y="12"/>
                    </a:lnTo>
                    <a:lnTo>
                      <a:pt x="14" y="12"/>
                    </a:lnTo>
                    <a:lnTo>
                      <a:pt x="14" y="8"/>
                    </a:lnTo>
                    <a:lnTo>
                      <a:pt x="14" y="5"/>
                    </a:lnTo>
                    <a:lnTo>
                      <a:pt x="13" y="2"/>
                    </a:lnTo>
                    <a:lnTo>
                      <a:pt x="13" y="0"/>
                    </a:lnTo>
                    <a:lnTo>
                      <a:pt x="14" y="0"/>
                    </a:lnTo>
                    <a:lnTo>
                      <a:pt x="16"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2" name="Freeform 97"/>
              <p:cNvSpPr>
                <a:spLocks/>
              </p:cNvSpPr>
              <p:nvPr/>
            </p:nvSpPr>
            <p:spPr bwMode="auto">
              <a:xfrm>
                <a:off x="4689475" y="3208338"/>
                <a:ext cx="14288" cy="200025"/>
              </a:xfrm>
              <a:custGeom>
                <a:avLst/>
                <a:gdLst>
                  <a:gd name="T0" fmla="*/ 1 w 9"/>
                  <a:gd name="T1" fmla="*/ 0 h 126"/>
                  <a:gd name="T2" fmla="*/ 3 w 9"/>
                  <a:gd name="T3" fmla="*/ 1 h 126"/>
                  <a:gd name="T4" fmla="*/ 5 w 9"/>
                  <a:gd name="T5" fmla="*/ 35 h 126"/>
                  <a:gd name="T6" fmla="*/ 8 w 9"/>
                  <a:gd name="T7" fmla="*/ 69 h 126"/>
                  <a:gd name="T8" fmla="*/ 9 w 9"/>
                  <a:gd name="T9" fmla="*/ 96 h 126"/>
                  <a:gd name="T10" fmla="*/ 9 w 9"/>
                  <a:gd name="T11" fmla="*/ 123 h 126"/>
                  <a:gd name="T12" fmla="*/ 8 w 9"/>
                  <a:gd name="T13" fmla="*/ 123 h 126"/>
                  <a:gd name="T14" fmla="*/ 8 w 9"/>
                  <a:gd name="T15" fmla="*/ 125 h 126"/>
                  <a:gd name="T16" fmla="*/ 6 w 9"/>
                  <a:gd name="T17" fmla="*/ 126 h 126"/>
                  <a:gd name="T18" fmla="*/ 5 w 9"/>
                  <a:gd name="T19" fmla="*/ 126 h 126"/>
                  <a:gd name="T20" fmla="*/ 5 w 9"/>
                  <a:gd name="T21" fmla="*/ 126 h 126"/>
                  <a:gd name="T22" fmla="*/ 3 w 9"/>
                  <a:gd name="T23" fmla="*/ 109 h 126"/>
                  <a:gd name="T24" fmla="*/ 1 w 9"/>
                  <a:gd name="T25" fmla="*/ 92 h 126"/>
                  <a:gd name="T26" fmla="*/ 3 w 9"/>
                  <a:gd name="T27" fmla="*/ 73 h 126"/>
                  <a:gd name="T28" fmla="*/ 0 w 9"/>
                  <a:gd name="T29" fmla="*/ 38 h 126"/>
                  <a:gd name="T30" fmla="*/ 0 w 9"/>
                  <a:gd name="T31" fmla="*/ 3 h 126"/>
                  <a:gd name="T32" fmla="*/ 0 w 9"/>
                  <a:gd name="T33" fmla="*/ 3 h 126"/>
                  <a:gd name="T34" fmla="*/ 1 w 9"/>
                  <a:gd name="T35" fmla="*/ 1 h 126"/>
                  <a:gd name="T36" fmla="*/ 1 w 9"/>
                  <a:gd name="T37" fmla="*/ 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 h="126">
                    <a:moveTo>
                      <a:pt x="1" y="0"/>
                    </a:moveTo>
                    <a:lnTo>
                      <a:pt x="3" y="1"/>
                    </a:lnTo>
                    <a:lnTo>
                      <a:pt x="5" y="35"/>
                    </a:lnTo>
                    <a:lnTo>
                      <a:pt x="8" y="69"/>
                    </a:lnTo>
                    <a:lnTo>
                      <a:pt x="9" y="96"/>
                    </a:lnTo>
                    <a:lnTo>
                      <a:pt x="9" y="123"/>
                    </a:lnTo>
                    <a:lnTo>
                      <a:pt x="8" y="123"/>
                    </a:lnTo>
                    <a:lnTo>
                      <a:pt x="8" y="125"/>
                    </a:lnTo>
                    <a:lnTo>
                      <a:pt x="6" y="126"/>
                    </a:lnTo>
                    <a:lnTo>
                      <a:pt x="5" y="126"/>
                    </a:lnTo>
                    <a:lnTo>
                      <a:pt x="5" y="126"/>
                    </a:lnTo>
                    <a:lnTo>
                      <a:pt x="3" y="109"/>
                    </a:lnTo>
                    <a:lnTo>
                      <a:pt x="1" y="92"/>
                    </a:lnTo>
                    <a:lnTo>
                      <a:pt x="3" y="73"/>
                    </a:lnTo>
                    <a:lnTo>
                      <a:pt x="0" y="38"/>
                    </a:lnTo>
                    <a:lnTo>
                      <a:pt x="0" y="3"/>
                    </a:lnTo>
                    <a:lnTo>
                      <a:pt x="0" y="3"/>
                    </a:lnTo>
                    <a:lnTo>
                      <a:pt x="1" y="1"/>
                    </a:lnTo>
                    <a:lnTo>
                      <a:pt x="1"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3" name="Freeform 98"/>
              <p:cNvSpPr>
                <a:spLocks/>
              </p:cNvSpPr>
              <p:nvPr/>
            </p:nvSpPr>
            <p:spPr bwMode="auto">
              <a:xfrm>
                <a:off x="4395788" y="2705100"/>
                <a:ext cx="274638" cy="153988"/>
              </a:xfrm>
              <a:custGeom>
                <a:avLst/>
                <a:gdLst>
                  <a:gd name="T0" fmla="*/ 172 w 173"/>
                  <a:gd name="T1" fmla="*/ 0 h 97"/>
                  <a:gd name="T2" fmla="*/ 173 w 173"/>
                  <a:gd name="T3" fmla="*/ 0 h 97"/>
                  <a:gd name="T4" fmla="*/ 173 w 173"/>
                  <a:gd name="T5" fmla="*/ 1 h 97"/>
                  <a:gd name="T6" fmla="*/ 172 w 173"/>
                  <a:gd name="T7" fmla="*/ 2 h 97"/>
                  <a:gd name="T8" fmla="*/ 170 w 173"/>
                  <a:gd name="T9" fmla="*/ 4 h 97"/>
                  <a:gd name="T10" fmla="*/ 169 w 173"/>
                  <a:gd name="T11" fmla="*/ 5 h 97"/>
                  <a:gd name="T12" fmla="*/ 168 w 173"/>
                  <a:gd name="T13" fmla="*/ 5 h 97"/>
                  <a:gd name="T14" fmla="*/ 146 w 173"/>
                  <a:gd name="T15" fmla="*/ 7 h 97"/>
                  <a:gd name="T16" fmla="*/ 123 w 173"/>
                  <a:gd name="T17" fmla="*/ 11 h 97"/>
                  <a:gd name="T18" fmla="*/ 102 w 173"/>
                  <a:gd name="T19" fmla="*/ 11 h 97"/>
                  <a:gd name="T20" fmla="*/ 67 w 173"/>
                  <a:gd name="T21" fmla="*/ 9 h 97"/>
                  <a:gd name="T22" fmla="*/ 55 w 173"/>
                  <a:gd name="T23" fmla="*/ 7 h 97"/>
                  <a:gd name="T24" fmla="*/ 43 w 173"/>
                  <a:gd name="T25" fmla="*/ 7 h 97"/>
                  <a:gd name="T26" fmla="*/ 31 w 173"/>
                  <a:gd name="T27" fmla="*/ 9 h 97"/>
                  <a:gd name="T28" fmla="*/ 30 w 173"/>
                  <a:gd name="T29" fmla="*/ 10 h 97"/>
                  <a:gd name="T30" fmla="*/ 29 w 173"/>
                  <a:gd name="T31" fmla="*/ 13 h 97"/>
                  <a:gd name="T32" fmla="*/ 23 w 173"/>
                  <a:gd name="T33" fmla="*/ 18 h 97"/>
                  <a:gd name="T34" fmla="*/ 20 w 173"/>
                  <a:gd name="T35" fmla="*/ 22 h 97"/>
                  <a:gd name="T36" fmla="*/ 16 w 173"/>
                  <a:gd name="T37" fmla="*/ 27 h 97"/>
                  <a:gd name="T38" fmla="*/ 10 w 173"/>
                  <a:gd name="T39" fmla="*/ 31 h 97"/>
                  <a:gd name="T40" fmla="*/ 5 w 173"/>
                  <a:gd name="T41" fmla="*/ 35 h 97"/>
                  <a:gd name="T42" fmla="*/ 5 w 173"/>
                  <a:gd name="T43" fmla="*/ 40 h 97"/>
                  <a:gd name="T44" fmla="*/ 6 w 173"/>
                  <a:gd name="T45" fmla="*/ 46 h 97"/>
                  <a:gd name="T46" fmla="*/ 6 w 173"/>
                  <a:gd name="T47" fmla="*/ 51 h 97"/>
                  <a:gd name="T48" fmla="*/ 5 w 173"/>
                  <a:gd name="T49" fmla="*/ 56 h 97"/>
                  <a:gd name="T50" fmla="*/ 6 w 173"/>
                  <a:gd name="T51" fmla="*/ 91 h 97"/>
                  <a:gd name="T52" fmla="*/ 5 w 173"/>
                  <a:gd name="T53" fmla="*/ 93 h 97"/>
                  <a:gd name="T54" fmla="*/ 4 w 173"/>
                  <a:gd name="T55" fmla="*/ 94 h 97"/>
                  <a:gd name="T56" fmla="*/ 2 w 173"/>
                  <a:gd name="T57" fmla="*/ 95 h 97"/>
                  <a:gd name="T58" fmla="*/ 1 w 173"/>
                  <a:gd name="T59" fmla="*/ 97 h 97"/>
                  <a:gd name="T60" fmla="*/ 0 w 173"/>
                  <a:gd name="T61" fmla="*/ 97 h 97"/>
                  <a:gd name="T62" fmla="*/ 0 w 173"/>
                  <a:gd name="T63" fmla="*/ 95 h 97"/>
                  <a:gd name="T64" fmla="*/ 0 w 173"/>
                  <a:gd name="T65" fmla="*/ 59 h 97"/>
                  <a:gd name="T66" fmla="*/ 1 w 173"/>
                  <a:gd name="T67" fmla="*/ 46 h 97"/>
                  <a:gd name="T68" fmla="*/ 0 w 173"/>
                  <a:gd name="T69" fmla="*/ 31 h 97"/>
                  <a:gd name="T70" fmla="*/ 0 w 173"/>
                  <a:gd name="T71" fmla="*/ 31 h 97"/>
                  <a:gd name="T72" fmla="*/ 1 w 173"/>
                  <a:gd name="T73" fmla="*/ 31 h 97"/>
                  <a:gd name="T74" fmla="*/ 1 w 173"/>
                  <a:gd name="T75" fmla="*/ 31 h 97"/>
                  <a:gd name="T76" fmla="*/ 4 w 173"/>
                  <a:gd name="T77" fmla="*/ 34 h 97"/>
                  <a:gd name="T78" fmla="*/ 6 w 173"/>
                  <a:gd name="T79" fmla="*/ 31 h 97"/>
                  <a:gd name="T80" fmla="*/ 10 w 173"/>
                  <a:gd name="T81" fmla="*/ 28 h 97"/>
                  <a:gd name="T82" fmla="*/ 14 w 173"/>
                  <a:gd name="T83" fmla="*/ 23 h 97"/>
                  <a:gd name="T84" fmla="*/ 20 w 173"/>
                  <a:gd name="T85" fmla="*/ 18 h 97"/>
                  <a:gd name="T86" fmla="*/ 22 w 173"/>
                  <a:gd name="T87" fmla="*/ 15 h 97"/>
                  <a:gd name="T88" fmla="*/ 23 w 173"/>
                  <a:gd name="T89" fmla="*/ 13 h 97"/>
                  <a:gd name="T90" fmla="*/ 26 w 173"/>
                  <a:gd name="T91" fmla="*/ 10 h 97"/>
                  <a:gd name="T92" fmla="*/ 30 w 173"/>
                  <a:gd name="T93" fmla="*/ 7 h 97"/>
                  <a:gd name="T94" fmla="*/ 33 w 173"/>
                  <a:gd name="T95" fmla="*/ 6 h 97"/>
                  <a:gd name="T96" fmla="*/ 33 w 173"/>
                  <a:gd name="T97" fmla="*/ 7 h 97"/>
                  <a:gd name="T98" fmla="*/ 33 w 173"/>
                  <a:gd name="T99" fmla="*/ 7 h 97"/>
                  <a:gd name="T100" fmla="*/ 33 w 173"/>
                  <a:gd name="T101" fmla="*/ 7 h 97"/>
                  <a:gd name="T102" fmla="*/ 47 w 173"/>
                  <a:gd name="T103" fmla="*/ 4 h 97"/>
                  <a:gd name="T104" fmla="*/ 63 w 173"/>
                  <a:gd name="T105" fmla="*/ 4 h 97"/>
                  <a:gd name="T106" fmla="*/ 80 w 173"/>
                  <a:gd name="T107" fmla="*/ 4 h 97"/>
                  <a:gd name="T108" fmla="*/ 94 w 173"/>
                  <a:gd name="T109" fmla="*/ 5 h 97"/>
                  <a:gd name="T110" fmla="*/ 121 w 173"/>
                  <a:gd name="T111" fmla="*/ 5 h 97"/>
                  <a:gd name="T112" fmla="*/ 146 w 173"/>
                  <a:gd name="T113" fmla="*/ 2 h 97"/>
                  <a:gd name="T114" fmla="*/ 172 w 173"/>
                  <a:gd name="T115"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3" h="97">
                    <a:moveTo>
                      <a:pt x="172" y="0"/>
                    </a:moveTo>
                    <a:lnTo>
                      <a:pt x="173" y="0"/>
                    </a:lnTo>
                    <a:lnTo>
                      <a:pt x="173" y="1"/>
                    </a:lnTo>
                    <a:lnTo>
                      <a:pt x="172" y="2"/>
                    </a:lnTo>
                    <a:lnTo>
                      <a:pt x="170" y="4"/>
                    </a:lnTo>
                    <a:lnTo>
                      <a:pt x="169" y="5"/>
                    </a:lnTo>
                    <a:lnTo>
                      <a:pt x="168" y="5"/>
                    </a:lnTo>
                    <a:lnTo>
                      <a:pt x="146" y="7"/>
                    </a:lnTo>
                    <a:lnTo>
                      <a:pt x="123" y="11"/>
                    </a:lnTo>
                    <a:lnTo>
                      <a:pt x="102" y="11"/>
                    </a:lnTo>
                    <a:lnTo>
                      <a:pt x="67" y="9"/>
                    </a:lnTo>
                    <a:lnTo>
                      <a:pt x="55" y="7"/>
                    </a:lnTo>
                    <a:lnTo>
                      <a:pt x="43" y="7"/>
                    </a:lnTo>
                    <a:lnTo>
                      <a:pt x="31" y="9"/>
                    </a:lnTo>
                    <a:lnTo>
                      <a:pt x="30" y="10"/>
                    </a:lnTo>
                    <a:lnTo>
                      <a:pt x="29" y="13"/>
                    </a:lnTo>
                    <a:lnTo>
                      <a:pt x="23" y="18"/>
                    </a:lnTo>
                    <a:lnTo>
                      <a:pt x="20" y="22"/>
                    </a:lnTo>
                    <a:lnTo>
                      <a:pt x="16" y="27"/>
                    </a:lnTo>
                    <a:lnTo>
                      <a:pt x="10" y="31"/>
                    </a:lnTo>
                    <a:lnTo>
                      <a:pt x="5" y="35"/>
                    </a:lnTo>
                    <a:lnTo>
                      <a:pt x="5" y="40"/>
                    </a:lnTo>
                    <a:lnTo>
                      <a:pt x="6" y="46"/>
                    </a:lnTo>
                    <a:lnTo>
                      <a:pt x="6" y="51"/>
                    </a:lnTo>
                    <a:lnTo>
                      <a:pt x="5" y="56"/>
                    </a:lnTo>
                    <a:lnTo>
                      <a:pt x="6" y="91"/>
                    </a:lnTo>
                    <a:lnTo>
                      <a:pt x="5" y="93"/>
                    </a:lnTo>
                    <a:lnTo>
                      <a:pt x="4" y="94"/>
                    </a:lnTo>
                    <a:lnTo>
                      <a:pt x="2" y="95"/>
                    </a:lnTo>
                    <a:lnTo>
                      <a:pt x="1" y="97"/>
                    </a:lnTo>
                    <a:lnTo>
                      <a:pt x="0" y="97"/>
                    </a:lnTo>
                    <a:lnTo>
                      <a:pt x="0" y="95"/>
                    </a:lnTo>
                    <a:lnTo>
                      <a:pt x="0" y="59"/>
                    </a:lnTo>
                    <a:lnTo>
                      <a:pt x="1" y="46"/>
                    </a:lnTo>
                    <a:lnTo>
                      <a:pt x="0" y="31"/>
                    </a:lnTo>
                    <a:lnTo>
                      <a:pt x="0" y="31"/>
                    </a:lnTo>
                    <a:lnTo>
                      <a:pt x="1" y="31"/>
                    </a:lnTo>
                    <a:lnTo>
                      <a:pt x="1" y="31"/>
                    </a:lnTo>
                    <a:lnTo>
                      <a:pt x="4" y="34"/>
                    </a:lnTo>
                    <a:lnTo>
                      <a:pt x="6" y="31"/>
                    </a:lnTo>
                    <a:lnTo>
                      <a:pt x="10" y="28"/>
                    </a:lnTo>
                    <a:lnTo>
                      <a:pt x="14" y="23"/>
                    </a:lnTo>
                    <a:lnTo>
                      <a:pt x="20" y="18"/>
                    </a:lnTo>
                    <a:lnTo>
                      <a:pt x="22" y="15"/>
                    </a:lnTo>
                    <a:lnTo>
                      <a:pt x="23" y="13"/>
                    </a:lnTo>
                    <a:lnTo>
                      <a:pt x="26" y="10"/>
                    </a:lnTo>
                    <a:lnTo>
                      <a:pt x="30" y="7"/>
                    </a:lnTo>
                    <a:lnTo>
                      <a:pt x="33" y="6"/>
                    </a:lnTo>
                    <a:lnTo>
                      <a:pt x="33" y="7"/>
                    </a:lnTo>
                    <a:lnTo>
                      <a:pt x="33" y="7"/>
                    </a:lnTo>
                    <a:lnTo>
                      <a:pt x="33" y="7"/>
                    </a:lnTo>
                    <a:lnTo>
                      <a:pt x="47" y="4"/>
                    </a:lnTo>
                    <a:lnTo>
                      <a:pt x="63" y="4"/>
                    </a:lnTo>
                    <a:lnTo>
                      <a:pt x="80" y="4"/>
                    </a:lnTo>
                    <a:lnTo>
                      <a:pt x="94" y="5"/>
                    </a:lnTo>
                    <a:lnTo>
                      <a:pt x="121" y="5"/>
                    </a:lnTo>
                    <a:lnTo>
                      <a:pt x="146" y="2"/>
                    </a:lnTo>
                    <a:lnTo>
                      <a:pt x="172"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4" name="Freeform 99"/>
              <p:cNvSpPr>
                <a:spLocks/>
              </p:cNvSpPr>
              <p:nvPr/>
            </p:nvSpPr>
            <p:spPr bwMode="auto">
              <a:xfrm>
                <a:off x="4402138" y="3221038"/>
                <a:ext cx="14288" cy="152400"/>
              </a:xfrm>
              <a:custGeom>
                <a:avLst/>
                <a:gdLst>
                  <a:gd name="T0" fmla="*/ 2 w 9"/>
                  <a:gd name="T1" fmla="*/ 0 h 96"/>
                  <a:gd name="T2" fmla="*/ 2 w 9"/>
                  <a:gd name="T3" fmla="*/ 0 h 96"/>
                  <a:gd name="T4" fmla="*/ 8 w 9"/>
                  <a:gd name="T5" fmla="*/ 22 h 96"/>
                  <a:gd name="T6" fmla="*/ 9 w 9"/>
                  <a:gd name="T7" fmla="*/ 44 h 96"/>
                  <a:gd name="T8" fmla="*/ 8 w 9"/>
                  <a:gd name="T9" fmla="*/ 68 h 96"/>
                  <a:gd name="T10" fmla="*/ 8 w 9"/>
                  <a:gd name="T11" fmla="*/ 90 h 96"/>
                  <a:gd name="T12" fmla="*/ 6 w 9"/>
                  <a:gd name="T13" fmla="*/ 92 h 96"/>
                  <a:gd name="T14" fmla="*/ 6 w 9"/>
                  <a:gd name="T15" fmla="*/ 93 h 96"/>
                  <a:gd name="T16" fmla="*/ 5 w 9"/>
                  <a:gd name="T17" fmla="*/ 94 h 96"/>
                  <a:gd name="T18" fmla="*/ 4 w 9"/>
                  <a:gd name="T19" fmla="*/ 96 h 96"/>
                  <a:gd name="T20" fmla="*/ 2 w 9"/>
                  <a:gd name="T21" fmla="*/ 96 h 96"/>
                  <a:gd name="T22" fmla="*/ 2 w 9"/>
                  <a:gd name="T23" fmla="*/ 94 h 96"/>
                  <a:gd name="T24" fmla="*/ 1 w 9"/>
                  <a:gd name="T25" fmla="*/ 64 h 96"/>
                  <a:gd name="T26" fmla="*/ 0 w 9"/>
                  <a:gd name="T27" fmla="*/ 33 h 96"/>
                  <a:gd name="T28" fmla="*/ 1 w 9"/>
                  <a:gd name="T29" fmla="*/ 1 h 96"/>
                  <a:gd name="T30" fmla="*/ 2 w 9"/>
                  <a:gd name="T31" fmla="*/ 1 h 96"/>
                  <a:gd name="T32" fmla="*/ 2 w 9"/>
                  <a:gd name="T33"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96">
                    <a:moveTo>
                      <a:pt x="2" y="0"/>
                    </a:moveTo>
                    <a:lnTo>
                      <a:pt x="2" y="0"/>
                    </a:lnTo>
                    <a:lnTo>
                      <a:pt x="8" y="22"/>
                    </a:lnTo>
                    <a:lnTo>
                      <a:pt x="9" y="44"/>
                    </a:lnTo>
                    <a:lnTo>
                      <a:pt x="8" y="68"/>
                    </a:lnTo>
                    <a:lnTo>
                      <a:pt x="8" y="90"/>
                    </a:lnTo>
                    <a:lnTo>
                      <a:pt x="6" y="92"/>
                    </a:lnTo>
                    <a:lnTo>
                      <a:pt x="6" y="93"/>
                    </a:lnTo>
                    <a:lnTo>
                      <a:pt x="5" y="94"/>
                    </a:lnTo>
                    <a:lnTo>
                      <a:pt x="4" y="96"/>
                    </a:lnTo>
                    <a:lnTo>
                      <a:pt x="2" y="96"/>
                    </a:lnTo>
                    <a:lnTo>
                      <a:pt x="2" y="94"/>
                    </a:lnTo>
                    <a:lnTo>
                      <a:pt x="1" y="64"/>
                    </a:lnTo>
                    <a:lnTo>
                      <a:pt x="0" y="33"/>
                    </a:lnTo>
                    <a:lnTo>
                      <a:pt x="1" y="1"/>
                    </a:lnTo>
                    <a:lnTo>
                      <a:pt x="2" y="1"/>
                    </a:lnTo>
                    <a:lnTo>
                      <a:pt x="2"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5" name="Freeform 100"/>
              <p:cNvSpPr>
                <a:spLocks/>
              </p:cNvSpPr>
              <p:nvPr/>
            </p:nvSpPr>
            <p:spPr bwMode="auto">
              <a:xfrm>
                <a:off x="4391025" y="2727325"/>
                <a:ext cx="71438" cy="131763"/>
              </a:xfrm>
              <a:custGeom>
                <a:avLst/>
                <a:gdLst>
                  <a:gd name="T0" fmla="*/ 32 w 45"/>
                  <a:gd name="T1" fmla="*/ 0 h 83"/>
                  <a:gd name="T2" fmla="*/ 24 w 45"/>
                  <a:gd name="T3" fmla="*/ 18 h 83"/>
                  <a:gd name="T4" fmla="*/ 34 w 45"/>
                  <a:gd name="T5" fmla="*/ 7 h 83"/>
                  <a:gd name="T6" fmla="*/ 23 w 45"/>
                  <a:gd name="T7" fmla="*/ 33 h 83"/>
                  <a:gd name="T8" fmla="*/ 38 w 45"/>
                  <a:gd name="T9" fmla="*/ 21 h 83"/>
                  <a:gd name="T10" fmla="*/ 40 w 45"/>
                  <a:gd name="T11" fmla="*/ 20 h 83"/>
                  <a:gd name="T12" fmla="*/ 34 w 45"/>
                  <a:gd name="T13" fmla="*/ 33 h 83"/>
                  <a:gd name="T14" fmla="*/ 37 w 45"/>
                  <a:gd name="T15" fmla="*/ 34 h 83"/>
                  <a:gd name="T16" fmla="*/ 44 w 45"/>
                  <a:gd name="T17" fmla="*/ 30 h 83"/>
                  <a:gd name="T18" fmla="*/ 38 w 45"/>
                  <a:gd name="T19" fmla="*/ 42 h 83"/>
                  <a:gd name="T20" fmla="*/ 25 w 45"/>
                  <a:gd name="T21" fmla="*/ 70 h 83"/>
                  <a:gd name="T22" fmla="*/ 40 w 45"/>
                  <a:gd name="T23" fmla="*/ 51 h 83"/>
                  <a:gd name="T24" fmla="*/ 42 w 45"/>
                  <a:gd name="T25" fmla="*/ 50 h 83"/>
                  <a:gd name="T26" fmla="*/ 41 w 45"/>
                  <a:gd name="T27" fmla="*/ 56 h 83"/>
                  <a:gd name="T28" fmla="*/ 41 w 45"/>
                  <a:gd name="T29" fmla="*/ 60 h 83"/>
                  <a:gd name="T30" fmla="*/ 44 w 45"/>
                  <a:gd name="T31" fmla="*/ 59 h 83"/>
                  <a:gd name="T32" fmla="*/ 44 w 45"/>
                  <a:gd name="T33" fmla="*/ 66 h 83"/>
                  <a:gd name="T34" fmla="*/ 40 w 45"/>
                  <a:gd name="T35" fmla="*/ 72 h 83"/>
                  <a:gd name="T36" fmla="*/ 37 w 45"/>
                  <a:gd name="T37" fmla="*/ 72 h 83"/>
                  <a:gd name="T38" fmla="*/ 30 w 45"/>
                  <a:gd name="T39" fmla="*/ 76 h 83"/>
                  <a:gd name="T40" fmla="*/ 28 w 45"/>
                  <a:gd name="T41" fmla="*/ 76 h 83"/>
                  <a:gd name="T42" fmla="*/ 40 w 45"/>
                  <a:gd name="T43" fmla="*/ 55 h 83"/>
                  <a:gd name="T44" fmla="*/ 20 w 45"/>
                  <a:gd name="T45" fmla="*/ 80 h 83"/>
                  <a:gd name="T46" fmla="*/ 19 w 45"/>
                  <a:gd name="T47" fmla="*/ 80 h 83"/>
                  <a:gd name="T48" fmla="*/ 37 w 45"/>
                  <a:gd name="T49" fmla="*/ 39 h 83"/>
                  <a:gd name="T50" fmla="*/ 7 w 45"/>
                  <a:gd name="T51" fmla="*/ 81 h 83"/>
                  <a:gd name="T52" fmla="*/ 4 w 45"/>
                  <a:gd name="T53" fmla="*/ 83 h 83"/>
                  <a:gd name="T54" fmla="*/ 11 w 45"/>
                  <a:gd name="T55" fmla="*/ 68 h 83"/>
                  <a:gd name="T56" fmla="*/ 36 w 45"/>
                  <a:gd name="T57" fmla="*/ 25 h 83"/>
                  <a:gd name="T58" fmla="*/ 3 w 45"/>
                  <a:gd name="T59" fmla="*/ 72 h 83"/>
                  <a:gd name="T60" fmla="*/ 0 w 45"/>
                  <a:gd name="T61" fmla="*/ 73 h 83"/>
                  <a:gd name="T62" fmla="*/ 12 w 45"/>
                  <a:gd name="T63" fmla="*/ 47 h 83"/>
                  <a:gd name="T64" fmla="*/ 19 w 45"/>
                  <a:gd name="T65" fmla="*/ 34 h 83"/>
                  <a:gd name="T66" fmla="*/ 12 w 45"/>
                  <a:gd name="T67" fmla="*/ 43 h 83"/>
                  <a:gd name="T68" fmla="*/ 5 w 45"/>
                  <a:gd name="T69" fmla="*/ 54 h 83"/>
                  <a:gd name="T70" fmla="*/ 3 w 45"/>
                  <a:gd name="T71" fmla="*/ 54 h 83"/>
                  <a:gd name="T72" fmla="*/ 17 w 45"/>
                  <a:gd name="T73" fmla="*/ 24 h 83"/>
                  <a:gd name="T74" fmla="*/ 3 w 45"/>
                  <a:gd name="T75" fmla="*/ 39 h 83"/>
                  <a:gd name="T76" fmla="*/ 0 w 45"/>
                  <a:gd name="T77" fmla="*/ 41 h 83"/>
                  <a:gd name="T78" fmla="*/ 3 w 45"/>
                  <a:gd name="T79" fmla="*/ 37 h 83"/>
                  <a:gd name="T80" fmla="*/ 7 w 45"/>
                  <a:gd name="T81" fmla="*/ 26 h 83"/>
                  <a:gd name="T82" fmla="*/ 9 w 45"/>
                  <a:gd name="T83" fmla="*/ 20 h 83"/>
                  <a:gd name="T84" fmla="*/ 11 w 45"/>
                  <a:gd name="T85" fmla="*/ 20 h 83"/>
                  <a:gd name="T86" fmla="*/ 9 w 45"/>
                  <a:gd name="T87" fmla="*/ 25 h 83"/>
                  <a:gd name="T88" fmla="*/ 5 w 45"/>
                  <a:gd name="T89" fmla="*/ 34 h 83"/>
                  <a:gd name="T90" fmla="*/ 8 w 45"/>
                  <a:gd name="T91" fmla="*/ 32 h 83"/>
                  <a:gd name="T92" fmla="*/ 11 w 45"/>
                  <a:gd name="T93" fmla="*/ 25 h 83"/>
                  <a:gd name="T94" fmla="*/ 20 w 45"/>
                  <a:gd name="T95" fmla="*/ 11 h 83"/>
                  <a:gd name="T96" fmla="*/ 32 w 45"/>
                  <a:gd name="T9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83">
                    <a:moveTo>
                      <a:pt x="32" y="0"/>
                    </a:moveTo>
                    <a:lnTo>
                      <a:pt x="32" y="0"/>
                    </a:lnTo>
                    <a:lnTo>
                      <a:pt x="32" y="0"/>
                    </a:lnTo>
                    <a:lnTo>
                      <a:pt x="24" y="16"/>
                    </a:lnTo>
                    <a:lnTo>
                      <a:pt x="15" y="32"/>
                    </a:lnTo>
                    <a:lnTo>
                      <a:pt x="24" y="18"/>
                    </a:lnTo>
                    <a:lnTo>
                      <a:pt x="33" y="8"/>
                    </a:lnTo>
                    <a:lnTo>
                      <a:pt x="34" y="7"/>
                    </a:lnTo>
                    <a:lnTo>
                      <a:pt x="34" y="7"/>
                    </a:lnTo>
                    <a:lnTo>
                      <a:pt x="36" y="7"/>
                    </a:lnTo>
                    <a:lnTo>
                      <a:pt x="36" y="7"/>
                    </a:lnTo>
                    <a:lnTo>
                      <a:pt x="23" y="33"/>
                    </a:lnTo>
                    <a:lnTo>
                      <a:pt x="8" y="60"/>
                    </a:lnTo>
                    <a:lnTo>
                      <a:pt x="21" y="39"/>
                    </a:lnTo>
                    <a:lnTo>
                      <a:pt x="38" y="21"/>
                    </a:lnTo>
                    <a:lnTo>
                      <a:pt x="38" y="21"/>
                    </a:lnTo>
                    <a:lnTo>
                      <a:pt x="40" y="20"/>
                    </a:lnTo>
                    <a:lnTo>
                      <a:pt x="40" y="20"/>
                    </a:lnTo>
                    <a:lnTo>
                      <a:pt x="41" y="20"/>
                    </a:lnTo>
                    <a:lnTo>
                      <a:pt x="41" y="21"/>
                    </a:lnTo>
                    <a:lnTo>
                      <a:pt x="34" y="33"/>
                    </a:lnTo>
                    <a:lnTo>
                      <a:pt x="28" y="46"/>
                    </a:lnTo>
                    <a:lnTo>
                      <a:pt x="32" y="39"/>
                    </a:lnTo>
                    <a:lnTo>
                      <a:pt x="37" y="34"/>
                    </a:lnTo>
                    <a:lnTo>
                      <a:pt x="42" y="30"/>
                    </a:lnTo>
                    <a:lnTo>
                      <a:pt x="42" y="30"/>
                    </a:lnTo>
                    <a:lnTo>
                      <a:pt x="44" y="30"/>
                    </a:lnTo>
                    <a:lnTo>
                      <a:pt x="45" y="30"/>
                    </a:lnTo>
                    <a:lnTo>
                      <a:pt x="45" y="30"/>
                    </a:lnTo>
                    <a:lnTo>
                      <a:pt x="38" y="42"/>
                    </a:lnTo>
                    <a:lnTo>
                      <a:pt x="32" y="54"/>
                    </a:lnTo>
                    <a:lnTo>
                      <a:pt x="26" y="66"/>
                    </a:lnTo>
                    <a:lnTo>
                      <a:pt x="25" y="70"/>
                    </a:lnTo>
                    <a:lnTo>
                      <a:pt x="26" y="68"/>
                    </a:lnTo>
                    <a:lnTo>
                      <a:pt x="33" y="59"/>
                    </a:lnTo>
                    <a:lnTo>
                      <a:pt x="40" y="51"/>
                    </a:lnTo>
                    <a:lnTo>
                      <a:pt x="40" y="50"/>
                    </a:lnTo>
                    <a:lnTo>
                      <a:pt x="41" y="50"/>
                    </a:lnTo>
                    <a:lnTo>
                      <a:pt x="42" y="50"/>
                    </a:lnTo>
                    <a:lnTo>
                      <a:pt x="44" y="50"/>
                    </a:lnTo>
                    <a:lnTo>
                      <a:pt x="44" y="50"/>
                    </a:lnTo>
                    <a:lnTo>
                      <a:pt x="41" y="56"/>
                    </a:lnTo>
                    <a:lnTo>
                      <a:pt x="37" y="63"/>
                    </a:lnTo>
                    <a:lnTo>
                      <a:pt x="34" y="68"/>
                    </a:lnTo>
                    <a:lnTo>
                      <a:pt x="41" y="60"/>
                    </a:lnTo>
                    <a:lnTo>
                      <a:pt x="42" y="60"/>
                    </a:lnTo>
                    <a:lnTo>
                      <a:pt x="42" y="60"/>
                    </a:lnTo>
                    <a:lnTo>
                      <a:pt x="44" y="59"/>
                    </a:lnTo>
                    <a:lnTo>
                      <a:pt x="45" y="59"/>
                    </a:lnTo>
                    <a:lnTo>
                      <a:pt x="45" y="60"/>
                    </a:lnTo>
                    <a:lnTo>
                      <a:pt x="44" y="66"/>
                    </a:lnTo>
                    <a:lnTo>
                      <a:pt x="41" y="71"/>
                    </a:lnTo>
                    <a:lnTo>
                      <a:pt x="40" y="72"/>
                    </a:lnTo>
                    <a:lnTo>
                      <a:pt x="40" y="72"/>
                    </a:lnTo>
                    <a:lnTo>
                      <a:pt x="38" y="73"/>
                    </a:lnTo>
                    <a:lnTo>
                      <a:pt x="37" y="73"/>
                    </a:lnTo>
                    <a:lnTo>
                      <a:pt x="37" y="72"/>
                    </a:lnTo>
                    <a:lnTo>
                      <a:pt x="38" y="68"/>
                    </a:lnTo>
                    <a:lnTo>
                      <a:pt x="34" y="72"/>
                    </a:lnTo>
                    <a:lnTo>
                      <a:pt x="30" y="76"/>
                    </a:lnTo>
                    <a:lnTo>
                      <a:pt x="29" y="76"/>
                    </a:lnTo>
                    <a:lnTo>
                      <a:pt x="29" y="76"/>
                    </a:lnTo>
                    <a:lnTo>
                      <a:pt x="28" y="76"/>
                    </a:lnTo>
                    <a:lnTo>
                      <a:pt x="28" y="76"/>
                    </a:lnTo>
                    <a:lnTo>
                      <a:pt x="33" y="64"/>
                    </a:lnTo>
                    <a:lnTo>
                      <a:pt x="40" y="55"/>
                    </a:lnTo>
                    <a:lnTo>
                      <a:pt x="21" y="79"/>
                    </a:lnTo>
                    <a:lnTo>
                      <a:pt x="21" y="79"/>
                    </a:lnTo>
                    <a:lnTo>
                      <a:pt x="20" y="80"/>
                    </a:lnTo>
                    <a:lnTo>
                      <a:pt x="19" y="80"/>
                    </a:lnTo>
                    <a:lnTo>
                      <a:pt x="19" y="80"/>
                    </a:lnTo>
                    <a:lnTo>
                      <a:pt x="19" y="80"/>
                    </a:lnTo>
                    <a:lnTo>
                      <a:pt x="23" y="66"/>
                    </a:lnTo>
                    <a:lnTo>
                      <a:pt x="29" y="54"/>
                    </a:lnTo>
                    <a:lnTo>
                      <a:pt x="37" y="39"/>
                    </a:lnTo>
                    <a:lnTo>
                      <a:pt x="37" y="38"/>
                    </a:lnTo>
                    <a:lnTo>
                      <a:pt x="23" y="60"/>
                    </a:lnTo>
                    <a:lnTo>
                      <a:pt x="7" y="81"/>
                    </a:lnTo>
                    <a:lnTo>
                      <a:pt x="7" y="83"/>
                    </a:lnTo>
                    <a:lnTo>
                      <a:pt x="5" y="83"/>
                    </a:lnTo>
                    <a:lnTo>
                      <a:pt x="4" y="83"/>
                    </a:lnTo>
                    <a:lnTo>
                      <a:pt x="4" y="83"/>
                    </a:lnTo>
                    <a:lnTo>
                      <a:pt x="4" y="83"/>
                    </a:lnTo>
                    <a:lnTo>
                      <a:pt x="11" y="68"/>
                    </a:lnTo>
                    <a:lnTo>
                      <a:pt x="19" y="54"/>
                    </a:lnTo>
                    <a:lnTo>
                      <a:pt x="26" y="39"/>
                    </a:lnTo>
                    <a:lnTo>
                      <a:pt x="36" y="25"/>
                    </a:lnTo>
                    <a:lnTo>
                      <a:pt x="24" y="39"/>
                    </a:lnTo>
                    <a:lnTo>
                      <a:pt x="13" y="56"/>
                    </a:lnTo>
                    <a:lnTo>
                      <a:pt x="3" y="72"/>
                    </a:lnTo>
                    <a:lnTo>
                      <a:pt x="3" y="72"/>
                    </a:lnTo>
                    <a:lnTo>
                      <a:pt x="2" y="72"/>
                    </a:lnTo>
                    <a:lnTo>
                      <a:pt x="0" y="73"/>
                    </a:lnTo>
                    <a:lnTo>
                      <a:pt x="0" y="73"/>
                    </a:lnTo>
                    <a:lnTo>
                      <a:pt x="0" y="72"/>
                    </a:lnTo>
                    <a:lnTo>
                      <a:pt x="12" y="47"/>
                    </a:lnTo>
                    <a:lnTo>
                      <a:pt x="25" y="22"/>
                    </a:lnTo>
                    <a:lnTo>
                      <a:pt x="20" y="30"/>
                    </a:lnTo>
                    <a:lnTo>
                      <a:pt x="19" y="34"/>
                    </a:lnTo>
                    <a:lnTo>
                      <a:pt x="16" y="37"/>
                    </a:lnTo>
                    <a:lnTo>
                      <a:pt x="15" y="39"/>
                    </a:lnTo>
                    <a:lnTo>
                      <a:pt x="12" y="43"/>
                    </a:lnTo>
                    <a:lnTo>
                      <a:pt x="9" y="46"/>
                    </a:lnTo>
                    <a:lnTo>
                      <a:pt x="5" y="52"/>
                    </a:lnTo>
                    <a:lnTo>
                      <a:pt x="5" y="54"/>
                    </a:lnTo>
                    <a:lnTo>
                      <a:pt x="4" y="54"/>
                    </a:lnTo>
                    <a:lnTo>
                      <a:pt x="3" y="54"/>
                    </a:lnTo>
                    <a:lnTo>
                      <a:pt x="3" y="54"/>
                    </a:lnTo>
                    <a:lnTo>
                      <a:pt x="5" y="49"/>
                    </a:lnTo>
                    <a:lnTo>
                      <a:pt x="5" y="49"/>
                    </a:lnTo>
                    <a:lnTo>
                      <a:pt x="17" y="24"/>
                    </a:lnTo>
                    <a:lnTo>
                      <a:pt x="23" y="13"/>
                    </a:lnTo>
                    <a:lnTo>
                      <a:pt x="13" y="26"/>
                    </a:lnTo>
                    <a:lnTo>
                      <a:pt x="3" y="39"/>
                    </a:lnTo>
                    <a:lnTo>
                      <a:pt x="3" y="39"/>
                    </a:lnTo>
                    <a:lnTo>
                      <a:pt x="2" y="39"/>
                    </a:lnTo>
                    <a:lnTo>
                      <a:pt x="0" y="41"/>
                    </a:lnTo>
                    <a:lnTo>
                      <a:pt x="0" y="39"/>
                    </a:lnTo>
                    <a:lnTo>
                      <a:pt x="2" y="38"/>
                    </a:lnTo>
                    <a:lnTo>
                      <a:pt x="3" y="37"/>
                    </a:lnTo>
                    <a:lnTo>
                      <a:pt x="4" y="33"/>
                    </a:lnTo>
                    <a:lnTo>
                      <a:pt x="5" y="30"/>
                    </a:lnTo>
                    <a:lnTo>
                      <a:pt x="7" y="26"/>
                    </a:lnTo>
                    <a:lnTo>
                      <a:pt x="8" y="24"/>
                    </a:lnTo>
                    <a:lnTo>
                      <a:pt x="9" y="21"/>
                    </a:lnTo>
                    <a:lnTo>
                      <a:pt x="9" y="20"/>
                    </a:lnTo>
                    <a:lnTo>
                      <a:pt x="9" y="20"/>
                    </a:lnTo>
                    <a:lnTo>
                      <a:pt x="11" y="20"/>
                    </a:lnTo>
                    <a:lnTo>
                      <a:pt x="11" y="20"/>
                    </a:lnTo>
                    <a:lnTo>
                      <a:pt x="12" y="20"/>
                    </a:lnTo>
                    <a:lnTo>
                      <a:pt x="12" y="20"/>
                    </a:lnTo>
                    <a:lnTo>
                      <a:pt x="9" y="25"/>
                    </a:lnTo>
                    <a:lnTo>
                      <a:pt x="7" y="30"/>
                    </a:lnTo>
                    <a:lnTo>
                      <a:pt x="5" y="33"/>
                    </a:lnTo>
                    <a:lnTo>
                      <a:pt x="5" y="34"/>
                    </a:lnTo>
                    <a:lnTo>
                      <a:pt x="5" y="34"/>
                    </a:lnTo>
                    <a:lnTo>
                      <a:pt x="7" y="33"/>
                    </a:lnTo>
                    <a:lnTo>
                      <a:pt x="8" y="32"/>
                    </a:lnTo>
                    <a:lnTo>
                      <a:pt x="8" y="29"/>
                    </a:lnTo>
                    <a:lnTo>
                      <a:pt x="9" y="28"/>
                    </a:lnTo>
                    <a:lnTo>
                      <a:pt x="11" y="25"/>
                    </a:lnTo>
                    <a:lnTo>
                      <a:pt x="12" y="24"/>
                    </a:lnTo>
                    <a:lnTo>
                      <a:pt x="13" y="22"/>
                    </a:lnTo>
                    <a:lnTo>
                      <a:pt x="20" y="11"/>
                    </a:lnTo>
                    <a:lnTo>
                      <a:pt x="29" y="0"/>
                    </a:lnTo>
                    <a:lnTo>
                      <a:pt x="30" y="0"/>
                    </a:lnTo>
                    <a:lnTo>
                      <a:pt x="32"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6" name="Freeform 101"/>
              <p:cNvSpPr>
                <a:spLocks/>
              </p:cNvSpPr>
              <p:nvPr/>
            </p:nvSpPr>
            <p:spPr bwMode="auto">
              <a:xfrm>
                <a:off x="3959225" y="2894013"/>
                <a:ext cx="92075" cy="165100"/>
              </a:xfrm>
              <a:custGeom>
                <a:avLst/>
                <a:gdLst>
                  <a:gd name="T0" fmla="*/ 7 w 58"/>
                  <a:gd name="T1" fmla="*/ 10 h 104"/>
                  <a:gd name="T2" fmla="*/ 10 w 58"/>
                  <a:gd name="T3" fmla="*/ 12 h 104"/>
                  <a:gd name="T4" fmla="*/ 8 w 58"/>
                  <a:gd name="T5" fmla="*/ 18 h 104"/>
                  <a:gd name="T6" fmla="*/ 12 w 58"/>
                  <a:gd name="T7" fmla="*/ 16 h 104"/>
                  <a:gd name="T8" fmla="*/ 15 w 58"/>
                  <a:gd name="T9" fmla="*/ 18 h 104"/>
                  <a:gd name="T10" fmla="*/ 14 w 58"/>
                  <a:gd name="T11" fmla="*/ 27 h 104"/>
                  <a:gd name="T12" fmla="*/ 14 w 58"/>
                  <a:gd name="T13" fmla="*/ 30 h 104"/>
                  <a:gd name="T14" fmla="*/ 19 w 58"/>
                  <a:gd name="T15" fmla="*/ 24 h 104"/>
                  <a:gd name="T16" fmla="*/ 19 w 58"/>
                  <a:gd name="T17" fmla="*/ 29 h 104"/>
                  <a:gd name="T18" fmla="*/ 19 w 58"/>
                  <a:gd name="T19" fmla="*/ 33 h 104"/>
                  <a:gd name="T20" fmla="*/ 24 w 58"/>
                  <a:gd name="T21" fmla="*/ 29 h 104"/>
                  <a:gd name="T22" fmla="*/ 25 w 58"/>
                  <a:gd name="T23" fmla="*/ 41 h 104"/>
                  <a:gd name="T24" fmla="*/ 28 w 58"/>
                  <a:gd name="T25" fmla="*/ 42 h 104"/>
                  <a:gd name="T26" fmla="*/ 28 w 58"/>
                  <a:gd name="T27" fmla="*/ 51 h 104"/>
                  <a:gd name="T28" fmla="*/ 31 w 58"/>
                  <a:gd name="T29" fmla="*/ 50 h 104"/>
                  <a:gd name="T30" fmla="*/ 33 w 58"/>
                  <a:gd name="T31" fmla="*/ 50 h 104"/>
                  <a:gd name="T32" fmla="*/ 33 w 58"/>
                  <a:gd name="T33" fmla="*/ 59 h 104"/>
                  <a:gd name="T34" fmla="*/ 36 w 58"/>
                  <a:gd name="T35" fmla="*/ 63 h 104"/>
                  <a:gd name="T36" fmla="*/ 40 w 58"/>
                  <a:gd name="T37" fmla="*/ 60 h 104"/>
                  <a:gd name="T38" fmla="*/ 42 w 58"/>
                  <a:gd name="T39" fmla="*/ 69 h 104"/>
                  <a:gd name="T40" fmla="*/ 45 w 58"/>
                  <a:gd name="T41" fmla="*/ 73 h 104"/>
                  <a:gd name="T42" fmla="*/ 52 w 58"/>
                  <a:gd name="T43" fmla="*/ 75 h 104"/>
                  <a:gd name="T44" fmla="*/ 52 w 58"/>
                  <a:gd name="T45" fmla="*/ 87 h 104"/>
                  <a:gd name="T46" fmla="*/ 53 w 58"/>
                  <a:gd name="T47" fmla="*/ 89 h 104"/>
                  <a:gd name="T48" fmla="*/ 57 w 58"/>
                  <a:gd name="T49" fmla="*/ 85 h 104"/>
                  <a:gd name="T50" fmla="*/ 58 w 58"/>
                  <a:gd name="T51" fmla="*/ 92 h 104"/>
                  <a:gd name="T52" fmla="*/ 56 w 58"/>
                  <a:gd name="T53" fmla="*/ 98 h 104"/>
                  <a:gd name="T54" fmla="*/ 54 w 58"/>
                  <a:gd name="T55" fmla="*/ 104 h 104"/>
                  <a:gd name="T56" fmla="*/ 52 w 58"/>
                  <a:gd name="T57" fmla="*/ 102 h 104"/>
                  <a:gd name="T58" fmla="*/ 56 w 58"/>
                  <a:gd name="T59" fmla="*/ 93 h 104"/>
                  <a:gd name="T60" fmla="*/ 53 w 58"/>
                  <a:gd name="T61" fmla="*/ 93 h 104"/>
                  <a:gd name="T62" fmla="*/ 50 w 58"/>
                  <a:gd name="T63" fmla="*/ 97 h 104"/>
                  <a:gd name="T64" fmla="*/ 48 w 58"/>
                  <a:gd name="T65" fmla="*/ 92 h 104"/>
                  <a:gd name="T66" fmla="*/ 48 w 58"/>
                  <a:gd name="T67" fmla="*/ 80 h 104"/>
                  <a:gd name="T68" fmla="*/ 40 w 58"/>
                  <a:gd name="T69" fmla="*/ 81 h 104"/>
                  <a:gd name="T70" fmla="*/ 39 w 58"/>
                  <a:gd name="T71" fmla="*/ 79 h 104"/>
                  <a:gd name="T72" fmla="*/ 39 w 58"/>
                  <a:gd name="T73" fmla="*/ 71 h 104"/>
                  <a:gd name="T74" fmla="*/ 35 w 58"/>
                  <a:gd name="T75" fmla="*/ 71 h 104"/>
                  <a:gd name="T76" fmla="*/ 32 w 58"/>
                  <a:gd name="T77" fmla="*/ 72 h 104"/>
                  <a:gd name="T78" fmla="*/ 31 w 58"/>
                  <a:gd name="T79" fmla="*/ 55 h 104"/>
                  <a:gd name="T80" fmla="*/ 27 w 58"/>
                  <a:gd name="T81" fmla="*/ 59 h 104"/>
                  <a:gd name="T82" fmla="*/ 25 w 58"/>
                  <a:gd name="T83" fmla="*/ 50 h 104"/>
                  <a:gd name="T84" fmla="*/ 21 w 58"/>
                  <a:gd name="T85" fmla="*/ 51 h 104"/>
                  <a:gd name="T86" fmla="*/ 21 w 58"/>
                  <a:gd name="T87" fmla="*/ 43 h 104"/>
                  <a:gd name="T88" fmla="*/ 23 w 58"/>
                  <a:gd name="T89" fmla="*/ 37 h 104"/>
                  <a:gd name="T90" fmla="*/ 20 w 58"/>
                  <a:gd name="T91" fmla="*/ 35 h 104"/>
                  <a:gd name="T92" fmla="*/ 16 w 58"/>
                  <a:gd name="T93" fmla="*/ 38 h 104"/>
                  <a:gd name="T94" fmla="*/ 16 w 58"/>
                  <a:gd name="T95" fmla="*/ 31 h 104"/>
                  <a:gd name="T96" fmla="*/ 14 w 58"/>
                  <a:gd name="T97" fmla="*/ 34 h 104"/>
                  <a:gd name="T98" fmla="*/ 11 w 58"/>
                  <a:gd name="T99" fmla="*/ 35 h 104"/>
                  <a:gd name="T100" fmla="*/ 11 w 58"/>
                  <a:gd name="T101" fmla="*/ 26 h 104"/>
                  <a:gd name="T102" fmla="*/ 10 w 58"/>
                  <a:gd name="T103" fmla="*/ 24 h 104"/>
                  <a:gd name="T104" fmla="*/ 6 w 58"/>
                  <a:gd name="T105" fmla="*/ 27 h 104"/>
                  <a:gd name="T106" fmla="*/ 6 w 58"/>
                  <a:gd name="T107" fmla="*/ 18 h 104"/>
                  <a:gd name="T108" fmla="*/ 4 w 58"/>
                  <a:gd name="T109" fmla="*/ 18 h 104"/>
                  <a:gd name="T110" fmla="*/ 0 w 58"/>
                  <a:gd name="T111" fmla="*/ 21 h 104"/>
                  <a:gd name="T112" fmla="*/ 3 w 58"/>
                  <a:gd name="T113" fmla="*/ 14 h 104"/>
                  <a:gd name="T114" fmla="*/ 7 w 58"/>
                  <a:gd name="T115"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8" h="104">
                    <a:moveTo>
                      <a:pt x="7" y="0"/>
                    </a:moveTo>
                    <a:lnTo>
                      <a:pt x="7" y="0"/>
                    </a:lnTo>
                    <a:lnTo>
                      <a:pt x="7" y="5"/>
                    </a:lnTo>
                    <a:lnTo>
                      <a:pt x="7" y="10"/>
                    </a:lnTo>
                    <a:lnTo>
                      <a:pt x="10" y="9"/>
                    </a:lnTo>
                    <a:lnTo>
                      <a:pt x="10" y="9"/>
                    </a:lnTo>
                    <a:lnTo>
                      <a:pt x="11" y="9"/>
                    </a:lnTo>
                    <a:lnTo>
                      <a:pt x="10" y="12"/>
                    </a:lnTo>
                    <a:lnTo>
                      <a:pt x="10" y="14"/>
                    </a:lnTo>
                    <a:lnTo>
                      <a:pt x="8" y="16"/>
                    </a:lnTo>
                    <a:lnTo>
                      <a:pt x="8" y="18"/>
                    </a:lnTo>
                    <a:lnTo>
                      <a:pt x="8" y="18"/>
                    </a:lnTo>
                    <a:lnTo>
                      <a:pt x="8" y="18"/>
                    </a:lnTo>
                    <a:lnTo>
                      <a:pt x="10" y="18"/>
                    </a:lnTo>
                    <a:lnTo>
                      <a:pt x="12" y="16"/>
                    </a:lnTo>
                    <a:lnTo>
                      <a:pt x="12" y="16"/>
                    </a:lnTo>
                    <a:lnTo>
                      <a:pt x="14" y="14"/>
                    </a:lnTo>
                    <a:lnTo>
                      <a:pt x="15" y="14"/>
                    </a:lnTo>
                    <a:lnTo>
                      <a:pt x="15" y="16"/>
                    </a:lnTo>
                    <a:lnTo>
                      <a:pt x="15" y="18"/>
                    </a:lnTo>
                    <a:lnTo>
                      <a:pt x="15" y="21"/>
                    </a:lnTo>
                    <a:lnTo>
                      <a:pt x="15" y="22"/>
                    </a:lnTo>
                    <a:lnTo>
                      <a:pt x="14" y="24"/>
                    </a:lnTo>
                    <a:lnTo>
                      <a:pt x="14" y="27"/>
                    </a:lnTo>
                    <a:lnTo>
                      <a:pt x="14" y="30"/>
                    </a:lnTo>
                    <a:lnTo>
                      <a:pt x="12" y="31"/>
                    </a:lnTo>
                    <a:lnTo>
                      <a:pt x="12" y="31"/>
                    </a:lnTo>
                    <a:lnTo>
                      <a:pt x="14" y="30"/>
                    </a:lnTo>
                    <a:lnTo>
                      <a:pt x="15" y="27"/>
                    </a:lnTo>
                    <a:lnTo>
                      <a:pt x="16" y="26"/>
                    </a:lnTo>
                    <a:lnTo>
                      <a:pt x="19" y="25"/>
                    </a:lnTo>
                    <a:lnTo>
                      <a:pt x="19" y="24"/>
                    </a:lnTo>
                    <a:lnTo>
                      <a:pt x="20" y="25"/>
                    </a:lnTo>
                    <a:lnTo>
                      <a:pt x="20" y="25"/>
                    </a:lnTo>
                    <a:lnTo>
                      <a:pt x="20" y="26"/>
                    </a:lnTo>
                    <a:lnTo>
                      <a:pt x="19" y="29"/>
                    </a:lnTo>
                    <a:lnTo>
                      <a:pt x="19" y="30"/>
                    </a:lnTo>
                    <a:lnTo>
                      <a:pt x="19" y="33"/>
                    </a:lnTo>
                    <a:lnTo>
                      <a:pt x="19" y="33"/>
                    </a:lnTo>
                    <a:lnTo>
                      <a:pt x="19" y="33"/>
                    </a:lnTo>
                    <a:lnTo>
                      <a:pt x="20" y="31"/>
                    </a:lnTo>
                    <a:lnTo>
                      <a:pt x="21" y="30"/>
                    </a:lnTo>
                    <a:lnTo>
                      <a:pt x="23" y="29"/>
                    </a:lnTo>
                    <a:lnTo>
                      <a:pt x="24" y="29"/>
                    </a:lnTo>
                    <a:lnTo>
                      <a:pt x="24" y="29"/>
                    </a:lnTo>
                    <a:lnTo>
                      <a:pt x="25" y="33"/>
                    </a:lnTo>
                    <a:lnTo>
                      <a:pt x="25" y="37"/>
                    </a:lnTo>
                    <a:lnTo>
                      <a:pt x="25" y="41"/>
                    </a:lnTo>
                    <a:lnTo>
                      <a:pt x="27" y="41"/>
                    </a:lnTo>
                    <a:lnTo>
                      <a:pt x="28" y="39"/>
                    </a:lnTo>
                    <a:lnTo>
                      <a:pt x="28" y="41"/>
                    </a:lnTo>
                    <a:lnTo>
                      <a:pt x="28" y="42"/>
                    </a:lnTo>
                    <a:lnTo>
                      <a:pt x="28" y="45"/>
                    </a:lnTo>
                    <a:lnTo>
                      <a:pt x="28" y="47"/>
                    </a:lnTo>
                    <a:lnTo>
                      <a:pt x="28" y="48"/>
                    </a:lnTo>
                    <a:lnTo>
                      <a:pt x="28" y="51"/>
                    </a:lnTo>
                    <a:lnTo>
                      <a:pt x="28" y="52"/>
                    </a:lnTo>
                    <a:lnTo>
                      <a:pt x="28" y="52"/>
                    </a:lnTo>
                    <a:lnTo>
                      <a:pt x="29" y="52"/>
                    </a:lnTo>
                    <a:lnTo>
                      <a:pt x="31" y="50"/>
                    </a:lnTo>
                    <a:lnTo>
                      <a:pt x="32" y="50"/>
                    </a:lnTo>
                    <a:lnTo>
                      <a:pt x="32" y="48"/>
                    </a:lnTo>
                    <a:lnTo>
                      <a:pt x="33" y="48"/>
                    </a:lnTo>
                    <a:lnTo>
                      <a:pt x="33" y="50"/>
                    </a:lnTo>
                    <a:lnTo>
                      <a:pt x="33" y="51"/>
                    </a:lnTo>
                    <a:lnTo>
                      <a:pt x="33" y="54"/>
                    </a:lnTo>
                    <a:lnTo>
                      <a:pt x="33" y="56"/>
                    </a:lnTo>
                    <a:lnTo>
                      <a:pt x="33" y="59"/>
                    </a:lnTo>
                    <a:lnTo>
                      <a:pt x="33" y="60"/>
                    </a:lnTo>
                    <a:lnTo>
                      <a:pt x="35" y="63"/>
                    </a:lnTo>
                    <a:lnTo>
                      <a:pt x="35" y="63"/>
                    </a:lnTo>
                    <a:lnTo>
                      <a:pt x="36" y="63"/>
                    </a:lnTo>
                    <a:lnTo>
                      <a:pt x="37" y="62"/>
                    </a:lnTo>
                    <a:lnTo>
                      <a:pt x="39" y="62"/>
                    </a:lnTo>
                    <a:lnTo>
                      <a:pt x="39" y="60"/>
                    </a:lnTo>
                    <a:lnTo>
                      <a:pt x="40" y="60"/>
                    </a:lnTo>
                    <a:lnTo>
                      <a:pt x="41" y="60"/>
                    </a:lnTo>
                    <a:lnTo>
                      <a:pt x="41" y="63"/>
                    </a:lnTo>
                    <a:lnTo>
                      <a:pt x="41" y="66"/>
                    </a:lnTo>
                    <a:lnTo>
                      <a:pt x="42" y="69"/>
                    </a:lnTo>
                    <a:lnTo>
                      <a:pt x="42" y="72"/>
                    </a:lnTo>
                    <a:lnTo>
                      <a:pt x="42" y="73"/>
                    </a:lnTo>
                    <a:lnTo>
                      <a:pt x="42" y="75"/>
                    </a:lnTo>
                    <a:lnTo>
                      <a:pt x="45" y="73"/>
                    </a:lnTo>
                    <a:lnTo>
                      <a:pt x="46" y="72"/>
                    </a:lnTo>
                    <a:lnTo>
                      <a:pt x="49" y="72"/>
                    </a:lnTo>
                    <a:lnTo>
                      <a:pt x="50" y="73"/>
                    </a:lnTo>
                    <a:lnTo>
                      <a:pt x="52" y="75"/>
                    </a:lnTo>
                    <a:lnTo>
                      <a:pt x="52" y="77"/>
                    </a:lnTo>
                    <a:lnTo>
                      <a:pt x="52" y="80"/>
                    </a:lnTo>
                    <a:lnTo>
                      <a:pt x="52" y="84"/>
                    </a:lnTo>
                    <a:lnTo>
                      <a:pt x="52" y="87"/>
                    </a:lnTo>
                    <a:lnTo>
                      <a:pt x="52" y="88"/>
                    </a:lnTo>
                    <a:lnTo>
                      <a:pt x="52" y="89"/>
                    </a:lnTo>
                    <a:lnTo>
                      <a:pt x="52" y="90"/>
                    </a:lnTo>
                    <a:lnTo>
                      <a:pt x="53" y="89"/>
                    </a:lnTo>
                    <a:lnTo>
                      <a:pt x="54" y="88"/>
                    </a:lnTo>
                    <a:lnTo>
                      <a:pt x="56" y="87"/>
                    </a:lnTo>
                    <a:lnTo>
                      <a:pt x="56" y="87"/>
                    </a:lnTo>
                    <a:lnTo>
                      <a:pt x="57" y="85"/>
                    </a:lnTo>
                    <a:lnTo>
                      <a:pt x="57" y="87"/>
                    </a:lnTo>
                    <a:lnTo>
                      <a:pt x="57" y="88"/>
                    </a:lnTo>
                    <a:lnTo>
                      <a:pt x="58" y="89"/>
                    </a:lnTo>
                    <a:lnTo>
                      <a:pt x="58" y="92"/>
                    </a:lnTo>
                    <a:lnTo>
                      <a:pt x="58" y="94"/>
                    </a:lnTo>
                    <a:lnTo>
                      <a:pt x="57" y="97"/>
                    </a:lnTo>
                    <a:lnTo>
                      <a:pt x="57" y="98"/>
                    </a:lnTo>
                    <a:lnTo>
                      <a:pt x="56" y="98"/>
                    </a:lnTo>
                    <a:lnTo>
                      <a:pt x="57" y="100"/>
                    </a:lnTo>
                    <a:lnTo>
                      <a:pt x="56" y="101"/>
                    </a:lnTo>
                    <a:lnTo>
                      <a:pt x="56" y="102"/>
                    </a:lnTo>
                    <a:lnTo>
                      <a:pt x="54" y="104"/>
                    </a:lnTo>
                    <a:lnTo>
                      <a:pt x="53" y="104"/>
                    </a:lnTo>
                    <a:lnTo>
                      <a:pt x="53" y="104"/>
                    </a:lnTo>
                    <a:lnTo>
                      <a:pt x="52" y="102"/>
                    </a:lnTo>
                    <a:lnTo>
                      <a:pt x="52" y="102"/>
                    </a:lnTo>
                    <a:lnTo>
                      <a:pt x="53" y="101"/>
                    </a:lnTo>
                    <a:lnTo>
                      <a:pt x="54" y="97"/>
                    </a:lnTo>
                    <a:lnTo>
                      <a:pt x="56" y="94"/>
                    </a:lnTo>
                    <a:lnTo>
                      <a:pt x="56" y="93"/>
                    </a:lnTo>
                    <a:lnTo>
                      <a:pt x="56" y="92"/>
                    </a:lnTo>
                    <a:lnTo>
                      <a:pt x="56" y="92"/>
                    </a:lnTo>
                    <a:lnTo>
                      <a:pt x="54" y="93"/>
                    </a:lnTo>
                    <a:lnTo>
                      <a:pt x="53" y="93"/>
                    </a:lnTo>
                    <a:lnTo>
                      <a:pt x="52" y="94"/>
                    </a:lnTo>
                    <a:lnTo>
                      <a:pt x="52" y="96"/>
                    </a:lnTo>
                    <a:lnTo>
                      <a:pt x="50" y="96"/>
                    </a:lnTo>
                    <a:lnTo>
                      <a:pt x="50" y="97"/>
                    </a:lnTo>
                    <a:lnTo>
                      <a:pt x="49" y="97"/>
                    </a:lnTo>
                    <a:lnTo>
                      <a:pt x="49" y="97"/>
                    </a:lnTo>
                    <a:lnTo>
                      <a:pt x="48" y="94"/>
                    </a:lnTo>
                    <a:lnTo>
                      <a:pt x="48" y="92"/>
                    </a:lnTo>
                    <a:lnTo>
                      <a:pt x="48" y="88"/>
                    </a:lnTo>
                    <a:lnTo>
                      <a:pt x="48" y="85"/>
                    </a:lnTo>
                    <a:lnTo>
                      <a:pt x="48" y="83"/>
                    </a:lnTo>
                    <a:lnTo>
                      <a:pt x="48" y="80"/>
                    </a:lnTo>
                    <a:lnTo>
                      <a:pt x="46" y="79"/>
                    </a:lnTo>
                    <a:lnTo>
                      <a:pt x="45" y="79"/>
                    </a:lnTo>
                    <a:lnTo>
                      <a:pt x="44" y="79"/>
                    </a:lnTo>
                    <a:lnTo>
                      <a:pt x="40" y="81"/>
                    </a:lnTo>
                    <a:lnTo>
                      <a:pt x="40" y="81"/>
                    </a:lnTo>
                    <a:lnTo>
                      <a:pt x="39" y="81"/>
                    </a:lnTo>
                    <a:lnTo>
                      <a:pt x="39" y="80"/>
                    </a:lnTo>
                    <a:lnTo>
                      <a:pt x="39" y="79"/>
                    </a:lnTo>
                    <a:lnTo>
                      <a:pt x="39" y="77"/>
                    </a:lnTo>
                    <a:lnTo>
                      <a:pt x="39" y="75"/>
                    </a:lnTo>
                    <a:lnTo>
                      <a:pt x="39" y="72"/>
                    </a:lnTo>
                    <a:lnTo>
                      <a:pt x="39" y="71"/>
                    </a:lnTo>
                    <a:lnTo>
                      <a:pt x="37" y="69"/>
                    </a:lnTo>
                    <a:lnTo>
                      <a:pt x="37" y="68"/>
                    </a:lnTo>
                    <a:lnTo>
                      <a:pt x="36" y="68"/>
                    </a:lnTo>
                    <a:lnTo>
                      <a:pt x="35" y="71"/>
                    </a:lnTo>
                    <a:lnTo>
                      <a:pt x="35" y="71"/>
                    </a:lnTo>
                    <a:lnTo>
                      <a:pt x="33" y="72"/>
                    </a:lnTo>
                    <a:lnTo>
                      <a:pt x="32" y="72"/>
                    </a:lnTo>
                    <a:lnTo>
                      <a:pt x="32" y="72"/>
                    </a:lnTo>
                    <a:lnTo>
                      <a:pt x="31" y="68"/>
                    </a:lnTo>
                    <a:lnTo>
                      <a:pt x="31" y="63"/>
                    </a:lnTo>
                    <a:lnTo>
                      <a:pt x="31" y="59"/>
                    </a:lnTo>
                    <a:lnTo>
                      <a:pt x="31" y="55"/>
                    </a:lnTo>
                    <a:lnTo>
                      <a:pt x="29" y="56"/>
                    </a:lnTo>
                    <a:lnTo>
                      <a:pt x="28" y="58"/>
                    </a:lnTo>
                    <a:lnTo>
                      <a:pt x="27" y="59"/>
                    </a:lnTo>
                    <a:lnTo>
                      <a:pt x="27" y="59"/>
                    </a:lnTo>
                    <a:lnTo>
                      <a:pt x="25" y="59"/>
                    </a:lnTo>
                    <a:lnTo>
                      <a:pt x="25" y="59"/>
                    </a:lnTo>
                    <a:lnTo>
                      <a:pt x="25" y="54"/>
                    </a:lnTo>
                    <a:lnTo>
                      <a:pt x="25" y="50"/>
                    </a:lnTo>
                    <a:lnTo>
                      <a:pt x="24" y="50"/>
                    </a:lnTo>
                    <a:lnTo>
                      <a:pt x="23" y="51"/>
                    </a:lnTo>
                    <a:lnTo>
                      <a:pt x="23" y="52"/>
                    </a:lnTo>
                    <a:lnTo>
                      <a:pt x="21" y="51"/>
                    </a:lnTo>
                    <a:lnTo>
                      <a:pt x="21" y="48"/>
                    </a:lnTo>
                    <a:lnTo>
                      <a:pt x="21" y="47"/>
                    </a:lnTo>
                    <a:lnTo>
                      <a:pt x="21" y="46"/>
                    </a:lnTo>
                    <a:lnTo>
                      <a:pt x="21" y="43"/>
                    </a:lnTo>
                    <a:lnTo>
                      <a:pt x="21" y="41"/>
                    </a:lnTo>
                    <a:lnTo>
                      <a:pt x="21" y="39"/>
                    </a:lnTo>
                    <a:lnTo>
                      <a:pt x="21" y="38"/>
                    </a:lnTo>
                    <a:lnTo>
                      <a:pt x="23" y="37"/>
                    </a:lnTo>
                    <a:lnTo>
                      <a:pt x="23" y="34"/>
                    </a:lnTo>
                    <a:lnTo>
                      <a:pt x="21" y="34"/>
                    </a:lnTo>
                    <a:lnTo>
                      <a:pt x="21" y="34"/>
                    </a:lnTo>
                    <a:lnTo>
                      <a:pt x="20" y="35"/>
                    </a:lnTo>
                    <a:lnTo>
                      <a:pt x="19" y="38"/>
                    </a:lnTo>
                    <a:lnTo>
                      <a:pt x="16" y="38"/>
                    </a:lnTo>
                    <a:lnTo>
                      <a:pt x="16" y="38"/>
                    </a:lnTo>
                    <a:lnTo>
                      <a:pt x="16" y="38"/>
                    </a:lnTo>
                    <a:lnTo>
                      <a:pt x="16" y="37"/>
                    </a:lnTo>
                    <a:lnTo>
                      <a:pt x="16" y="34"/>
                    </a:lnTo>
                    <a:lnTo>
                      <a:pt x="16" y="33"/>
                    </a:lnTo>
                    <a:lnTo>
                      <a:pt x="16" y="31"/>
                    </a:lnTo>
                    <a:lnTo>
                      <a:pt x="16" y="31"/>
                    </a:lnTo>
                    <a:lnTo>
                      <a:pt x="15" y="31"/>
                    </a:lnTo>
                    <a:lnTo>
                      <a:pt x="14" y="34"/>
                    </a:lnTo>
                    <a:lnTo>
                      <a:pt x="14" y="34"/>
                    </a:lnTo>
                    <a:lnTo>
                      <a:pt x="12" y="35"/>
                    </a:lnTo>
                    <a:lnTo>
                      <a:pt x="11" y="35"/>
                    </a:lnTo>
                    <a:lnTo>
                      <a:pt x="11" y="35"/>
                    </a:lnTo>
                    <a:lnTo>
                      <a:pt x="11" y="35"/>
                    </a:lnTo>
                    <a:lnTo>
                      <a:pt x="11" y="34"/>
                    </a:lnTo>
                    <a:lnTo>
                      <a:pt x="11" y="31"/>
                    </a:lnTo>
                    <a:lnTo>
                      <a:pt x="11" y="29"/>
                    </a:lnTo>
                    <a:lnTo>
                      <a:pt x="11" y="26"/>
                    </a:lnTo>
                    <a:lnTo>
                      <a:pt x="11" y="25"/>
                    </a:lnTo>
                    <a:lnTo>
                      <a:pt x="11" y="24"/>
                    </a:lnTo>
                    <a:lnTo>
                      <a:pt x="11" y="22"/>
                    </a:lnTo>
                    <a:lnTo>
                      <a:pt x="10" y="24"/>
                    </a:lnTo>
                    <a:lnTo>
                      <a:pt x="8" y="26"/>
                    </a:lnTo>
                    <a:lnTo>
                      <a:pt x="8" y="26"/>
                    </a:lnTo>
                    <a:lnTo>
                      <a:pt x="7" y="27"/>
                    </a:lnTo>
                    <a:lnTo>
                      <a:pt x="6" y="27"/>
                    </a:lnTo>
                    <a:lnTo>
                      <a:pt x="6" y="27"/>
                    </a:lnTo>
                    <a:lnTo>
                      <a:pt x="6" y="27"/>
                    </a:lnTo>
                    <a:lnTo>
                      <a:pt x="6" y="22"/>
                    </a:lnTo>
                    <a:lnTo>
                      <a:pt x="6" y="18"/>
                    </a:lnTo>
                    <a:lnTo>
                      <a:pt x="7" y="16"/>
                    </a:lnTo>
                    <a:lnTo>
                      <a:pt x="7" y="14"/>
                    </a:lnTo>
                    <a:lnTo>
                      <a:pt x="6" y="14"/>
                    </a:lnTo>
                    <a:lnTo>
                      <a:pt x="4" y="18"/>
                    </a:lnTo>
                    <a:lnTo>
                      <a:pt x="3" y="18"/>
                    </a:lnTo>
                    <a:lnTo>
                      <a:pt x="3" y="20"/>
                    </a:lnTo>
                    <a:lnTo>
                      <a:pt x="2" y="20"/>
                    </a:lnTo>
                    <a:lnTo>
                      <a:pt x="0" y="21"/>
                    </a:lnTo>
                    <a:lnTo>
                      <a:pt x="0" y="20"/>
                    </a:lnTo>
                    <a:lnTo>
                      <a:pt x="2" y="17"/>
                    </a:lnTo>
                    <a:lnTo>
                      <a:pt x="3" y="14"/>
                    </a:lnTo>
                    <a:lnTo>
                      <a:pt x="3" y="14"/>
                    </a:lnTo>
                    <a:lnTo>
                      <a:pt x="4" y="8"/>
                    </a:lnTo>
                    <a:lnTo>
                      <a:pt x="6" y="1"/>
                    </a:lnTo>
                    <a:lnTo>
                      <a:pt x="7" y="0"/>
                    </a:lnTo>
                    <a:lnTo>
                      <a:pt x="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7" name="Freeform 102"/>
              <p:cNvSpPr>
                <a:spLocks noEditPoints="1"/>
              </p:cNvSpPr>
              <p:nvPr/>
            </p:nvSpPr>
            <p:spPr bwMode="auto">
              <a:xfrm>
                <a:off x="3910013" y="3186113"/>
                <a:ext cx="95250" cy="41275"/>
              </a:xfrm>
              <a:custGeom>
                <a:avLst/>
                <a:gdLst>
                  <a:gd name="T0" fmla="*/ 8 w 60"/>
                  <a:gd name="T1" fmla="*/ 17 h 26"/>
                  <a:gd name="T2" fmla="*/ 21 w 60"/>
                  <a:gd name="T3" fmla="*/ 1 h 26"/>
                  <a:gd name="T4" fmla="*/ 22 w 60"/>
                  <a:gd name="T5" fmla="*/ 3 h 26"/>
                  <a:gd name="T6" fmla="*/ 24 w 60"/>
                  <a:gd name="T7" fmla="*/ 5 h 26"/>
                  <a:gd name="T8" fmla="*/ 31 w 60"/>
                  <a:gd name="T9" fmla="*/ 2 h 26"/>
                  <a:gd name="T10" fmla="*/ 33 w 60"/>
                  <a:gd name="T11" fmla="*/ 2 h 26"/>
                  <a:gd name="T12" fmla="*/ 34 w 60"/>
                  <a:gd name="T13" fmla="*/ 3 h 26"/>
                  <a:gd name="T14" fmla="*/ 35 w 60"/>
                  <a:gd name="T15" fmla="*/ 3 h 26"/>
                  <a:gd name="T16" fmla="*/ 38 w 60"/>
                  <a:gd name="T17" fmla="*/ 6 h 26"/>
                  <a:gd name="T18" fmla="*/ 41 w 60"/>
                  <a:gd name="T19" fmla="*/ 3 h 26"/>
                  <a:gd name="T20" fmla="*/ 43 w 60"/>
                  <a:gd name="T21" fmla="*/ 6 h 26"/>
                  <a:gd name="T22" fmla="*/ 49 w 60"/>
                  <a:gd name="T23" fmla="*/ 3 h 26"/>
                  <a:gd name="T24" fmla="*/ 51 w 60"/>
                  <a:gd name="T25" fmla="*/ 6 h 26"/>
                  <a:gd name="T26" fmla="*/ 58 w 60"/>
                  <a:gd name="T27" fmla="*/ 3 h 26"/>
                  <a:gd name="T28" fmla="*/ 59 w 60"/>
                  <a:gd name="T29" fmla="*/ 3 h 26"/>
                  <a:gd name="T30" fmla="*/ 60 w 60"/>
                  <a:gd name="T31" fmla="*/ 3 h 26"/>
                  <a:gd name="T32" fmla="*/ 59 w 60"/>
                  <a:gd name="T33" fmla="*/ 11 h 26"/>
                  <a:gd name="T34" fmla="*/ 55 w 60"/>
                  <a:gd name="T35" fmla="*/ 17 h 26"/>
                  <a:gd name="T36" fmla="*/ 52 w 60"/>
                  <a:gd name="T37" fmla="*/ 18 h 26"/>
                  <a:gd name="T38" fmla="*/ 50 w 60"/>
                  <a:gd name="T39" fmla="*/ 18 h 26"/>
                  <a:gd name="T40" fmla="*/ 50 w 60"/>
                  <a:gd name="T41" fmla="*/ 11 h 26"/>
                  <a:gd name="T42" fmla="*/ 46 w 60"/>
                  <a:gd name="T43" fmla="*/ 17 h 26"/>
                  <a:gd name="T44" fmla="*/ 43 w 60"/>
                  <a:gd name="T45" fmla="*/ 17 h 26"/>
                  <a:gd name="T46" fmla="*/ 43 w 60"/>
                  <a:gd name="T47" fmla="*/ 13 h 26"/>
                  <a:gd name="T48" fmla="*/ 45 w 60"/>
                  <a:gd name="T49" fmla="*/ 9 h 26"/>
                  <a:gd name="T50" fmla="*/ 41 w 60"/>
                  <a:gd name="T51" fmla="*/ 17 h 26"/>
                  <a:gd name="T52" fmla="*/ 37 w 60"/>
                  <a:gd name="T53" fmla="*/ 19 h 26"/>
                  <a:gd name="T54" fmla="*/ 38 w 60"/>
                  <a:gd name="T55" fmla="*/ 13 h 26"/>
                  <a:gd name="T56" fmla="*/ 30 w 60"/>
                  <a:gd name="T57" fmla="*/ 21 h 26"/>
                  <a:gd name="T58" fmla="*/ 28 w 60"/>
                  <a:gd name="T59" fmla="*/ 22 h 26"/>
                  <a:gd name="T60" fmla="*/ 28 w 60"/>
                  <a:gd name="T61" fmla="*/ 19 h 26"/>
                  <a:gd name="T62" fmla="*/ 25 w 60"/>
                  <a:gd name="T63" fmla="*/ 19 h 26"/>
                  <a:gd name="T64" fmla="*/ 29 w 60"/>
                  <a:gd name="T65" fmla="*/ 9 h 26"/>
                  <a:gd name="T66" fmla="*/ 26 w 60"/>
                  <a:gd name="T67" fmla="*/ 9 h 26"/>
                  <a:gd name="T68" fmla="*/ 18 w 60"/>
                  <a:gd name="T69" fmla="*/ 19 h 26"/>
                  <a:gd name="T70" fmla="*/ 16 w 60"/>
                  <a:gd name="T71" fmla="*/ 19 h 26"/>
                  <a:gd name="T72" fmla="*/ 18 w 60"/>
                  <a:gd name="T73" fmla="*/ 14 h 26"/>
                  <a:gd name="T74" fmla="*/ 17 w 60"/>
                  <a:gd name="T75" fmla="*/ 15 h 26"/>
                  <a:gd name="T76" fmla="*/ 14 w 60"/>
                  <a:gd name="T77" fmla="*/ 18 h 26"/>
                  <a:gd name="T78" fmla="*/ 12 w 60"/>
                  <a:gd name="T79" fmla="*/ 18 h 26"/>
                  <a:gd name="T80" fmla="*/ 17 w 60"/>
                  <a:gd name="T81" fmla="*/ 6 h 26"/>
                  <a:gd name="T82" fmla="*/ 9 w 60"/>
                  <a:gd name="T83" fmla="*/ 19 h 26"/>
                  <a:gd name="T84" fmla="*/ 5 w 60"/>
                  <a:gd name="T85" fmla="*/ 26 h 26"/>
                  <a:gd name="T86" fmla="*/ 5 w 60"/>
                  <a:gd name="T87" fmla="*/ 22 h 26"/>
                  <a:gd name="T88" fmla="*/ 7 w 60"/>
                  <a:gd name="T89" fmla="*/ 18 h 26"/>
                  <a:gd name="T90" fmla="*/ 5 w 60"/>
                  <a:gd name="T91" fmla="*/ 18 h 26"/>
                  <a:gd name="T92" fmla="*/ 4 w 60"/>
                  <a:gd name="T93" fmla="*/ 11 h 26"/>
                  <a:gd name="T94" fmla="*/ 1 w 60"/>
                  <a:gd name="T95" fmla="*/ 15 h 26"/>
                  <a:gd name="T96" fmla="*/ 0 w 60"/>
                  <a:gd name="T97" fmla="*/ 15 h 26"/>
                  <a:gd name="T98" fmla="*/ 4 w 60"/>
                  <a:gd name="T99" fmla="*/ 9 h 26"/>
                  <a:gd name="T100" fmla="*/ 9 w 60"/>
                  <a:gd name="T101" fmla="*/ 3 h 26"/>
                  <a:gd name="T102" fmla="*/ 12 w 60"/>
                  <a:gd name="T103" fmla="*/ 3 h 26"/>
                  <a:gd name="T104" fmla="*/ 13 w 60"/>
                  <a:gd name="T105" fmla="*/ 3 h 26"/>
                  <a:gd name="T106" fmla="*/ 20 w 60"/>
                  <a:gd name="T107"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 h="26">
                    <a:moveTo>
                      <a:pt x="9" y="15"/>
                    </a:moveTo>
                    <a:lnTo>
                      <a:pt x="9" y="17"/>
                    </a:lnTo>
                    <a:lnTo>
                      <a:pt x="8" y="17"/>
                    </a:lnTo>
                    <a:lnTo>
                      <a:pt x="9" y="15"/>
                    </a:lnTo>
                    <a:close/>
                    <a:moveTo>
                      <a:pt x="21" y="0"/>
                    </a:moveTo>
                    <a:lnTo>
                      <a:pt x="21" y="1"/>
                    </a:lnTo>
                    <a:lnTo>
                      <a:pt x="21" y="5"/>
                    </a:lnTo>
                    <a:lnTo>
                      <a:pt x="22" y="3"/>
                    </a:lnTo>
                    <a:lnTo>
                      <a:pt x="22" y="3"/>
                    </a:lnTo>
                    <a:lnTo>
                      <a:pt x="24" y="3"/>
                    </a:lnTo>
                    <a:lnTo>
                      <a:pt x="24" y="3"/>
                    </a:lnTo>
                    <a:lnTo>
                      <a:pt x="24" y="5"/>
                    </a:lnTo>
                    <a:lnTo>
                      <a:pt x="24" y="9"/>
                    </a:lnTo>
                    <a:lnTo>
                      <a:pt x="26" y="5"/>
                    </a:lnTo>
                    <a:lnTo>
                      <a:pt x="31" y="2"/>
                    </a:lnTo>
                    <a:lnTo>
                      <a:pt x="31" y="2"/>
                    </a:lnTo>
                    <a:lnTo>
                      <a:pt x="33" y="2"/>
                    </a:lnTo>
                    <a:lnTo>
                      <a:pt x="33" y="2"/>
                    </a:lnTo>
                    <a:lnTo>
                      <a:pt x="33" y="5"/>
                    </a:lnTo>
                    <a:lnTo>
                      <a:pt x="33" y="5"/>
                    </a:lnTo>
                    <a:lnTo>
                      <a:pt x="34" y="3"/>
                    </a:lnTo>
                    <a:lnTo>
                      <a:pt x="34" y="3"/>
                    </a:lnTo>
                    <a:lnTo>
                      <a:pt x="35" y="3"/>
                    </a:lnTo>
                    <a:lnTo>
                      <a:pt x="35" y="3"/>
                    </a:lnTo>
                    <a:lnTo>
                      <a:pt x="35" y="6"/>
                    </a:lnTo>
                    <a:lnTo>
                      <a:pt x="35" y="9"/>
                    </a:lnTo>
                    <a:lnTo>
                      <a:pt x="38" y="6"/>
                    </a:lnTo>
                    <a:lnTo>
                      <a:pt x="39" y="5"/>
                    </a:lnTo>
                    <a:lnTo>
                      <a:pt x="41" y="3"/>
                    </a:lnTo>
                    <a:lnTo>
                      <a:pt x="41" y="3"/>
                    </a:lnTo>
                    <a:lnTo>
                      <a:pt x="42" y="3"/>
                    </a:lnTo>
                    <a:lnTo>
                      <a:pt x="43" y="3"/>
                    </a:lnTo>
                    <a:lnTo>
                      <a:pt x="43" y="6"/>
                    </a:lnTo>
                    <a:lnTo>
                      <a:pt x="46" y="3"/>
                    </a:lnTo>
                    <a:lnTo>
                      <a:pt x="49" y="3"/>
                    </a:lnTo>
                    <a:lnTo>
                      <a:pt x="49" y="3"/>
                    </a:lnTo>
                    <a:lnTo>
                      <a:pt x="50" y="5"/>
                    </a:lnTo>
                    <a:lnTo>
                      <a:pt x="49" y="10"/>
                    </a:lnTo>
                    <a:lnTo>
                      <a:pt x="51" y="6"/>
                    </a:lnTo>
                    <a:lnTo>
                      <a:pt x="56" y="3"/>
                    </a:lnTo>
                    <a:lnTo>
                      <a:pt x="56" y="3"/>
                    </a:lnTo>
                    <a:lnTo>
                      <a:pt x="58" y="3"/>
                    </a:lnTo>
                    <a:lnTo>
                      <a:pt x="58" y="3"/>
                    </a:lnTo>
                    <a:lnTo>
                      <a:pt x="58" y="5"/>
                    </a:lnTo>
                    <a:lnTo>
                      <a:pt x="59" y="3"/>
                    </a:lnTo>
                    <a:lnTo>
                      <a:pt x="59" y="3"/>
                    </a:lnTo>
                    <a:lnTo>
                      <a:pt x="60" y="3"/>
                    </a:lnTo>
                    <a:lnTo>
                      <a:pt x="60" y="3"/>
                    </a:lnTo>
                    <a:lnTo>
                      <a:pt x="60" y="6"/>
                    </a:lnTo>
                    <a:lnTo>
                      <a:pt x="60" y="9"/>
                    </a:lnTo>
                    <a:lnTo>
                      <a:pt x="59" y="11"/>
                    </a:lnTo>
                    <a:lnTo>
                      <a:pt x="56" y="13"/>
                    </a:lnTo>
                    <a:lnTo>
                      <a:pt x="56" y="15"/>
                    </a:lnTo>
                    <a:lnTo>
                      <a:pt x="55" y="17"/>
                    </a:lnTo>
                    <a:lnTo>
                      <a:pt x="54" y="18"/>
                    </a:lnTo>
                    <a:lnTo>
                      <a:pt x="52" y="19"/>
                    </a:lnTo>
                    <a:lnTo>
                      <a:pt x="52" y="18"/>
                    </a:lnTo>
                    <a:lnTo>
                      <a:pt x="51" y="19"/>
                    </a:lnTo>
                    <a:lnTo>
                      <a:pt x="50" y="19"/>
                    </a:lnTo>
                    <a:lnTo>
                      <a:pt x="50" y="18"/>
                    </a:lnTo>
                    <a:lnTo>
                      <a:pt x="51" y="14"/>
                    </a:lnTo>
                    <a:lnTo>
                      <a:pt x="51" y="11"/>
                    </a:lnTo>
                    <a:lnTo>
                      <a:pt x="50" y="11"/>
                    </a:lnTo>
                    <a:lnTo>
                      <a:pt x="49" y="14"/>
                    </a:lnTo>
                    <a:lnTo>
                      <a:pt x="47" y="15"/>
                    </a:lnTo>
                    <a:lnTo>
                      <a:pt x="46" y="17"/>
                    </a:lnTo>
                    <a:lnTo>
                      <a:pt x="46" y="17"/>
                    </a:lnTo>
                    <a:lnTo>
                      <a:pt x="45" y="17"/>
                    </a:lnTo>
                    <a:lnTo>
                      <a:pt x="43" y="17"/>
                    </a:lnTo>
                    <a:lnTo>
                      <a:pt x="43" y="17"/>
                    </a:lnTo>
                    <a:lnTo>
                      <a:pt x="43" y="15"/>
                    </a:lnTo>
                    <a:lnTo>
                      <a:pt x="43" y="13"/>
                    </a:lnTo>
                    <a:lnTo>
                      <a:pt x="43" y="11"/>
                    </a:lnTo>
                    <a:lnTo>
                      <a:pt x="45" y="10"/>
                    </a:lnTo>
                    <a:lnTo>
                      <a:pt x="45" y="9"/>
                    </a:lnTo>
                    <a:lnTo>
                      <a:pt x="42" y="13"/>
                    </a:lnTo>
                    <a:lnTo>
                      <a:pt x="41" y="15"/>
                    </a:lnTo>
                    <a:lnTo>
                      <a:pt x="41" y="17"/>
                    </a:lnTo>
                    <a:lnTo>
                      <a:pt x="39" y="18"/>
                    </a:lnTo>
                    <a:lnTo>
                      <a:pt x="38" y="18"/>
                    </a:lnTo>
                    <a:lnTo>
                      <a:pt x="37" y="19"/>
                    </a:lnTo>
                    <a:lnTo>
                      <a:pt x="37" y="18"/>
                    </a:lnTo>
                    <a:lnTo>
                      <a:pt x="37" y="15"/>
                    </a:lnTo>
                    <a:lnTo>
                      <a:pt x="38" y="13"/>
                    </a:lnTo>
                    <a:lnTo>
                      <a:pt x="38" y="9"/>
                    </a:lnTo>
                    <a:lnTo>
                      <a:pt x="34" y="15"/>
                    </a:lnTo>
                    <a:lnTo>
                      <a:pt x="30" y="21"/>
                    </a:lnTo>
                    <a:lnTo>
                      <a:pt x="30" y="21"/>
                    </a:lnTo>
                    <a:lnTo>
                      <a:pt x="29" y="22"/>
                    </a:lnTo>
                    <a:lnTo>
                      <a:pt x="28" y="22"/>
                    </a:lnTo>
                    <a:lnTo>
                      <a:pt x="28" y="22"/>
                    </a:lnTo>
                    <a:lnTo>
                      <a:pt x="28" y="21"/>
                    </a:lnTo>
                    <a:lnTo>
                      <a:pt x="28" y="19"/>
                    </a:lnTo>
                    <a:lnTo>
                      <a:pt x="26" y="21"/>
                    </a:lnTo>
                    <a:lnTo>
                      <a:pt x="25" y="21"/>
                    </a:lnTo>
                    <a:lnTo>
                      <a:pt x="25" y="19"/>
                    </a:lnTo>
                    <a:lnTo>
                      <a:pt x="26" y="15"/>
                    </a:lnTo>
                    <a:lnTo>
                      <a:pt x="29" y="10"/>
                    </a:lnTo>
                    <a:lnTo>
                      <a:pt x="29" y="9"/>
                    </a:lnTo>
                    <a:lnTo>
                      <a:pt x="28" y="7"/>
                    </a:lnTo>
                    <a:lnTo>
                      <a:pt x="28" y="9"/>
                    </a:lnTo>
                    <a:lnTo>
                      <a:pt x="26" y="9"/>
                    </a:lnTo>
                    <a:lnTo>
                      <a:pt x="22" y="14"/>
                    </a:lnTo>
                    <a:lnTo>
                      <a:pt x="18" y="19"/>
                    </a:lnTo>
                    <a:lnTo>
                      <a:pt x="18" y="19"/>
                    </a:lnTo>
                    <a:lnTo>
                      <a:pt x="17" y="21"/>
                    </a:lnTo>
                    <a:lnTo>
                      <a:pt x="16" y="21"/>
                    </a:lnTo>
                    <a:lnTo>
                      <a:pt x="16" y="19"/>
                    </a:lnTo>
                    <a:lnTo>
                      <a:pt x="16" y="19"/>
                    </a:lnTo>
                    <a:lnTo>
                      <a:pt x="17" y="15"/>
                    </a:lnTo>
                    <a:lnTo>
                      <a:pt x="18" y="14"/>
                    </a:lnTo>
                    <a:lnTo>
                      <a:pt x="18" y="13"/>
                    </a:lnTo>
                    <a:lnTo>
                      <a:pt x="18" y="14"/>
                    </a:lnTo>
                    <a:lnTo>
                      <a:pt x="17" y="15"/>
                    </a:lnTo>
                    <a:lnTo>
                      <a:pt x="16" y="17"/>
                    </a:lnTo>
                    <a:lnTo>
                      <a:pt x="14" y="18"/>
                    </a:lnTo>
                    <a:lnTo>
                      <a:pt x="14" y="18"/>
                    </a:lnTo>
                    <a:lnTo>
                      <a:pt x="13" y="19"/>
                    </a:lnTo>
                    <a:lnTo>
                      <a:pt x="12" y="19"/>
                    </a:lnTo>
                    <a:lnTo>
                      <a:pt x="12" y="18"/>
                    </a:lnTo>
                    <a:lnTo>
                      <a:pt x="13" y="14"/>
                    </a:lnTo>
                    <a:lnTo>
                      <a:pt x="16" y="10"/>
                    </a:lnTo>
                    <a:lnTo>
                      <a:pt x="17" y="6"/>
                    </a:lnTo>
                    <a:lnTo>
                      <a:pt x="16" y="7"/>
                    </a:lnTo>
                    <a:lnTo>
                      <a:pt x="12" y="13"/>
                    </a:lnTo>
                    <a:lnTo>
                      <a:pt x="9" y="19"/>
                    </a:lnTo>
                    <a:lnTo>
                      <a:pt x="7" y="24"/>
                    </a:lnTo>
                    <a:lnTo>
                      <a:pt x="7" y="26"/>
                    </a:lnTo>
                    <a:lnTo>
                      <a:pt x="5" y="26"/>
                    </a:lnTo>
                    <a:lnTo>
                      <a:pt x="5" y="26"/>
                    </a:lnTo>
                    <a:lnTo>
                      <a:pt x="4" y="26"/>
                    </a:lnTo>
                    <a:lnTo>
                      <a:pt x="5" y="22"/>
                    </a:lnTo>
                    <a:lnTo>
                      <a:pt x="5" y="22"/>
                    </a:lnTo>
                    <a:lnTo>
                      <a:pt x="5" y="22"/>
                    </a:lnTo>
                    <a:lnTo>
                      <a:pt x="7" y="18"/>
                    </a:lnTo>
                    <a:lnTo>
                      <a:pt x="7" y="18"/>
                    </a:lnTo>
                    <a:lnTo>
                      <a:pt x="5" y="18"/>
                    </a:lnTo>
                    <a:lnTo>
                      <a:pt x="5" y="18"/>
                    </a:lnTo>
                    <a:lnTo>
                      <a:pt x="8" y="13"/>
                    </a:lnTo>
                    <a:lnTo>
                      <a:pt x="7" y="11"/>
                    </a:lnTo>
                    <a:lnTo>
                      <a:pt x="4" y="11"/>
                    </a:lnTo>
                    <a:lnTo>
                      <a:pt x="3" y="13"/>
                    </a:lnTo>
                    <a:lnTo>
                      <a:pt x="3" y="14"/>
                    </a:lnTo>
                    <a:lnTo>
                      <a:pt x="1" y="15"/>
                    </a:lnTo>
                    <a:lnTo>
                      <a:pt x="0" y="15"/>
                    </a:lnTo>
                    <a:lnTo>
                      <a:pt x="0" y="15"/>
                    </a:lnTo>
                    <a:lnTo>
                      <a:pt x="0" y="15"/>
                    </a:lnTo>
                    <a:lnTo>
                      <a:pt x="1" y="13"/>
                    </a:lnTo>
                    <a:lnTo>
                      <a:pt x="4" y="10"/>
                    </a:lnTo>
                    <a:lnTo>
                      <a:pt x="4" y="9"/>
                    </a:lnTo>
                    <a:lnTo>
                      <a:pt x="8" y="6"/>
                    </a:lnTo>
                    <a:lnTo>
                      <a:pt x="8" y="3"/>
                    </a:lnTo>
                    <a:lnTo>
                      <a:pt x="9" y="3"/>
                    </a:lnTo>
                    <a:lnTo>
                      <a:pt x="9" y="3"/>
                    </a:lnTo>
                    <a:lnTo>
                      <a:pt x="10" y="3"/>
                    </a:lnTo>
                    <a:lnTo>
                      <a:pt x="12" y="3"/>
                    </a:lnTo>
                    <a:lnTo>
                      <a:pt x="13" y="2"/>
                    </a:lnTo>
                    <a:lnTo>
                      <a:pt x="13" y="2"/>
                    </a:lnTo>
                    <a:lnTo>
                      <a:pt x="13" y="3"/>
                    </a:lnTo>
                    <a:lnTo>
                      <a:pt x="13" y="6"/>
                    </a:lnTo>
                    <a:lnTo>
                      <a:pt x="18" y="1"/>
                    </a:lnTo>
                    <a:lnTo>
                      <a:pt x="20" y="1"/>
                    </a:lnTo>
                    <a:lnTo>
                      <a:pt x="21"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8" name="Freeform 103"/>
              <p:cNvSpPr>
                <a:spLocks noEditPoints="1"/>
              </p:cNvSpPr>
              <p:nvPr/>
            </p:nvSpPr>
            <p:spPr bwMode="auto">
              <a:xfrm>
                <a:off x="3997325" y="3176588"/>
                <a:ext cx="563563" cy="236538"/>
              </a:xfrm>
              <a:custGeom>
                <a:avLst/>
                <a:gdLst>
                  <a:gd name="T0" fmla="*/ 117 w 355"/>
                  <a:gd name="T1" fmla="*/ 8 h 149"/>
                  <a:gd name="T2" fmla="*/ 120 w 355"/>
                  <a:gd name="T3" fmla="*/ 17 h 149"/>
                  <a:gd name="T4" fmla="*/ 137 w 355"/>
                  <a:gd name="T5" fmla="*/ 11 h 149"/>
                  <a:gd name="T6" fmla="*/ 156 w 355"/>
                  <a:gd name="T7" fmla="*/ 8 h 149"/>
                  <a:gd name="T8" fmla="*/ 159 w 355"/>
                  <a:gd name="T9" fmla="*/ 19 h 149"/>
                  <a:gd name="T10" fmla="*/ 172 w 355"/>
                  <a:gd name="T11" fmla="*/ 16 h 149"/>
                  <a:gd name="T12" fmla="*/ 180 w 355"/>
                  <a:gd name="T13" fmla="*/ 16 h 149"/>
                  <a:gd name="T14" fmla="*/ 202 w 355"/>
                  <a:gd name="T15" fmla="*/ 2 h 149"/>
                  <a:gd name="T16" fmla="*/ 222 w 355"/>
                  <a:gd name="T17" fmla="*/ 2 h 149"/>
                  <a:gd name="T18" fmla="*/ 221 w 355"/>
                  <a:gd name="T19" fmla="*/ 20 h 149"/>
                  <a:gd name="T20" fmla="*/ 242 w 355"/>
                  <a:gd name="T21" fmla="*/ 7 h 149"/>
                  <a:gd name="T22" fmla="*/ 265 w 355"/>
                  <a:gd name="T23" fmla="*/ 7 h 149"/>
                  <a:gd name="T24" fmla="*/ 284 w 355"/>
                  <a:gd name="T25" fmla="*/ 16 h 149"/>
                  <a:gd name="T26" fmla="*/ 309 w 355"/>
                  <a:gd name="T27" fmla="*/ 3 h 149"/>
                  <a:gd name="T28" fmla="*/ 327 w 355"/>
                  <a:gd name="T29" fmla="*/ 7 h 149"/>
                  <a:gd name="T30" fmla="*/ 341 w 355"/>
                  <a:gd name="T31" fmla="*/ 16 h 149"/>
                  <a:gd name="T32" fmla="*/ 339 w 355"/>
                  <a:gd name="T33" fmla="*/ 11 h 149"/>
                  <a:gd name="T34" fmla="*/ 316 w 355"/>
                  <a:gd name="T35" fmla="*/ 27 h 149"/>
                  <a:gd name="T36" fmla="*/ 299 w 355"/>
                  <a:gd name="T37" fmla="*/ 28 h 149"/>
                  <a:gd name="T38" fmla="*/ 289 w 355"/>
                  <a:gd name="T39" fmla="*/ 51 h 149"/>
                  <a:gd name="T40" fmla="*/ 284 w 355"/>
                  <a:gd name="T41" fmla="*/ 88 h 149"/>
                  <a:gd name="T42" fmla="*/ 289 w 355"/>
                  <a:gd name="T43" fmla="*/ 109 h 149"/>
                  <a:gd name="T44" fmla="*/ 286 w 355"/>
                  <a:gd name="T45" fmla="*/ 133 h 149"/>
                  <a:gd name="T46" fmla="*/ 271 w 355"/>
                  <a:gd name="T47" fmla="*/ 149 h 149"/>
                  <a:gd name="T48" fmla="*/ 267 w 355"/>
                  <a:gd name="T49" fmla="*/ 138 h 149"/>
                  <a:gd name="T50" fmla="*/ 267 w 355"/>
                  <a:gd name="T51" fmla="*/ 117 h 149"/>
                  <a:gd name="T52" fmla="*/ 278 w 355"/>
                  <a:gd name="T53" fmla="*/ 83 h 149"/>
                  <a:gd name="T54" fmla="*/ 278 w 355"/>
                  <a:gd name="T55" fmla="*/ 66 h 149"/>
                  <a:gd name="T56" fmla="*/ 273 w 355"/>
                  <a:gd name="T57" fmla="*/ 38 h 149"/>
                  <a:gd name="T58" fmla="*/ 268 w 355"/>
                  <a:gd name="T59" fmla="*/ 36 h 149"/>
                  <a:gd name="T60" fmla="*/ 261 w 355"/>
                  <a:gd name="T61" fmla="*/ 58 h 149"/>
                  <a:gd name="T62" fmla="*/ 264 w 355"/>
                  <a:gd name="T63" fmla="*/ 25 h 149"/>
                  <a:gd name="T64" fmla="*/ 255 w 355"/>
                  <a:gd name="T65" fmla="*/ 13 h 149"/>
                  <a:gd name="T66" fmla="*/ 243 w 355"/>
                  <a:gd name="T67" fmla="*/ 9 h 149"/>
                  <a:gd name="T68" fmla="*/ 215 w 355"/>
                  <a:gd name="T69" fmla="*/ 21 h 149"/>
                  <a:gd name="T70" fmla="*/ 197 w 355"/>
                  <a:gd name="T71" fmla="*/ 27 h 149"/>
                  <a:gd name="T72" fmla="*/ 190 w 355"/>
                  <a:gd name="T73" fmla="*/ 12 h 149"/>
                  <a:gd name="T74" fmla="*/ 164 w 355"/>
                  <a:gd name="T75" fmla="*/ 24 h 149"/>
                  <a:gd name="T76" fmla="*/ 163 w 355"/>
                  <a:gd name="T77" fmla="*/ 9 h 149"/>
                  <a:gd name="T78" fmla="*/ 148 w 355"/>
                  <a:gd name="T79" fmla="*/ 11 h 149"/>
                  <a:gd name="T80" fmla="*/ 141 w 355"/>
                  <a:gd name="T81" fmla="*/ 9 h 149"/>
                  <a:gd name="T82" fmla="*/ 120 w 355"/>
                  <a:gd name="T83" fmla="*/ 21 h 149"/>
                  <a:gd name="T84" fmla="*/ 108 w 355"/>
                  <a:gd name="T85" fmla="*/ 23 h 149"/>
                  <a:gd name="T86" fmla="*/ 92 w 355"/>
                  <a:gd name="T87" fmla="*/ 24 h 149"/>
                  <a:gd name="T88" fmla="*/ 87 w 355"/>
                  <a:gd name="T89" fmla="*/ 11 h 149"/>
                  <a:gd name="T90" fmla="*/ 75 w 355"/>
                  <a:gd name="T91" fmla="*/ 13 h 149"/>
                  <a:gd name="T92" fmla="*/ 68 w 355"/>
                  <a:gd name="T93" fmla="*/ 9 h 149"/>
                  <a:gd name="T94" fmla="*/ 58 w 355"/>
                  <a:gd name="T95" fmla="*/ 13 h 149"/>
                  <a:gd name="T96" fmla="*/ 50 w 355"/>
                  <a:gd name="T97" fmla="*/ 12 h 149"/>
                  <a:gd name="T98" fmla="*/ 42 w 355"/>
                  <a:gd name="T99" fmla="*/ 13 h 149"/>
                  <a:gd name="T100" fmla="*/ 29 w 355"/>
                  <a:gd name="T101" fmla="*/ 21 h 149"/>
                  <a:gd name="T102" fmla="*/ 21 w 355"/>
                  <a:gd name="T103" fmla="*/ 21 h 149"/>
                  <a:gd name="T104" fmla="*/ 8 w 355"/>
                  <a:gd name="T105" fmla="*/ 19 h 149"/>
                  <a:gd name="T106" fmla="*/ 16 w 355"/>
                  <a:gd name="T107" fmla="*/ 6 h 149"/>
                  <a:gd name="T108" fmla="*/ 24 w 355"/>
                  <a:gd name="T109" fmla="*/ 12 h 149"/>
                  <a:gd name="T110" fmla="*/ 42 w 355"/>
                  <a:gd name="T111" fmla="*/ 4 h 149"/>
                  <a:gd name="T112" fmla="*/ 50 w 355"/>
                  <a:gd name="T113" fmla="*/ 7 h 149"/>
                  <a:gd name="T114" fmla="*/ 70 w 355"/>
                  <a:gd name="T115" fmla="*/ 3 h 149"/>
                  <a:gd name="T116" fmla="*/ 81 w 355"/>
                  <a:gd name="T117" fmla="*/ 9 h 149"/>
                  <a:gd name="T118" fmla="*/ 101 w 355"/>
                  <a:gd name="T119" fmla="*/ 3 h 149"/>
                  <a:gd name="T120" fmla="*/ 106 w 355"/>
                  <a:gd name="T121" fmla="*/ 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5" h="149">
                    <a:moveTo>
                      <a:pt x="292" y="15"/>
                    </a:moveTo>
                    <a:lnTo>
                      <a:pt x="286" y="21"/>
                    </a:lnTo>
                    <a:lnTo>
                      <a:pt x="280" y="28"/>
                    </a:lnTo>
                    <a:lnTo>
                      <a:pt x="280" y="29"/>
                    </a:lnTo>
                    <a:lnTo>
                      <a:pt x="272" y="50"/>
                    </a:lnTo>
                    <a:lnTo>
                      <a:pt x="263" y="72"/>
                    </a:lnTo>
                    <a:lnTo>
                      <a:pt x="273" y="50"/>
                    </a:lnTo>
                    <a:lnTo>
                      <a:pt x="286" y="29"/>
                    </a:lnTo>
                    <a:lnTo>
                      <a:pt x="288" y="28"/>
                    </a:lnTo>
                    <a:lnTo>
                      <a:pt x="289" y="28"/>
                    </a:lnTo>
                    <a:lnTo>
                      <a:pt x="292" y="15"/>
                    </a:lnTo>
                    <a:close/>
                    <a:moveTo>
                      <a:pt x="114" y="0"/>
                    </a:moveTo>
                    <a:lnTo>
                      <a:pt x="114" y="0"/>
                    </a:lnTo>
                    <a:lnTo>
                      <a:pt x="113" y="6"/>
                    </a:lnTo>
                    <a:lnTo>
                      <a:pt x="112" y="11"/>
                    </a:lnTo>
                    <a:lnTo>
                      <a:pt x="110" y="15"/>
                    </a:lnTo>
                    <a:lnTo>
                      <a:pt x="112" y="13"/>
                    </a:lnTo>
                    <a:lnTo>
                      <a:pt x="114" y="11"/>
                    </a:lnTo>
                    <a:lnTo>
                      <a:pt x="117" y="8"/>
                    </a:lnTo>
                    <a:lnTo>
                      <a:pt x="120" y="6"/>
                    </a:lnTo>
                    <a:lnTo>
                      <a:pt x="120" y="6"/>
                    </a:lnTo>
                    <a:lnTo>
                      <a:pt x="121" y="6"/>
                    </a:lnTo>
                    <a:lnTo>
                      <a:pt x="122" y="4"/>
                    </a:lnTo>
                    <a:lnTo>
                      <a:pt x="123" y="4"/>
                    </a:lnTo>
                    <a:lnTo>
                      <a:pt x="123" y="6"/>
                    </a:lnTo>
                    <a:lnTo>
                      <a:pt x="122" y="8"/>
                    </a:lnTo>
                    <a:lnTo>
                      <a:pt x="123" y="6"/>
                    </a:lnTo>
                    <a:lnTo>
                      <a:pt x="125" y="6"/>
                    </a:lnTo>
                    <a:lnTo>
                      <a:pt x="126" y="6"/>
                    </a:lnTo>
                    <a:lnTo>
                      <a:pt x="127" y="4"/>
                    </a:lnTo>
                    <a:lnTo>
                      <a:pt x="127" y="4"/>
                    </a:lnTo>
                    <a:lnTo>
                      <a:pt x="127" y="6"/>
                    </a:lnTo>
                    <a:lnTo>
                      <a:pt x="127" y="7"/>
                    </a:lnTo>
                    <a:lnTo>
                      <a:pt x="126" y="9"/>
                    </a:lnTo>
                    <a:lnTo>
                      <a:pt x="125" y="11"/>
                    </a:lnTo>
                    <a:lnTo>
                      <a:pt x="122" y="13"/>
                    </a:lnTo>
                    <a:lnTo>
                      <a:pt x="121" y="15"/>
                    </a:lnTo>
                    <a:lnTo>
                      <a:pt x="120" y="17"/>
                    </a:lnTo>
                    <a:lnTo>
                      <a:pt x="118" y="19"/>
                    </a:lnTo>
                    <a:lnTo>
                      <a:pt x="118" y="20"/>
                    </a:lnTo>
                    <a:lnTo>
                      <a:pt x="118" y="20"/>
                    </a:lnTo>
                    <a:lnTo>
                      <a:pt x="118" y="19"/>
                    </a:lnTo>
                    <a:lnTo>
                      <a:pt x="120" y="17"/>
                    </a:lnTo>
                    <a:lnTo>
                      <a:pt x="123" y="15"/>
                    </a:lnTo>
                    <a:lnTo>
                      <a:pt x="126" y="11"/>
                    </a:lnTo>
                    <a:lnTo>
                      <a:pt x="129" y="8"/>
                    </a:lnTo>
                    <a:lnTo>
                      <a:pt x="133" y="6"/>
                    </a:lnTo>
                    <a:lnTo>
                      <a:pt x="137" y="3"/>
                    </a:lnTo>
                    <a:lnTo>
                      <a:pt x="137" y="3"/>
                    </a:lnTo>
                    <a:lnTo>
                      <a:pt x="138" y="3"/>
                    </a:lnTo>
                    <a:lnTo>
                      <a:pt x="138" y="4"/>
                    </a:lnTo>
                    <a:lnTo>
                      <a:pt x="134" y="11"/>
                    </a:lnTo>
                    <a:lnTo>
                      <a:pt x="131" y="16"/>
                    </a:lnTo>
                    <a:lnTo>
                      <a:pt x="131" y="16"/>
                    </a:lnTo>
                    <a:lnTo>
                      <a:pt x="133" y="15"/>
                    </a:lnTo>
                    <a:lnTo>
                      <a:pt x="134" y="12"/>
                    </a:lnTo>
                    <a:lnTo>
                      <a:pt x="137" y="11"/>
                    </a:lnTo>
                    <a:lnTo>
                      <a:pt x="138" y="8"/>
                    </a:lnTo>
                    <a:lnTo>
                      <a:pt x="139" y="7"/>
                    </a:lnTo>
                    <a:lnTo>
                      <a:pt x="143" y="4"/>
                    </a:lnTo>
                    <a:lnTo>
                      <a:pt x="146" y="3"/>
                    </a:lnTo>
                    <a:lnTo>
                      <a:pt x="150" y="2"/>
                    </a:lnTo>
                    <a:lnTo>
                      <a:pt x="150" y="2"/>
                    </a:lnTo>
                    <a:lnTo>
                      <a:pt x="151" y="2"/>
                    </a:lnTo>
                    <a:lnTo>
                      <a:pt x="151" y="2"/>
                    </a:lnTo>
                    <a:lnTo>
                      <a:pt x="150" y="6"/>
                    </a:lnTo>
                    <a:lnTo>
                      <a:pt x="147" y="9"/>
                    </a:lnTo>
                    <a:lnTo>
                      <a:pt x="144" y="13"/>
                    </a:lnTo>
                    <a:lnTo>
                      <a:pt x="150" y="8"/>
                    </a:lnTo>
                    <a:lnTo>
                      <a:pt x="155" y="4"/>
                    </a:lnTo>
                    <a:lnTo>
                      <a:pt x="155" y="3"/>
                    </a:lnTo>
                    <a:lnTo>
                      <a:pt x="156" y="3"/>
                    </a:lnTo>
                    <a:lnTo>
                      <a:pt x="158" y="3"/>
                    </a:lnTo>
                    <a:lnTo>
                      <a:pt x="158" y="3"/>
                    </a:lnTo>
                    <a:lnTo>
                      <a:pt x="158" y="4"/>
                    </a:lnTo>
                    <a:lnTo>
                      <a:pt x="156" y="8"/>
                    </a:lnTo>
                    <a:lnTo>
                      <a:pt x="154" y="12"/>
                    </a:lnTo>
                    <a:lnTo>
                      <a:pt x="152" y="15"/>
                    </a:lnTo>
                    <a:lnTo>
                      <a:pt x="150" y="16"/>
                    </a:lnTo>
                    <a:lnTo>
                      <a:pt x="151" y="16"/>
                    </a:lnTo>
                    <a:lnTo>
                      <a:pt x="154" y="13"/>
                    </a:lnTo>
                    <a:lnTo>
                      <a:pt x="156" y="11"/>
                    </a:lnTo>
                    <a:lnTo>
                      <a:pt x="159" y="8"/>
                    </a:lnTo>
                    <a:lnTo>
                      <a:pt x="163" y="6"/>
                    </a:lnTo>
                    <a:lnTo>
                      <a:pt x="167" y="3"/>
                    </a:lnTo>
                    <a:lnTo>
                      <a:pt x="168" y="3"/>
                    </a:lnTo>
                    <a:lnTo>
                      <a:pt x="168" y="3"/>
                    </a:lnTo>
                    <a:lnTo>
                      <a:pt x="168" y="4"/>
                    </a:lnTo>
                    <a:lnTo>
                      <a:pt x="167" y="8"/>
                    </a:lnTo>
                    <a:lnTo>
                      <a:pt x="164" y="11"/>
                    </a:lnTo>
                    <a:lnTo>
                      <a:pt x="163" y="13"/>
                    </a:lnTo>
                    <a:lnTo>
                      <a:pt x="162" y="16"/>
                    </a:lnTo>
                    <a:lnTo>
                      <a:pt x="160" y="17"/>
                    </a:lnTo>
                    <a:lnTo>
                      <a:pt x="159" y="19"/>
                    </a:lnTo>
                    <a:lnTo>
                      <a:pt x="159" y="19"/>
                    </a:lnTo>
                    <a:lnTo>
                      <a:pt x="160" y="19"/>
                    </a:lnTo>
                    <a:lnTo>
                      <a:pt x="162" y="16"/>
                    </a:lnTo>
                    <a:lnTo>
                      <a:pt x="164" y="13"/>
                    </a:lnTo>
                    <a:lnTo>
                      <a:pt x="169" y="9"/>
                    </a:lnTo>
                    <a:lnTo>
                      <a:pt x="175" y="6"/>
                    </a:lnTo>
                    <a:lnTo>
                      <a:pt x="175" y="4"/>
                    </a:lnTo>
                    <a:lnTo>
                      <a:pt x="176" y="4"/>
                    </a:lnTo>
                    <a:lnTo>
                      <a:pt x="177" y="4"/>
                    </a:lnTo>
                    <a:lnTo>
                      <a:pt x="179" y="4"/>
                    </a:lnTo>
                    <a:lnTo>
                      <a:pt x="179" y="6"/>
                    </a:lnTo>
                    <a:lnTo>
                      <a:pt x="177" y="8"/>
                    </a:lnTo>
                    <a:lnTo>
                      <a:pt x="175" y="11"/>
                    </a:lnTo>
                    <a:lnTo>
                      <a:pt x="173" y="13"/>
                    </a:lnTo>
                    <a:lnTo>
                      <a:pt x="172" y="16"/>
                    </a:lnTo>
                    <a:lnTo>
                      <a:pt x="171" y="19"/>
                    </a:lnTo>
                    <a:lnTo>
                      <a:pt x="171" y="19"/>
                    </a:lnTo>
                    <a:lnTo>
                      <a:pt x="171" y="19"/>
                    </a:lnTo>
                    <a:lnTo>
                      <a:pt x="171" y="17"/>
                    </a:lnTo>
                    <a:lnTo>
                      <a:pt x="172" y="16"/>
                    </a:lnTo>
                    <a:lnTo>
                      <a:pt x="173" y="13"/>
                    </a:lnTo>
                    <a:lnTo>
                      <a:pt x="175" y="12"/>
                    </a:lnTo>
                    <a:lnTo>
                      <a:pt x="176" y="9"/>
                    </a:lnTo>
                    <a:lnTo>
                      <a:pt x="177" y="8"/>
                    </a:lnTo>
                    <a:lnTo>
                      <a:pt x="180" y="6"/>
                    </a:lnTo>
                    <a:lnTo>
                      <a:pt x="184" y="3"/>
                    </a:lnTo>
                    <a:lnTo>
                      <a:pt x="186" y="2"/>
                    </a:lnTo>
                    <a:lnTo>
                      <a:pt x="188" y="2"/>
                    </a:lnTo>
                    <a:lnTo>
                      <a:pt x="188" y="2"/>
                    </a:lnTo>
                    <a:lnTo>
                      <a:pt x="189" y="2"/>
                    </a:lnTo>
                    <a:lnTo>
                      <a:pt x="189" y="3"/>
                    </a:lnTo>
                    <a:lnTo>
                      <a:pt x="186" y="6"/>
                    </a:lnTo>
                    <a:lnTo>
                      <a:pt x="185" y="9"/>
                    </a:lnTo>
                    <a:lnTo>
                      <a:pt x="183" y="13"/>
                    </a:lnTo>
                    <a:lnTo>
                      <a:pt x="181" y="16"/>
                    </a:lnTo>
                    <a:lnTo>
                      <a:pt x="180" y="17"/>
                    </a:lnTo>
                    <a:lnTo>
                      <a:pt x="180" y="17"/>
                    </a:lnTo>
                    <a:lnTo>
                      <a:pt x="180" y="17"/>
                    </a:lnTo>
                    <a:lnTo>
                      <a:pt x="180" y="16"/>
                    </a:lnTo>
                    <a:lnTo>
                      <a:pt x="181" y="15"/>
                    </a:lnTo>
                    <a:lnTo>
                      <a:pt x="183" y="13"/>
                    </a:lnTo>
                    <a:lnTo>
                      <a:pt x="184" y="12"/>
                    </a:lnTo>
                    <a:lnTo>
                      <a:pt x="185" y="9"/>
                    </a:lnTo>
                    <a:lnTo>
                      <a:pt x="186" y="8"/>
                    </a:lnTo>
                    <a:lnTo>
                      <a:pt x="188" y="7"/>
                    </a:lnTo>
                    <a:lnTo>
                      <a:pt x="189" y="6"/>
                    </a:lnTo>
                    <a:lnTo>
                      <a:pt x="189" y="6"/>
                    </a:lnTo>
                    <a:lnTo>
                      <a:pt x="190" y="6"/>
                    </a:lnTo>
                    <a:lnTo>
                      <a:pt x="192" y="6"/>
                    </a:lnTo>
                    <a:lnTo>
                      <a:pt x="192" y="6"/>
                    </a:lnTo>
                    <a:lnTo>
                      <a:pt x="192" y="7"/>
                    </a:lnTo>
                    <a:lnTo>
                      <a:pt x="188" y="11"/>
                    </a:lnTo>
                    <a:lnTo>
                      <a:pt x="185" y="15"/>
                    </a:lnTo>
                    <a:lnTo>
                      <a:pt x="192" y="8"/>
                    </a:lnTo>
                    <a:lnTo>
                      <a:pt x="201" y="2"/>
                    </a:lnTo>
                    <a:lnTo>
                      <a:pt x="201" y="2"/>
                    </a:lnTo>
                    <a:lnTo>
                      <a:pt x="202" y="2"/>
                    </a:lnTo>
                    <a:lnTo>
                      <a:pt x="202" y="2"/>
                    </a:lnTo>
                    <a:lnTo>
                      <a:pt x="202" y="3"/>
                    </a:lnTo>
                    <a:lnTo>
                      <a:pt x="201" y="7"/>
                    </a:lnTo>
                    <a:lnTo>
                      <a:pt x="198" y="12"/>
                    </a:lnTo>
                    <a:lnTo>
                      <a:pt x="204" y="7"/>
                    </a:lnTo>
                    <a:lnTo>
                      <a:pt x="207" y="3"/>
                    </a:lnTo>
                    <a:lnTo>
                      <a:pt x="209" y="3"/>
                    </a:lnTo>
                    <a:lnTo>
                      <a:pt x="210" y="3"/>
                    </a:lnTo>
                    <a:lnTo>
                      <a:pt x="211" y="3"/>
                    </a:lnTo>
                    <a:lnTo>
                      <a:pt x="211" y="3"/>
                    </a:lnTo>
                    <a:lnTo>
                      <a:pt x="211" y="4"/>
                    </a:lnTo>
                    <a:lnTo>
                      <a:pt x="207" y="11"/>
                    </a:lnTo>
                    <a:lnTo>
                      <a:pt x="204" y="17"/>
                    </a:lnTo>
                    <a:lnTo>
                      <a:pt x="207" y="12"/>
                    </a:lnTo>
                    <a:lnTo>
                      <a:pt x="213" y="7"/>
                    </a:lnTo>
                    <a:lnTo>
                      <a:pt x="218" y="3"/>
                    </a:lnTo>
                    <a:lnTo>
                      <a:pt x="218" y="2"/>
                    </a:lnTo>
                    <a:lnTo>
                      <a:pt x="219" y="2"/>
                    </a:lnTo>
                    <a:lnTo>
                      <a:pt x="221" y="2"/>
                    </a:lnTo>
                    <a:lnTo>
                      <a:pt x="222" y="2"/>
                    </a:lnTo>
                    <a:lnTo>
                      <a:pt x="222" y="3"/>
                    </a:lnTo>
                    <a:lnTo>
                      <a:pt x="218" y="9"/>
                    </a:lnTo>
                    <a:lnTo>
                      <a:pt x="214" y="15"/>
                    </a:lnTo>
                    <a:lnTo>
                      <a:pt x="214" y="15"/>
                    </a:lnTo>
                    <a:lnTo>
                      <a:pt x="218" y="9"/>
                    </a:lnTo>
                    <a:lnTo>
                      <a:pt x="223" y="6"/>
                    </a:lnTo>
                    <a:lnTo>
                      <a:pt x="227" y="3"/>
                    </a:lnTo>
                    <a:lnTo>
                      <a:pt x="228" y="3"/>
                    </a:lnTo>
                    <a:lnTo>
                      <a:pt x="230" y="3"/>
                    </a:lnTo>
                    <a:lnTo>
                      <a:pt x="230" y="3"/>
                    </a:lnTo>
                    <a:lnTo>
                      <a:pt x="230" y="4"/>
                    </a:lnTo>
                    <a:lnTo>
                      <a:pt x="230" y="6"/>
                    </a:lnTo>
                    <a:lnTo>
                      <a:pt x="228" y="7"/>
                    </a:lnTo>
                    <a:lnTo>
                      <a:pt x="227" y="9"/>
                    </a:lnTo>
                    <a:lnTo>
                      <a:pt x="226" y="12"/>
                    </a:lnTo>
                    <a:lnTo>
                      <a:pt x="223" y="15"/>
                    </a:lnTo>
                    <a:lnTo>
                      <a:pt x="222" y="16"/>
                    </a:lnTo>
                    <a:lnTo>
                      <a:pt x="222" y="19"/>
                    </a:lnTo>
                    <a:lnTo>
                      <a:pt x="221" y="20"/>
                    </a:lnTo>
                    <a:lnTo>
                      <a:pt x="221" y="20"/>
                    </a:lnTo>
                    <a:lnTo>
                      <a:pt x="221" y="20"/>
                    </a:lnTo>
                    <a:lnTo>
                      <a:pt x="221" y="20"/>
                    </a:lnTo>
                    <a:lnTo>
                      <a:pt x="223" y="17"/>
                    </a:lnTo>
                    <a:lnTo>
                      <a:pt x="225" y="15"/>
                    </a:lnTo>
                    <a:lnTo>
                      <a:pt x="228" y="11"/>
                    </a:lnTo>
                    <a:lnTo>
                      <a:pt x="232" y="7"/>
                    </a:lnTo>
                    <a:lnTo>
                      <a:pt x="236" y="4"/>
                    </a:lnTo>
                    <a:lnTo>
                      <a:pt x="238" y="3"/>
                    </a:lnTo>
                    <a:lnTo>
                      <a:pt x="239" y="3"/>
                    </a:lnTo>
                    <a:lnTo>
                      <a:pt x="239" y="3"/>
                    </a:lnTo>
                    <a:lnTo>
                      <a:pt x="240" y="4"/>
                    </a:lnTo>
                    <a:lnTo>
                      <a:pt x="239" y="7"/>
                    </a:lnTo>
                    <a:lnTo>
                      <a:pt x="238" y="9"/>
                    </a:lnTo>
                    <a:lnTo>
                      <a:pt x="235" y="13"/>
                    </a:lnTo>
                    <a:lnTo>
                      <a:pt x="235" y="15"/>
                    </a:lnTo>
                    <a:lnTo>
                      <a:pt x="236" y="12"/>
                    </a:lnTo>
                    <a:lnTo>
                      <a:pt x="239" y="9"/>
                    </a:lnTo>
                    <a:lnTo>
                      <a:pt x="242" y="7"/>
                    </a:lnTo>
                    <a:lnTo>
                      <a:pt x="246" y="4"/>
                    </a:lnTo>
                    <a:lnTo>
                      <a:pt x="250" y="3"/>
                    </a:lnTo>
                    <a:lnTo>
                      <a:pt x="250" y="2"/>
                    </a:lnTo>
                    <a:lnTo>
                      <a:pt x="251" y="2"/>
                    </a:lnTo>
                    <a:lnTo>
                      <a:pt x="251" y="3"/>
                    </a:lnTo>
                    <a:lnTo>
                      <a:pt x="251" y="7"/>
                    </a:lnTo>
                    <a:lnTo>
                      <a:pt x="250" y="11"/>
                    </a:lnTo>
                    <a:lnTo>
                      <a:pt x="248" y="15"/>
                    </a:lnTo>
                    <a:lnTo>
                      <a:pt x="246" y="19"/>
                    </a:lnTo>
                    <a:lnTo>
                      <a:pt x="250" y="15"/>
                    </a:lnTo>
                    <a:lnTo>
                      <a:pt x="252" y="11"/>
                    </a:lnTo>
                    <a:lnTo>
                      <a:pt x="256" y="8"/>
                    </a:lnTo>
                    <a:lnTo>
                      <a:pt x="260" y="6"/>
                    </a:lnTo>
                    <a:lnTo>
                      <a:pt x="261" y="6"/>
                    </a:lnTo>
                    <a:lnTo>
                      <a:pt x="263" y="6"/>
                    </a:lnTo>
                    <a:lnTo>
                      <a:pt x="263" y="6"/>
                    </a:lnTo>
                    <a:lnTo>
                      <a:pt x="263" y="7"/>
                    </a:lnTo>
                    <a:lnTo>
                      <a:pt x="261" y="11"/>
                    </a:lnTo>
                    <a:lnTo>
                      <a:pt x="265" y="7"/>
                    </a:lnTo>
                    <a:lnTo>
                      <a:pt x="269" y="3"/>
                    </a:lnTo>
                    <a:lnTo>
                      <a:pt x="271" y="3"/>
                    </a:lnTo>
                    <a:lnTo>
                      <a:pt x="272" y="2"/>
                    </a:lnTo>
                    <a:lnTo>
                      <a:pt x="272" y="2"/>
                    </a:lnTo>
                    <a:lnTo>
                      <a:pt x="273" y="2"/>
                    </a:lnTo>
                    <a:lnTo>
                      <a:pt x="273" y="3"/>
                    </a:lnTo>
                    <a:lnTo>
                      <a:pt x="271" y="11"/>
                    </a:lnTo>
                    <a:lnTo>
                      <a:pt x="267" y="20"/>
                    </a:lnTo>
                    <a:lnTo>
                      <a:pt x="272" y="16"/>
                    </a:lnTo>
                    <a:lnTo>
                      <a:pt x="276" y="12"/>
                    </a:lnTo>
                    <a:lnTo>
                      <a:pt x="281" y="7"/>
                    </a:lnTo>
                    <a:lnTo>
                      <a:pt x="285" y="4"/>
                    </a:lnTo>
                    <a:lnTo>
                      <a:pt x="286" y="3"/>
                    </a:lnTo>
                    <a:lnTo>
                      <a:pt x="288" y="3"/>
                    </a:lnTo>
                    <a:lnTo>
                      <a:pt x="288" y="3"/>
                    </a:lnTo>
                    <a:lnTo>
                      <a:pt x="288" y="4"/>
                    </a:lnTo>
                    <a:lnTo>
                      <a:pt x="286" y="8"/>
                    </a:lnTo>
                    <a:lnTo>
                      <a:pt x="285" y="12"/>
                    </a:lnTo>
                    <a:lnTo>
                      <a:pt x="284" y="16"/>
                    </a:lnTo>
                    <a:lnTo>
                      <a:pt x="282" y="21"/>
                    </a:lnTo>
                    <a:lnTo>
                      <a:pt x="281" y="24"/>
                    </a:lnTo>
                    <a:lnTo>
                      <a:pt x="289" y="15"/>
                    </a:lnTo>
                    <a:lnTo>
                      <a:pt x="295" y="6"/>
                    </a:lnTo>
                    <a:lnTo>
                      <a:pt x="295" y="6"/>
                    </a:lnTo>
                    <a:lnTo>
                      <a:pt x="297" y="6"/>
                    </a:lnTo>
                    <a:lnTo>
                      <a:pt x="298" y="4"/>
                    </a:lnTo>
                    <a:lnTo>
                      <a:pt x="299" y="4"/>
                    </a:lnTo>
                    <a:lnTo>
                      <a:pt x="299" y="6"/>
                    </a:lnTo>
                    <a:lnTo>
                      <a:pt x="297" y="12"/>
                    </a:lnTo>
                    <a:lnTo>
                      <a:pt x="294" y="20"/>
                    </a:lnTo>
                    <a:lnTo>
                      <a:pt x="294" y="21"/>
                    </a:lnTo>
                    <a:lnTo>
                      <a:pt x="297" y="16"/>
                    </a:lnTo>
                    <a:lnTo>
                      <a:pt x="299" y="12"/>
                    </a:lnTo>
                    <a:lnTo>
                      <a:pt x="302" y="8"/>
                    </a:lnTo>
                    <a:lnTo>
                      <a:pt x="306" y="4"/>
                    </a:lnTo>
                    <a:lnTo>
                      <a:pt x="307" y="4"/>
                    </a:lnTo>
                    <a:lnTo>
                      <a:pt x="309" y="3"/>
                    </a:lnTo>
                    <a:lnTo>
                      <a:pt x="309" y="3"/>
                    </a:lnTo>
                    <a:lnTo>
                      <a:pt x="310" y="3"/>
                    </a:lnTo>
                    <a:lnTo>
                      <a:pt x="310" y="4"/>
                    </a:lnTo>
                    <a:lnTo>
                      <a:pt x="307" y="11"/>
                    </a:lnTo>
                    <a:lnTo>
                      <a:pt x="305" y="16"/>
                    </a:lnTo>
                    <a:lnTo>
                      <a:pt x="309" y="12"/>
                    </a:lnTo>
                    <a:lnTo>
                      <a:pt x="311" y="8"/>
                    </a:lnTo>
                    <a:lnTo>
                      <a:pt x="315" y="4"/>
                    </a:lnTo>
                    <a:lnTo>
                      <a:pt x="320" y="2"/>
                    </a:lnTo>
                    <a:lnTo>
                      <a:pt x="320" y="2"/>
                    </a:lnTo>
                    <a:lnTo>
                      <a:pt x="322" y="2"/>
                    </a:lnTo>
                    <a:lnTo>
                      <a:pt x="322" y="2"/>
                    </a:lnTo>
                    <a:lnTo>
                      <a:pt x="322" y="6"/>
                    </a:lnTo>
                    <a:lnTo>
                      <a:pt x="320" y="9"/>
                    </a:lnTo>
                    <a:lnTo>
                      <a:pt x="319" y="13"/>
                    </a:lnTo>
                    <a:lnTo>
                      <a:pt x="318" y="17"/>
                    </a:lnTo>
                    <a:lnTo>
                      <a:pt x="316" y="21"/>
                    </a:lnTo>
                    <a:lnTo>
                      <a:pt x="318" y="20"/>
                    </a:lnTo>
                    <a:lnTo>
                      <a:pt x="320" y="15"/>
                    </a:lnTo>
                    <a:lnTo>
                      <a:pt x="327" y="7"/>
                    </a:lnTo>
                    <a:lnTo>
                      <a:pt x="328" y="7"/>
                    </a:lnTo>
                    <a:lnTo>
                      <a:pt x="330" y="6"/>
                    </a:lnTo>
                    <a:lnTo>
                      <a:pt x="331" y="6"/>
                    </a:lnTo>
                    <a:lnTo>
                      <a:pt x="332" y="4"/>
                    </a:lnTo>
                    <a:lnTo>
                      <a:pt x="332" y="6"/>
                    </a:lnTo>
                    <a:lnTo>
                      <a:pt x="331" y="9"/>
                    </a:lnTo>
                    <a:lnTo>
                      <a:pt x="328" y="15"/>
                    </a:lnTo>
                    <a:lnTo>
                      <a:pt x="326" y="19"/>
                    </a:lnTo>
                    <a:lnTo>
                      <a:pt x="323" y="24"/>
                    </a:lnTo>
                    <a:lnTo>
                      <a:pt x="327" y="19"/>
                    </a:lnTo>
                    <a:lnTo>
                      <a:pt x="331" y="13"/>
                    </a:lnTo>
                    <a:lnTo>
                      <a:pt x="336" y="8"/>
                    </a:lnTo>
                    <a:lnTo>
                      <a:pt x="341" y="4"/>
                    </a:lnTo>
                    <a:lnTo>
                      <a:pt x="343" y="4"/>
                    </a:lnTo>
                    <a:lnTo>
                      <a:pt x="344" y="3"/>
                    </a:lnTo>
                    <a:lnTo>
                      <a:pt x="344" y="4"/>
                    </a:lnTo>
                    <a:lnTo>
                      <a:pt x="344" y="8"/>
                    </a:lnTo>
                    <a:lnTo>
                      <a:pt x="343" y="12"/>
                    </a:lnTo>
                    <a:lnTo>
                      <a:pt x="341" y="16"/>
                    </a:lnTo>
                    <a:lnTo>
                      <a:pt x="339" y="20"/>
                    </a:lnTo>
                    <a:lnTo>
                      <a:pt x="337" y="24"/>
                    </a:lnTo>
                    <a:lnTo>
                      <a:pt x="341" y="19"/>
                    </a:lnTo>
                    <a:lnTo>
                      <a:pt x="345" y="13"/>
                    </a:lnTo>
                    <a:lnTo>
                      <a:pt x="351" y="9"/>
                    </a:lnTo>
                    <a:lnTo>
                      <a:pt x="352" y="8"/>
                    </a:lnTo>
                    <a:lnTo>
                      <a:pt x="353" y="8"/>
                    </a:lnTo>
                    <a:lnTo>
                      <a:pt x="353" y="8"/>
                    </a:lnTo>
                    <a:lnTo>
                      <a:pt x="355" y="8"/>
                    </a:lnTo>
                    <a:lnTo>
                      <a:pt x="353" y="9"/>
                    </a:lnTo>
                    <a:lnTo>
                      <a:pt x="344" y="20"/>
                    </a:lnTo>
                    <a:lnTo>
                      <a:pt x="336" y="30"/>
                    </a:lnTo>
                    <a:lnTo>
                      <a:pt x="335" y="30"/>
                    </a:lnTo>
                    <a:lnTo>
                      <a:pt x="335" y="32"/>
                    </a:lnTo>
                    <a:lnTo>
                      <a:pt x="334" y="33"/>
                    </a:lnTo>
                    <a:lnTo>
                      <a:pt x="332" y="33"/>
                    </a:lnTo>
                    <a:lnTo>
                      <a:pt x="331" y="32"/>
                    </a:lnTo>
                    <a:lnTo>
                      <a:pt x="334" y="21"/>
                    </a:lnTo>
                    <a:lnTo>
                      <a:pt x="339" y="11"/>
                    </a:lnTo>
                    <a:lnTo>
                      <a:pt x="339" y="9"/>
                    </a:lnTo>
                    <a:lnTo>
                      <a:pt x="339" y="9"/>
                    </a:lnTo>
                    <a:lnTo>
                      <a:pt x="337" y="11"/>
                    </a:lnTo>
                    <a:lnTo>
                      <a:pt x="336" y="13"/>
                    </a:lnTo>
                    <a:lnTo>
                      <a:pt x="334" y="15"/>
                    </a:lnTo>
                    <a:lnTo>
                      <a:pt x="332" y="17"/>
                    </a:lnTo>
                    <a:lnTo>
                      <a:pt x="330" y="21"/>
                    </a:lnTo>
                    <a:lnTo>
                      <a:pt x="327" y="24"/>
                    </a:lnTo>
                    <a:lnTo>
                      <a:pt x="326" y="27"/>
                    </a:lnTo>
                    <a:lnTo>
                      <a:pt x="323" y="29"/>
                    </a:lnTo>
                    <a:lnTo>
                      <a:pt x="322" y="30"/>
                    </a:lnTo>
                    <a:lnTo>
                      <a:pt x="322" y="30"/>
                    </a:lnTo>
                    <a:lnTo>
                      <a:pt x="320" y="32"/>
                    </a:lnTo>
                    <a:lnTo>
                      <a:pt x="319" y="32"/>
                    </a:lnTo>
                    <a:lnTo>
                      <a:pt x="319" y="32"/>
                    </a:lnTo>
                    <a:lnTo>
                      <a:pt x="318" y="32"/>
                    </a:lnTo>
                    <a:lnTo>
                      <a:pt x="318" y="28"/>
                    </a:lnTo>
                    <a:lnTo>
                      <a:pt x="319" y="25"/>
                    </a:lnTo>
                    <a:lnTo>
                      <a:pt x="316" y="27"/>
                    </a:lnTo>
                    <a:lnTo>
                      <a:pt x="313" y="28"/>
                    </a:lnTo>
                    <a:lnTo>
                      <a:pt x="313" y="28"/>
                    </a:lnTo>
                    <a:lnTo>
                      <a:pt x="311" y="27"/>
                    </a:lnTo>
                    <a:lnTo>
                      <a:pt x="311" y="23"/>
                    </a:lnTo>
                    <a:lnTo>
                      <a:pt x="313" y="17"/>
                    </a:lnTo>
                    <a:lnTo>
                      <a:pt x="315" y="12"/>
                    </a:lnTo>
                    <a:lnTo>
                      <a:pt x="315" y="12"/>
                    </a:lnTo>
                    <a:lnTo>
                      <a:pt x="315" y="11"/>
                    </a:lnTo>
                    <a:lnTo>
                      <a:pt x="316" y="9"/>
                    </a:lnTo>
                    <a:lnTo>
                      <a:pt x="316" y="8"/>
                    </a:lnTo>
                    <a:lnTo>
                      <a:pt x="316" y="7"/>
                    </a:lnTo>
                    <a:lnTo>
                      <a:pt x="316" y="7"/>
                    </a:lnTo>
                    <a:lnTo>
                      <a:pt x="316" y="7"/>
                    </a:lnTo>
                    <a:lnTo>
                      <a:pt x="315" y="8"/>
                    </a:lnTo>
                    <a:lnTo>
                      <a:pt x="309" y="17"/>
                    </a:lnTo>
                    <a:lnTo>
                      <a:pt x="302" y="27"/>
                    </a:lnTo>
                    <a:lnTo>
                      <a:pt x="302" y="27"/>
                    </a:lnTo>
                    <a:lnTo>
                      <a:pt x="301" y="28"/>
                    </a:lnTo>
                    <a:lnTo>
                      <a:pt x="299" y="28"/>
                    </a:lnTo>
                    <a:lnTo>
                      <a:pt x="298" y="28"/>
                    </a:lnTo>
                    <a:lnTo>
                      <a:pt x="298" y="28"/>
                    </a:lnTo>
                    <a:lnTo>
                      <a:pt x="298" y="23"/>
                    </a:lnTo>
                    <a:lnTo>
                      <a:pt x="301" y="17"/>
                    </a:lnTo>
                    <a:lnTo>
                      <a:pt x="303" y="13"/>
                    </a:lnTo>
                    <a:lnTo>
                      <a:pt x="305" y="8"/>
                    </a:lnTo>
                    <a:lnTo>
                      <a:pt x="299" y="20"/>
                    </a:lnTo>
                    <a:lnTo>
                      <a:pt x="292" y="30"/>
                    </a:lnTo>
                    <a:lnTo>
                      <a:pt x="290" y="30"/>
                    </a:lnTo>
                    <a:lnTo>
                      <a:pt x="289" y="30"/>
                    </a:lnTo>
                    <a:lnTo>
                      <a:pt x="289" y="32"/>
                    </a:lnTo>
                    <a:lnTo>
                      <a:pt x="288" y="32"/>
                    </a:lnTo>
                    <a:lnTo>
                      <a:pt x="281" y="46"/>
                    </a:lnTo>
                    <a:lnTo>
                      <a:pt x="276" y="62"/>
                    </a:lnTo>
                    <a:lnTo>
                      <a:pt x="269" y="76"/>
                    </a:lnTo>
                    <a:lnTo>
                      <a:pt x="263" y="87"/>
                    </a:lnTo>
                    <a:lnTo>
                      <a:pt x="274" y="69"/>
                    </a:lnTo>
                    <a:lnTo>
                      <a:pt x="289" y="51"/>
                    </a:lnTo>
                    <a:lnTo>
                      <a:pt x="289" y="51"/>
                    </a:lnTo>
                    <a:lnTo>
                      <a:pt x="290" y="51"/>
                    </a:lnTo>
                    <a:lnTo>
                      <a:pt x="290" y="51"/>
                    </a:lnTo>
                    <a:lnTo>
                      <a:pt x="290" y="51"/>
                    </a:lnTo>
                    <a:lnTo>
                      <a:pt x="284" y="69"/>
                    </a:lnTo>
                    <a:lnTo>
                      <a:pt x="274" y="86"/>
                    </a:lnTo>
                    <a:lnTo>
                      <a:pt x="280" y="76"/>
                    </a:lnTo>
                    <a:lnTo>
                      <a:pt x="288" y="69"/>
                    </a:lnTo>
                    <a:lnTo>
                      <a:pt x="288" y="69"/>
                    </a:lnTo>
                    <a:lnTo>
                      <a:pt x="289" y="69"/>
                    </a:lnTo>
                    <a:lnTo>
                      <a:pt x="289" y="69"/>
                    </a:lnTo>
                    <a:lnTo>
                      <a:pt x="289" y="70"/>
                    </a:lnTo>
                    <a:lnTo>
                      <a:pt x="281" y="84"/>
                    </a:lnTo>
                    <a:lnTo>
                      <a:pt x="272" y="100"/>
                    </a:lnTo>
                    <a:lnTo>
                      <a:pt x="267" y="112"/>
                    </a:lnTo>
                    <a:lnTo>
                      <a:pt x="265" y="116"/>
                    </a:lnTo>
                    <a:lnTo>
                      <a:pt x="268" y="112"/>
                    </a:lnTo>
                    <a:lnTo>
                      <a:pt x="271" y="107"/>
                    </a:lnTo>
                    <a:lnTo>
                      <a:pt x="277" y="97"/>
                    </a:lnTo>
                    <a:lnTo>
                      <a:pt x="284" y="88"/>
                    </a:lnTo>
                    <a:lnTo>
                      <a:pt x="293" y="83"/>
                    </a:lnTo>
                    <a:lnTo>
                      <a:pt x="294" y="83"/>
                    </a:lnTo>
                    <a:lnTo>
                      <a:pt x="294" y="83"/>
                    </a:lnTo>
                    <a:lnTo>
                      <a:pt x="292" y="88"/>
                    </a:lnTo>
                    <a:lnTo>
                      <a:pt x="289" y="92"/>
                    </a:lnTo>
                    <a:lnTo>
                      <a:pt x="285" y="97"/>
                    </a:lnTo>
                    <a:lnTo>
                      <a:pt x="282" y="101"/>
                    </a:lnTo>
                    <a:lnTo>
                      <a:pt x="280" y="109"/>
                    </a:lnTo>
                    <a:lnTo>
                      <a:pt x="277" y="118"/>
                    </a:lnTo>
                    <a:lnTo>
                      <a:pt x="278" y="116"/>
                    </a:lnTo>
                    <a:lnTo>
                      <a:pt x="280" y="113"/>
                    </a:lnTo>
                    <a:lnTo>
                      <a:pt x="281" y="110"/>
                    </a:lnTo>
                    <a:lnTo>
                      <a:pt x="284" y="108"/>
                    </a:lnTo>
                    <a:lnTo>
                      <a:pt x="285" y="105"/>
                    </a:lnTo>
                    <a:lnTo>
                      <a:pt x="288" y="104"/>
                    </a:lnTo>
                    <a:lnTo>
                      <a:pt x="289" y="104"/>
                    </a:lnTo>
                    <a:lnTo>
                      <a:pt x="289" y="104"/>
                    </a:lnTo>
                    <a:lnTo>
                      <a:pt x="289" y="104"/>
                    </a:lnTo>
                    <a:lnTo>
                      <a:pt x="289" y="109"/>
                    </a:lnTo>
                    <a:lnTo>
                      <a:pt x="288" y="113"/>
                    </a:lnTo>
                    <a:lnTo>
                      <a:pt x="285" y="118"/>
                    </a:lnTo>
                    <a:lnTo>
                      <a:pt x="282" y="125"/>
                    </a:lnTo>
                    <a:lnTo>
                      <a:pt x="285" y="121"/>
                    </a:lnTo>
                    <a:lnTo>
                      <a:pt x="289" y="117"/>
                    </a:lnTo>
                    <a:lnTo>
                      <a:pt x="293" y="113"/>
                    </a:lnTo>
                    <a:lnTo>
                      <a:pt x="294" y="113"/>
                    </a:lnTo>
                    <a:lnTo>
                      <a:pt x="294" y="113"/>
                    </a:lnTo>
                    <a:lnTo>
                      <a:pt x="294" y="113"/>
                    </a:lnTo>
                    <a:lnTo>
                      <a:pt x="292" y="125"/>
                    </a:lnTo>
                    <a:lnTo>
                      <a:pt x="288" y="137"/>
                    </a:lnTo>
                    <a:lnTo>
                      <a:pt x="286" y="138"/>
                    </a:lnTo>
                    <a:lnTo>
                      <a:pt x="285" y="139"/>
                    </a:lnTo>
                    <a:lnTo>
                      <a:pt x="285" y="139"/>
                    </a:lnTo>
                    <a:lnTo>
                      <a:pt x="284" y="139"/>
                    </a:lnTo>
                    <a:lnTo>
                      <a:pt x="284" y="139"/>
                    </a:lnTo>
                    <a:lnTo>
                      <a:pt x="284" y="138"/>
                    </a:lnTo>
                    <a:lnTo>
                      <a:pt x="285" y="135"/>
                    </a:lnTo>
                    <a:lnTo>
                      <a:pt x="286" y="133"/>
                    </a:lnTo>
                    <a:lnTo>
                      <a:pt x="286" y="130"/>
                    </a:lnTo>
                    <a:lnTo>
                      <a:pt x="288" y="128"/>
                    </a:lnTo>
                    <a:lnTo>
                      <a:pt x="288" y="125"/>
                    </a:lnTo>
                    <a:lnTo>
                      <a:pt x="289" y="124"/>
                    </a:lnTo>
                    <a:lnTo>
                      <a:pt x="289" y="122"/>
                    </a:lnTo>
                    <a:lnTo>
                      <a:pt x="288" y="122"/>
                    </a:lnTo>
                    <a:lnTo>
                      <a:pt x="288" y="124"/>
                    </a:lnTo>
                    <a:lnTo>
                      <a:pt x="285" y="126"/>
                    </a:lnTo>
                    <a:lnTo>
                      <a:pt x="285" y="126"/>
                    </a:lnTo>
                    <a:lnTo>
                      <a:pt x="284" y="129"/>
                    </a:lnTo>
                    <a:lnTo>
                      <a:pt x="282" y="131"/>
                    </a:lnTo>
                    <a:lnTo>
                      <a:pt x="281" y="134"/>
                    </a:lnTo>
                    <a:lnTo>
                      <a:pt x="280" y="137"/>
                    </a:lnTo>
                    <a:lnTo>
                      <a:pt x="277" y="139"/>
                    </a:lnTo>
                    <a:lnTo>
                      <a:pt x="273" y="147"/>
                    </a:lnTo>
                    <a:lnTo>
                      <a:pt x="273" y="149"/>
                    </a:lnTo>
                    <a:lnTo>
                      <a:pt x="272" y="149"/>
                    </a:lnTo>
                    <a:lnTo>
                      <a:pt x="271" y="149"/>
                    </a:lnTo>
                    <a:lnTo>
                      <a:pt x="271" y="149"/>
                    </a:lnTo>
                    <a:lnTo>
                      <a:pt x="272" y="147"/>
                    </a:lnTo>
                    <a:lnTo>
                      <a:pt x="274" y="142"/>
                    </a:lnTo>
                    <a:lnTo>
                      <a:pt x="274" y="141"/>
                    </a:lnTo>
                    <a:lnTo>
                      <a:pt x="274" y="139"/>
                    </a:lnTo>
                    <a:lnTo>
                      <a:pt x="278" y="126"/>
                    </a:lnTo>
                    <a:lnTo>
                      <a:pt x="284" y="114"/>
                    </a:lnTo>
                    <a:lnTo>
                      <a:pt x="284" y="114"/>
                    </a:lnTo>
                    <a:lnTo>
                      <a:pt x="282" y="117"/>
                    </a:lnTo>
                    <a:lnTo>
                      <a:pt x="280" y="118"/>
                    </a:lnTo>
                    <a:lnTo>
                      <a:pt x="278" y="121"/>
                    </a:lnTo>
                    <a:lnTo>
                      <a:pt x="277" y="124"/>
                    </a:lnTo>
                    <a:lnTo>
                      <a:pt x="276" y="125"/>
                    </a:lnTo>
                    <a:lnTo>
                      <a:pt x="274" y="128"/>
                    </a:lnTo>
                    <a:lnTo>
                      <a:pt x="272" y="131"/>
                    </a:lnTo>
                    <a:lnTo>
                      <a:pt x="271" y="135"/>
                    </a:lnTo>
                    <a:lnTo>
                      <a:pt x="269" y="137"/>
                    </a:lnTo>
                    <a:lnTo>
                      <a:pt x="269" y="137"/>
                    </a:lnTo>
                    <a:lnTo>
                      <a:pt x="268" y="138"/>
                    </a:lnTo>
                    <a:lnTo>
                      <a:pt x="267" y="138"/>
                    </a:lnTo>
                    <a:lnTo>
                      <a:pt x="267" y="137"/>
                    </a:lnTo>
                    <a:lnTo>
                      <a:pt x="271" y="124"/>
                    </a:lnTo>
                    <a:lnTo>
                      <a:pt x="276" y="109"/>
                    </a:lnTo>
                    <a:lnTo>
                      <a:pt x="282" y="97"/>
                    </a:lnTo>
                    <a:lnTo>
                      <a:pt x="285" y="93"/>
                    </a:lnTo>
                    <a:lnTo>
                      <a:pt x="286" y="91"/>
                    </a:lnTo>
                    <a:lnTo>
                      <a:pt x="286" y="89"/>
                    </a:lnTo>
                    <a:lnTo>
                      <a:pt x="286" y="89"/>
                    </a:lnTo>
                    <a:lnTo>
                      <a:pt x="286" y="91"/>
                    </a:lnTo>
                    <a:lnTo>
                      <a:pt x="285" y="92"/>
                    </a:lnTo>
                    <a:lnTo>
                      <a:pt x="282" y="93"/>
                    </a:lnTo>
                    <a:lnTo>
                      <a:pt x="281" y="96"/>
                    </a:lnTo>
                    <a:lnTo>
                      <a:pt x="278" y="99"/>
                    </a:lnTo>
                    <a:lnTo>
                      <a:pt x="277" y="101"/>
                    </a:lnTo>
                    <a:lnTo>
                      <a:pt x="274" y="105"/>
                    </a:lnTo>
                    <a:lnTo>
                      <a:pt x="273" y="108"/>
                    </a:lnTo>
                    <a:lnTo>
                      <a:pt x="271" y="110"/>
                    </a:lnTo>
                    <a:lnTo>
                      <a:pt x="271" y="112"/>
                    </a:lnTo>
                    <a:lnTo>
                      <a:pt x="267" y="117"/>
                    </a:lnTo>
                    <a:lnTo>
                      <a:pt x="264" y="122"/>
                    </a:lnTo>
                    <a:lnTo>
                      <a:pt x="260" y="128"/>
                    </a:lnTo>
                    <a:lnTo>
                      <a:pt x="260" y="128"/>
                    </a:lnTo>
                    <a:lnTo>
                      <a:pt x="259" y="129"/>
                    </a:lnTo>
                    <a:lnTo>
                      <a:pt x="259" y="129"/>
                    </a:lnTo>
                    <a:lnTo>
                      <a:pt x="257" y="129"/>
                    </a:lnTo>
                    <a:lnTo>
                      <a:pt x="257" y="128"/>
                    </a:lnTo>
                    <a:lnTo>
                      <a:pt x="268" y="103"/>
                    </a:lnTo>
                    <a:lnTo>
                      <a:pt x="281" y="79"/>
                    </a:lnTo>
                    <a:lnTo>
                      <a:pt x="282" y="76"/>
                    </a:lnTo>
                    <a:lnTo>
                      <a:pt x="284" y="75"/>
                    </a:lnTo>
                    <a:lnTo>
                      <a:pt x="284" y="75"/>
                    </a:lnTo>
                    <a:lnTo>
                      <a:pt x="284" y="75"/>
                    </a:lnTo>
                    <a:lnTo>
                      <a:pt x="282" y="76"/>
                    </a:lnTo>
                    <a:lnTo>
                      <a:pt x="281" y="78"/>
                    </a:lnTo>
                    <a:lnTo>
                      <a:pt x="281" y="79"/>
                    </a:lnTo>
                    <a:lnTo>
                      <a:pt x="280" y="80"/>
                    </a:lnTo>
                    <a:lnTo>
                      <a:pt x="278" y="82"/>
                    </a:lnTo>
                    <a:lnTo>
                      <a:pt x="278" y="83"/>
                    </a:lnTo>
                    <a:lnTo>
                      <a:pt x="274" y="87"/>
                    </a:lnTo>
                    <a:lnTo>
                      <a:pt x="272" y="92"/>
                    </a:lnTo>
                    <a:lnTo>
                      <a:pt x="269" y="97"/>
                    </a:lnTo>
                    <a:lnTo>
                      <a:pt x="265" y="103"/>
                    </a:lnTo>
                    <a:lnTo>
                      <a:pt x="263" y="108"/>
                    </a:lnTo>
                    <a:lnTo>
                      <a:pt x="259" y="113"/>
                    </a:lnTo>
                    <a:lnTo>
                      <a:pt x="257" y="113"/>
                    </a:lnTo>
                    <a:lnTo>
                      <a:pt x="257" y="113"/>
                    </a:lnTo>
                    <a:lnTo>
                      <a:pt x="257" y="113"/>
                    </a:lnTo>
                    <a:lnTo>
                      <a:pt x="257" y="113"/>
                    </a:lnTo>
                    <a:lnTo>
                      <a:pt x="265" y="95"/>
                    </a:lnTo>
                    <a:lnTo>
                      <a:pt x="276" y="76"/>
                    </a:lnTo>
                    <a:lnTo>
                      <a:pt x="285" y="58"/>
                    </a:lnTo>
                    <a:lnTo>
                      <a:pt x="285" y="58"/>
                    </a:lnTo>
                    <a:lnTo>
                      <a:pt x="284" y="58"/>
                    </a:lnTo>
                    <a:lnTo>
                      <a:pt x="282" y="61"/>
                    </a:lnTo>
                    <a:lnTo>
                      <a:pt x="281" y="62"/>
                    </a:lnTo>
                    <a:lnTo>
                      <a:pt x="280" y="65"/>
                    </a:lnTo>
                    <a:lnTo>
                      <a:pt x="278" y="66"/>
                    </a:lnTo>
                    <a:lnTo>
                      <a:pt x="277" y="69"/>
                    </a:lnTo>
                    <a:lnTo>
                      <a:pt x="277" y="69"/>
                    </a:lnTo>
                    <a:lnTo>
                      <a:pt x="260" y="95"/>
                    </a:lnTo>
                    <a:lnTo>
                      <a:pt x="260" y="96"/>
                    </a:lnTo>
                    <a:lnTo>
                      <a:pt x="259" y="96"/>
                    </a:lnTo>
                    <a:lnTo>
                      <a:pt x="259" y="96"/>
                    </a:lnTo>
                    <a:lnTo>
                      <a:pt x="259" y="95"/>
                    </a:lnTo>
                    <a:lnTo>
                      <a:pt x="267" y="72"/>
                    </a:lnTo>
                    <a:lnTo>
                      <a:pt x="276" y="50"/>
                    </a:lnTo>
                    <a:lnTo>
                      <a:pt x="268" y="69"/>
                    </a:lnTo>
                    <a:lnTo>
                      <a:pt x="259" y="86"/>
                    </a:lnTo>
                    <a:lnTo>
                      <a:pt x="259" y="87"/>
                    </a:lnTo>
                    <a:lnTo>
                      <a:pt x="257" y="87"/>
                    </a:lnTo>
                    <a:lnTo>
                      <a:pt x="257" y="87"/>
                    </a:lnTo>
                    <a:lnTo>
                      <a:pt x="257" y="87"/>
                    </a:lnTo>
                    <a:lnTo>
                      <a:pt x="264" y="63"/>
                    </a:lnTo>
                    <a:lnTo>
                      <a:pt x="272" y="41"/>
                    </a:lnTo>
                    <a:lnTo>
                      <a:pt x="272" y="41"/>
                    </a:lnTo>
                    <a:lnTo>
                      <a:pt x="273" y="38"/>
                    </a:lnTo>
                    <a:lnTo>
                      <a:pt x="273" y="37"/>
                    </a:lnTo>
                    <a:lnTo>
                      <a:pt x="274" y="36"/>
                    </a:lnTo>
                    <a:lnTo>
                      <a:pt x="274" y="34"/>
                    </a:lnTo>
                    <a:lnTo>
                      <a:pt x="276" y="33"/>
                    </a:lnTo>
                    <a:lnTo>
                      <a:pt x="276" y="32"/>
                    </a:lnTo>
                    <a:lnTo>
                      <a:pt x="276" y="32"/>
                    </a:lnTo>
                    <a:lnTo>
                      <a:pt x="274" y="33"/>
                    </a:lnTo>
                    <a:lnTo>
                      <a:pt x="274" y="34"/>
                    </a:lnTo>
                    <a:lnTo>
                      <a:pt x="272" y="38"/>
                    </a:lnTo>
                    <a:lnTo>
                      <a:pt x="268" y="46"/>
                    </a:lnTo>
                    <a:lnTo>
                      <a:pt x="264" y="57"/>
                    </a:lnTo>
                    <a:lnTo>
                      <a:pt x="260" y="66"/>
                    </a:lnTo>
                    <a:lnTo>
                      <a:pt x="259" y="66"/>
                    </a:lnTo>
                    <a:lnTo>
                      <a:pt x="259" y="67"/>
                    </a:lnTo>
                    <a:lnTo>
                      <a:pt x="259" y="67"/>
                    </a:lnTo>
                    <a:lnTo>
                      <a:pt x="257" y="66"/>
                    </a:lnTo>
                    <a:lnTo>
                      <a:pt x="263" y="49"/>
                    </a:lnTo>
                    <a:lnTo>
                      <a:pt x="269" y="32"/>
                    </a:lnTo>
                    <a:lnTo>
                      <a:pt x="268" y="36"/>
                    </a:lnTo>
                    <a:lnTo>
                      <a:pt x="265" y="38"/>
                    </a:lnTo>
                    <a:lnTo>
                      <a:pt x="263" y="42"/>
                    </a:lnTo>
                    <a:lnTo>
                      <a:pt x="260" y="46"/>
                    </a:lnTo>
                    <a:lnTo>
                      <a:pt x="259" y="50"/>
                    </a:lnTo>
                    <a:lnTo>
                      <a:pt x="257" y="50"/>
                    </a:lnTo>
                    <a:lnTo>
                      <a:pt x="257" y="50"/>
                    </a:lnTo>
                    <a:lnTo>
                      <a:pt x="261" y="42"/>
                    </a:lnTo>
                    <a:lnTo>
                      <a:pt x="265" y="33"/>
                    </a:lnTo>
                    <a:lnTo>
                      <a:pt x="271" y="27"/>
                    </a:lnTo>
                    <a:lnTo>
                      <a:pt x="272" y="27"/>
                    </a:lnTo>
                    <a:lnTo>
                      <a:pt x="272" y="27"/>
                    </a:lnTo>
                    <a:lnTo>
                      <a:pt x="269" y="34"/>
                    </a:lnTo>
                    <a:lnTo>
                      <a:pt x="267" y="42"/>
                    </a:lnTo>
                    <a:lnTo>
                      <a:pt x="267" y="45"/>
                    </a:lnTo>
                    <a:lnTo>
                      <a:pt x="265" y="48"/>
                    </a:lnTo>
                    <a:lnTo>
                      <a:pt x="264" y="50"/>
                    </a:lnTo>
                    <a:lnTo>
                      <a:pt x="264" y="54"/>
                    </a:lnTo>
                    <a:lnTo>
                      <a:pt x="263" y="55"/>
                    </a:lnTo>
                    <a:lnTo>
                      <a:pt x="261" y="58"/>
                    </a:lnTo>
                    <a:lnTo>
                      <a:pt x="261" y="59"/>
                    </a:lnTo>
                    <a:lnTo>
                      <a:pt x="261" y="59"/>
                    </a:lnTo>
                    <a:lnTo>
                      <a:pt x="261" y="58"/>
                    </a:lnTo>
                    <a:lnTo>
                      <a:pt x="263" y="57"/>
                    </a:lnTo>
                    <a:lnTo>
                      <a:pt x="264" y="51"/>
                    </a:lnTo>
                    <a:lnTo>
                      <a:pt x="269" y="40"/>
                    </a:lnTo>
                    <a:lnTo>
                      <a:pt x="277" y="29"/>
                    </a:lnTo>
                    <a:lnTo>
                      <a:pt x="277" y="25"/>
                    </a:lnTo>
                    <a:lnTo>
                      <a:pt x="277" y="20"/>
                    </a:lnTo>
                    <a:lnTo>
                      <a:pt x="278" y="16"/>
                    </a:lnTo>
                    <a:lnTo>
                      <a:pt x="280" y="12"/>
                    </a:lnTo>
                    <a:lnTo>
                      <a:pt x="282" y="9"/>
                    </a:lnTo>
                    <a:lnTo>
                      <a:pt x="278" y="12"/>
                    </a:lnTo>
                    <a:lnTo>
                      <a:pt x="274" y="16"/>
                    </a:lnTo>
                    <a:lnTo>
                      <a:pt x="271" y="19"/>
                    </a:lnTo>
                    <a:lnTo>
                      <a:pt x="267" y="21"/>
                    </a:lnTo>
                    <a:lnTo>
                      <a:pt x="265" y="24"/>
                    </a:lnTo>
                    <a:lnTo>
                      <a:pt x="265" y="25"/>
                    </a:lnTo>
                    <a:lnTo>
                      <a:pt x="264" y="25"/>
                    </a:lnTo>
                    <a:lnTo>
                      <a:pt x="263" y="27"/>
                    </a:lnTo>
                    <a:lnTo>
                      <a:pt x="261" y="27"/>
                    </a:lnTo>
                    <a:lnTo>
                      <a:pt x="260" y="27"/>
                    </a:lnTo>
                    <a:lnTo>
                      <a:pt x="260" y="27"/>
                    </a:lnTo>
                    <a:lnTo>
                      <a:pt x="264" y="16"/>
                    </a:lnTo>
                    <a:lnTo>
                      <a:pt x="267" y="7"/>
                    </a:lnTo>
                    <a:lnTo>
                      <a:pt x="264" y="12"/>
                    </a:lnTo>
                    <a:lnTo>
                      <a:pt x="261" y="17"/>
                    </a:lnTo>
                    <a:lnTo>
                      <a:pt x="257" y="23"/>
                    </a:lnTo>
                    <a:lnTo>
                      <a:pt x="255" y="27"/>
                    </a:lnTo>
                    <a:lnTo>
                      <a:pt x="253" y="28"/>
                    </a:lnTo>
                    <a:lnTo>
                      <a:pt x="252" y="29"/>
                    </a:lnTo>
                    <a:lnTo>
                      <a:pt x="251" y="29"/>
                    </a:lnTo>
                    <a:lnTo>
                      <a:pt x="250" y="29"/>
                    </a:lnTo>
                    <a:lnTo>
                      <a:pt x="250" y="29"/>
                    </a:lnTo>
                    <a:lnTo>
                      <a:pt x="250" y="25"/>
                    </a:lnTo>
                    <a:lnTo>
                      <a:pt x="251" y="21"/>
                    </a:lnTo>
                    <a:lnTo>
                      <a:pt x="253" y="17"/>
                    </a:lnTo>
                    <a:lnTo>
                      <a:pt x="255" y="13"/>
                    </a:lnTo>
                    <a:lnTo>
                      <a:pt x="252" y="19"/>
                    </a:lnTo>
                    <a:lnTo>
                      <a:pt x="247" y="24"/>
                    </a:lnTo>
                    <a:lnTo>
                      <a:pt x="242" y="28"/>
                    </a:lnTo>
                    <a:lnTo>
                      <a:pt x="242" y="28"/>
                    </a:lnTo>
                    <a:lnTo>
                      <a:pt x="240" y="29"/>
                    </a:lnTo>
                    <a:lnTo>
                      <a:pt x="239" y="29"/>
                    </a:lnTo>
                    <a:lnTo>
                      <a:pt x="238" y="29"/>
                    </a:lnTo>
                    <a:lnTo>
                      <a:pt x="238" y="29"/>
                    </a:lnTo>
                    <a:lnTo>
                      <a:pt x="239" y="23"/>
                    </a:lnTo>
                    <a:lnTo>
                      <a:pt x="242" y="16"/>
                    </a:lnTo>
                    <a:lnTo>
                      <a:pt x="242" y="15"/>
                    </a:lnTo>
                    <a:lnTo>
                      <a:pt x="243" y="13"/>
                    </a:lnTo>
                    <a:lnTo>
                      <a:pt x="244" y="11"/>
                    </a:lnTo>
                    <a:lnTo>
                      <a:pt x="246" y="9"/>
                    </a:lnTo>
                    <a:lnTo>
                      <a:pt x="246" y="8"/>
                    </a:lnTo>
                    <a:lnTo>
                      <a:pt x="246" y="7"/>
                    </a:lnTo>
                    <a:lnTo>
                      <a:pt x="246" y="7"/>
                    </a:lnTo>
                    <a:lnTo>
                      <a:pt x="246" y="8"/>
                    </a:lnTo>
                    <a:lnTo>
                      <a:pt x="243" y="9"/>
                    </a:lnTo>
                    <a:lnTo>
                      <a:pt x="240" y="13"/>
                    </a:lnTo>
                    <a:lnTo>
                      <a:pt x="238" y="17"/>
                    </a:lnTo>
                    <a:lnTo>
                      <a:pt x="234" y="21"/>
                    </a:lnTo>
                    <a:lnTo>
                      <a:pt x="230" y="24"/>
                    </a:lnTo>
                    <a:lnTo>
                      <a:pt x="230" y="24"/>
                    </a:lnTo>
                    <a:lnTo>
                      <a:pt x="228" y="25"/>
                    </a:lnTo>
                    <a:lnTo>
                      <a:pt x="227" y="25"/>
                    </a:lnTo>
                    <a:lnTo>
                      <a:pt x="227" y="24"/>
                    </a:lnTo>
                    <a:lnTo>
                      <a:pt x="228" y="19"/>
                    </a:lnTo>
                    <a:lnTo>
                      <a:pt x="230" y="13"/>
                    </a:lnTo>
                    <a:lnTo>
                      <a:pt x="227" y="17"/>
                    </a:lnTo>
                    <a:lnTo>
                      <a:pt x="225" y="20"/>
                    </a:lnTo>
                    <a:lnTo>
                      <a:pt x="223" y="23"/>
                    </a:lnTo>
                    <a:lnTo>
                      <a:pt x="221" y="25"/>
                    </a:lnTo>
                    <a:lnTo>
                      <a:pt x="218" y="27"/>
                    </a:lnTo>
                    <a:lnTo>
                      <a:pt x="215" y="28"/>
                    </a:lnTo>
                    <a:lnTo>
                      <a:pt x="214" y="28"/>
                    </a:lnTo>
                    <a:lnTo>
                      <a:pt x="214" y="27"/>
                    </a:lnTo>
                    <a:lnTo>
                      <a:pt x="215" y="21"/>
                    </a:lnTo>
                    <a:lnTo>
                      <a:pt x="218" y="17"/>
                    </a:lnTo>
                    <a:lnTo>
                      <a:pt x="221" y="12"/>
                    </a:lnTo>
                    <a:lnTo>
                      <a:pt x="218" y="16"/>
                    </a:lnTo>
                    <a:lnTo>
                      <a:pt x="215" y="20"/>
                    </a:lnTo>
                    <a:lnTo>
                      <a:pt x="211" y="24"/>
                    </a:lnTo>
                    <a:lnTo>
                      <a:pt x="207" y="27"/>
                    </a:lnTo>
                    <a:lnTo>
                      <a:pt x="206" y="28"/>
                    </a:lnTo>
                    <a:lnTo>
                      <a:pt x="205" y="28"/>
                    </a:lnTo>
                    <a:lnTo>
                      <a:pt x="205" y="28"/>
                    </a:lnTo>
                    <a:lnTo>
                      <a:pt x="204" y="27"/>
                    </a:lnTo>
                    <a:lnTo>
                      <a:pt x="206" y="21"/>
                    </a:lnTo>
                    <a:lnTo>
                      <a:pt x="209" y="17"/>
                    </a:lnTo>
                    <a:lnTo>
                      <a:pt x="211" y="12"/>
                    </a:lnTo>
                    <a:lnTo>
                      <a:pt x="206" y="19"/>
                    </a:lnTo>
                    <a:lnTo>
                      <a:pt x="204" y="21"/>
                    </a:lnTo>
                    <a:lnTo>
                      <a:pt x="201" y="23"/>
                    </a:lnTo>
                    <a:lnTo>
                      <a:pt x="198" y="25"/>
                    </a:lnTo>
                    <a:lnTo>
                      <a:pt x="198" y="25"/>
                    </a:lnTo>
                    <a:lnTo>
                      <a:pt x="197" y="27"/>
                    </a:lnTo>
                    <a:lnTo>
                      <a:pt x="196" y="27"/>
                    </a:lnTo>
                    <a:lnTo>
                      <a:pt x="194" y="27"/>
                    </a:lnTo>
                    <a:lnTo>
                      <a:pt x="194" y="25"/>
                    </a:lnTo>
                    <a:lnTo>
                      <a:pt x="200" y="16"/>
                    </a:lnTo>
                    <a:lnTo>
                      <a:pt x="204" y="8"/>
                    </a:lnTo>
                    <a:lnTo>
                      <a:pt x="201" y="13"/>
                    </a:lnTo>
                    <a:lnTo>
                      <a:pt x="197" y="19"/>
                    </a:lnTo>
                    <a:lnTo>
                      <a:pt x="192" y="24"/>
                    </a:lnTo>
                    <a:lnTo>
                      <a:pt x="192" y="24"/>
                    </a:lnTo>
                    <a:lnTo>
                      <a:pt x="190" y="25"/>
                    </a:lnTo>
                    <a:lnTo>
                      <a:pt x="189" y="25"/>
                    </a:lnTo>
                    <a:lnTo>
                      <a:pt x="188" y="25"/>
                    </a:lnTo>
                    <a:lnTo>
                      <a:pt x="188" y="24"/>
                    </a:lnTo>
                    <a:lnTo>
                      <a:pt x="189" y="21"/>
                    </a:lnTo>
                    <a:lnTo>
                      <a:pt x="192" y="17"/>
                    </a:lnTo>
                    <a:lnTo>
                      <a:pt x="193" y="12"/>
                    </a:lnTo>
                    <a:lnTo>
                      <a:pt x="196" y="9"/>
                    </a:lnTo>
                    <a:lnTo>
                      <a:pt x="197" y="7"/>
                    </a:lnTo>
                    <a:lnTo>
                      <a:pt x="190" y="12"/>
                    </a:lnTo>
                    <a:lnTo>
                      <a:pt x="183" y="19"/>
                    </a:lnTo>
                    <a:lnTo>
                      <a:pt x="181" y="19"/>
                    </a:lnTo>
                    <a:lnTo>
                      <a:pt x="179" y="21"/>
                    </a:lnTo>
                    <a:lnTo>
                      <a:pt x="176" y="24"/>
                    </a:lnTo>
                    <a:lnTo>
                      <a:pt x="176" y="24"/>
                    </a:lnTo>
                    <a:lnTo>
                      <a:pt x="175" y="24"/>
                    </a:lnTo>
                    <a:lnTo>
                      <a:pt x="173" y="24"/>
                    </a:lnTo>
                    <a:lnTo>
                      <a:pt x="173" y="24"/>
                    </a:lnTo>
                    <a:lnTo>
                      <a:pt x="175" y="19"/>
                    </a:lnTo>
                    <a:lnTo>
                      <a:pt x="177" y="15"/>
                    </a:lnTo>
                    <a:lnTo>
                      <a:pt x="180" y="11"/>
                    </a:lnTo>
                    <a:lnTo>
                      <a:pt x="177" y="15"/>
                    </a:lnTo>
                    <a:lnTo>
                      <a:pt x="173" y="19"/>
                    </a:lnTo>
                    <a:lnTo>
                      <a:pt x="169" y="21"/>
                    </a:lnTo>
                    <a:lnTo>
                      <a:pt x="167" y="24"/>
                    </a:lnTo>
                    <a:lnTo>
                      <a:pt x="165" y="24"/>
                    </a:lnTo>
                    <a:lnTo>
                      <a:pt x="165" y="24"/>
                    </a:lnTo>
                    <a:lnTo>
                      <a:pt x="164" y="24"/>
                    </a:lnTo>
                    <a:lnTo>
                      <a:pt x="164" y="24"/>
                    </a:lnTo>
                    <a:lnTo>
                      <a:pt x="167" y="17"/>
                    </a:lnTo>
                    <a:lnTo>
                      <a:pt x="169" y="13"/>
                    </a:lnTo>
                    <a:lnTo>
                      <a:pt x="173" y="9"/>
                    </a:lnTo>
                    <a:lnTo>
                      <a:pt x="168" y="15"/>
                    </a:lnTo>
                    <a:lnTo>
                      <a:pt x="163" y="20"/>
                    </a:lnTo>
                    <a:lnTo>
                      <a:pt x="156" y="25"/>
                    </a:lnTo>
                    <a:lnTo>
                      <a:pt x="156" y="25"/>
                    </a:lnTo>
                    <a:lnTo>
                      <a:pt x="155" y="25"/>
                    </a:lnTo>
                    <a:lnTo>
                      <a:pt x="154" y="27"/>
                    </a:lnTo>
                    <a:lnTo>
                      <a:pt x="154" y="27"/>
                    </a:lnTo>
                    <a:lnTo>
                      <a:pt x="154" y="25"/>
                    </a:lnTo>
                    <a:lnTo>
                      <a:pt x="154" y="24"/>
                    </a:lnTo>
                    <a:lnTo>
                      <a:pt x="155" y="21"/>
                    </a:lnTo>
                    <a:lnTo>
                      <a:pt x="156" y="19"/>
                    </a:lnTo>
                    <a:lnTo>
                      <a:pt x="158" y="16"/>
                    </a:lnTo>
                    <a:lnTo>
                      <a:pt x="160" y="15"/>
                    </a:lnTo>
                    <a:lnTo>
                      <a:pt x="162" y="12"/>
                    </a:lnTo>
                    <a:lnTo>
                      <a:pt x="162" y="11"/>
                    </a:lnTo>
                    <a:lnTo>
                      <a:pt x="163" y="9"/>
                    </a:lnTo>
                    <a:lnTo>
                      <a:pt x="163" y="8"/>
                    </a:lnTo>
                    <a:lnTo>
                      <a:pt x="163" y="9"/>
                    </a:lnTo>
                    <a:lnTo>
                      <a:pt x="160" y="9"/>
                    </a:lnTo>
                    <a:lnTo>
                      <a:pt x="159" y="12"/>
                    </a:lnTo>
                    <a:lnTo>
                      <a:pt x="155" y="16"/>
                    </a:lnTo>
                    <a:lnTo>
                      <a:pt x="151" y="20"/>
                    </a:lnTo>
                    <a:lnTo>
                      <a:pt x="147" y="23"/>
                    </a:lnTo>
                    <a:lnTo>
                      <a:pt x="147" y="23"/>
                    </a:lnTo>
                    <a:lnTo>
                      <a:pt x="146" y="23"/>
                    </a:lnTo>
                    <a:lnTo>
                      <a:pt x="146" y="23"/>
                    </a:lnTo>
                    <a:lnTo>
                      <a:pt x="146" y="23"/>
                    </a:lnTo>
                    <a:lnTo>
                      <a:pt x="147" y="17"/>
                    </a:lnTo>
                    <a:lnTo>
                      <a:pt x="148" y="13"/>
                    </a:lnTo>
                    <a:lnTo>
                      <a:pt x="151" y="11"/>
                    </a:lnTo>
                    <a:lnTo>
                      <a:pt x="151" y="8"/>
                    </a:lnTo>
                    <a:lnTo>
                      <a:pt x="151" y="8"/>
                    </a:lnTo>
                    <a:lnTo>
                      <a:pt x="151" y="8"/>
                    </a:lnTo>
                    <a:lnTo>
                      <a:pt x="150" y="9"/>
                    </a:lnTo>
                    <a:lnTo>
                      <a:pt x="148" y="11"/>
                    </a:lnTo>
                    <a:lnTo>
                      <a:pt x="147" y="13"/>
                    </a:lnTo>
                    <a:lnTo>
                      <a:pt x="144" y="16"/>
                    </a:lnTo>
                    <a:lnTo>
                      <a:pt x="143" y="17"/>
                    </a:lnTo>
                    <a:lnTo>
                      <a:pt x="142" y="20"/>
                    </a:lnTo>
                    <a:lnTo>
                      <a:pt x="141" y="21"/>
                    </a:lnTo>
                    <a:lnTo>
                      <a:pt x="139" y="23"/>
                    </a:lnTo>
                    <a:lnTo>
                      <a:pt x="138" y="24"/>
                    </a:lnTo>
                    <a:lnTo>
                      <a:pt x="138" y="24"/>
                    </a:lnTo>
                    <a:lnTo>
                      <a:pt x="137" y="24"/>
                    </a:lnTo>
                    <a:lnTo>
                      <a:pt x="135" y="24"/>
                    </a:lnTo>
                    <a:lnTo>
                      <a:pt x="135" y="24"/>
                    </a:lnTo>
                    <a:lnTo>
                      <a:pt x="138" y="17"/>
                    </a:lnTo>
                    <a:lnTo>
                      <a:pt x="141" y="12"/>
                    </a:lnTo>
                    <a:lnTo>
                      <a:pt x="144" y="7"/>
                    </a:lnTo>
                    <a:lnTo>
                      <a:pt x="144" y="6"/>
                    </a:lnTo>
                    <a:lnTo>
                      <a:pt x="144" y="6"/>
                    </a:lnTo>
                    <a:lnTo>
                      <a:pt x="144" y="7"/>
                    </a:lnTo>
                    <a:lnTo>
                      <a:pt x="142" y="8"/>
                    </a:lnTo>
                    <a:lnTo>
                      <a:pt x="141" y="9"/>
                    </a:lnTo>
                    <a:lnTo>
                      <a:pt x="139" y="12"/>
                    </a:lnTo>
                    <a:lnTo>
                      <a:pt x="137" y="13"/>
                    </a:lnTo>
                    <a:lnTo>
                      <a:pt x="135" y="15"/>
                    </a:lnTo>
                    <a:lnTo>
                      <a:pt x="134" y="17"/>
                    </a:lnTo>
                    <a:lnTo>
                      <a:pt x="133" y="17"/>
                    </a:lnTo>
                    <a:lnTo>
                      <a:pt x="131" y="19"/>
                    </a:lnTo>
                    <a:lnTo>
                      <a:pt x="130" y="20"/>
                    </a:lnTo>
                    <a:lnTo>
                      <a:pt x="129" y="21"/>
                    </a:lnTo>
                    <a:lnTo>
                      <a:pt x="127" y="21"/>
                    </a:lnTo>
                    <a:lnTo>
                      <a:pt x="127" y="23"/>
                    </a:lnTo>
                    <a:lnTo>
                      <a:pt x="126" y="21"/>
                    </a:lnTo>
                    <a:lnTo>
                      <a:pt x="126" y="21"/>
                    </a:lnTo>
                    <a:lnTo>
                      <a:pt x="127" y="17"/>
                    </a:lnTo>
                    <a:lnTo>
                      <a:pt x="129" y="13"/>
                    </a:lnTo>
                    <a:lnTo>
                      <a:pt x="131" y="11"/>
                    </a:lnTo>
                    <a:lnTo>
                      <a:pt x="134" y="7"/>
                    </a:lnTo>
                    <a:lnTo>
                      <a:pt x="129" y="12"/>
                    </a:lnTo>
                    <a:lnTo>
                      <a:pt x="125" y="16"/>
                    </a:lnTo>
                    <a:lnTo>
                      <a:pt x="120" y="21"/>
                    </a:lnTo>
                    <a:lnTo>
                      <a:pt x="120" y="23"/>
                    </a:lnTo>
                    <a:lnTo>
                      <a:pt x="118" y="23"/>
                    </a:lnTo>
                    <a:lnTo>
                      <a:pt x="117" y="24"/>
                    </a:lnTo>
                    <a:lnTo>
                      <a:pt x="116" y="24"/>
                    </a:lnTo>
                    <a:lnTo>
                      <a:pt x="116" y="23"/>
                    </a:lnTo>
                    <a:lnTo>
                      <a:pt x="118" y="19"/>
                    </a:lnTo>
                    <a:lnTo>
                      <a:pt x="116" y="21"/>
                    </a:lnTo>
                    <a:lnTo>
                      <a:pt x="116" y="21"/>
                    </a:lnTo>
                    <a:lnTo>
                      <a:pt x="114" y="23"/>
                    </a:lnTo>
                    <a:lnTo>
                      <a:pt x="113" y="23"/>
                    </a:lnTo>
                    <a:lnTo>
                      <a:pt x="112" y="23"/>
                    </a:lnTo>
                    <a:lnTo>
                      <a:pt x="112" y="23"/>
                    </a:lnTo>
                    <a:lnTo>
                      <a:pt x="114" y="16"/>
                    </a:lnTo>
                    <a:lnTo>
                      <a:pt x="117" y="11"/>
                    </a:lnTo>
                    <a:lnTo>
                      <a:pt x="116" y="12"/>
                    </a:lnTo>
                    <a:lnTo>
                      <a:pt x="113" y="16"/>
                    </a:lnTo>
                    <a:lnTo>
                      <a:pt x="110" y="19"/>
                    </a:lnTo>
                    <a:lnTo>
                      <a:pt x="108" y="21"/>
                    </a:lnTo>
                    <a:lnTo>
                      <a:pt x="108" y="23"/>
                    </a:lnTo>
                    <a:lnTo>
                      <a:pt x="106" y="23"/>
                    </a:lnTo>
                    <a:lnTo>
                      <a:pt x="105" y="23"/>
                    </a:lnTo>
                    <a:lnTo>
                      <a:pt x="105" y="23"/>
                    </a:lnTo>
                    <a:lnTo>
                      <a:pt x="105" y="23"/>
                    </a:lnTo>
                    <a:lnTo>
                      <a:pt x="106" y="17"/>
                    </a:lnTo>
                    <a:lnTo>
                      <a:pt x="108" y="12"/>
                    </a:lnTo>
                    <a:lnTo>
                      <a:pt x="109" y="7"/>
                    </a:lnTo>
                    <a:lnTo>
                      <a:pt x="110" y="4"/>
                    </a:lnTo>
                    <a:lnTo>
                      <a:pt x="112" y="3"/>
                    </a:lnTo>
                    <a:lnTo>
                      <a:pt x="112" y="3"/>
                    </a:lnTo>
                    <a:lnTo>
                      <a:pt x="110" y="4"/>
                    </a:lnTo>
                    <a:lnTo>
                      <a:pt x="108" y="7"/>
                    </a:lnTo>
                    <a:lnTo>
                      <a:pt x="102" y="12"/>
                    </a:lnTo>
                    <a:lnTo>
                      <a:pt x="100" y="16"/>
                    </a:lnTo>
                    <a:lnTo>
                      <a:pt x="97" y="20"/>
                    </a:lnTo>
                    <a:lnTo>
                      <a:pt x="95" y="23"/>
                    </a:lnTo>
                    <a:lnTo>
                      <a:pt x="93" y="24"/>
                    </a:lnTo>
                    <a:lnTo>
                      <a:pt x="92" y="24"/>
                    </a:lnTo>
                    <a:lnTo>
                      <a:pt x="92" y="24"/>
                    </a:lnTo>
                    <a:lnTo>
                      <a:pt x="91" y="23"/>
                    </a:lnTo>
                    <a:lnTo>
                      <a:pt x="91" y="23"/>
                    </a:lnTo>
                    <a:lnTo>
                      <a:pt x="93" y="15"/>
                    </a:lnTo>
                    <a:lnTo>
                      <a:pt x="97" y="8"/>
                    </a:lnTo>
                    <a:lnTo>
                      <a:pt x="95" y="11"/>
                    </a:lnTo>
                    <a:lnTo>
                      <a:pt x="92" y="13"/>
                    </a:lnTo>
                    <a:lnTo>
                      <a:pt x="89" y="16"/>
                    </a:lnTo>
                    <a:lnTo>
                      <a:pt x="87" y="19"/>
                    </a:lnTo>
                    <a:lnTo>
                      <a:pt x="84" y="21"/>
                    </a:lnTo>
                    <a:lnTo>
                      <a:pt x="80" y="23"/>
                    </a:lnTo>
                    <a:lnTo>
                      <a:pt x="80" y="23"/>
                    </a:lnTo>
                    <a:lnTo>
                      <a:pt x="79" y="23"/>
                    </a:lnTo>
                    <a:lnTo>
                      <a:pt x="80" y="21"/>
                    </a:lnTo>
                    <a:lnTo>
                      <a:pt x="80" y="20"/>
                    </a:lnTo>
                    <a:lnTo>
                      <a:pt x="81" y="19"/>
                    </a:lnTo>
                    <a:lnTo>
                      <a:pt x="83" y="16"/>
                    </a:lnTo>
                    <a:lnTo>
                      <a:pt x="84" y="15"/>
                    </a:lnTo>
                    <a:lnTo>
                      <a:pt x="85" y="12"/>
                    </a:lnTo>
                    <a:lnTo>
                      <a:pt x="87" y="11"/>
                    </a:lnTo>
                    <a:lnTo>
                      <a:pt x="88" y="9"/>
                    </a:lnTo>
                    <a:lnTo>
                      <a:pt x="88" y="9"/>
                    </a:lnTo>
                    <a:lnTo>
                      <a:pt x="87" y="9"/>
                    </a:lnTo>
                    <a:lnTo>
                      <a:pt x="85" y="11"/>
                    </a:lnTo>
                    <a:lnTo>
                      <a:pt x="79" y="19"/>
                    </a:lnTo>
                    <a:lnTo>
                      <a:pt x="72" y="25"/>
                    </a:lnTo>
                    <a:lnTo>
                      <a:pt x="72" y="25"/>
                    </a:lnTo>
                    <a:lnTo>
                      <a:pt x="71" y="27"/>
                    </a:lnTo>
                    <a:lnTo>
                      <a:pt x="70" y="27"/>
                    </a:lnTo>
                    <a:lnTo>
                      <a:pt x="70" y="27"/>
                    </a:lnTo>
                    <a:lnTo>
                      <a:pt x="70" y="25"/>
                    </a:lnTo>
                    <a:lnTo>
                      <a:pt x="70" y="23"/>
                    </a:lnTo>
                    <a:lnTo>
                      <a:pt x="71" y="21"/>
                    </a:lnTo>
                    <a:lnTo>
                      <a:pt x="71" y="20"/>
                    </a:lnTo>
                    <a:lnTo>
                      <a:pt x="72" y="19"/>
                    </a:lnTo>
                    <a:lnTo>
                      <a:pt x="72" y="17"/>
                    </a:lnTo>
                    <a:lnTo>
                      <a:pt x="74" y="16"/>
                    </a:lnTo>
                    <a:lnTo>
                      <a:pt x="74" y="15"/>
                    </a:lnTo>
                    <a:lnTo>
                      <a:pt x="75" y="13"/>
                    </a:lnTo>
                    <a:lnTo>
                      <a:pt x="75" y="12"/>
                    </a:lnTo>
                    <a:lnTo>
                      <a:pt x="75" y="11"/>
                    </a:lnTo>
                    <a:lnTo>
                      <a:pt x="75" y="9"/>
                    </a:lnTo>
                    <a:lnTo>
                      <a:pt x="75" y="9"/>
                    </a:lnTo>
                    <a:lnTo>
                      <a:pt x="74" y="11"/>
                    </a:lnTo>
                    <a:lnTo>
                      <a:pt x="71" y="13"/>
                    </a:lnTo>
                    <a:lnTo>
                      <a:pt x="68" y="17"/>
                    </a:lnTo>
                    <a:lnTo>
                      <a:pt x="66" y="20"/>
                    </a:lnTo>
                    <a:lnTo>
                      <a:pt x="63" y="23"/>
                    </a:lnTo>
                    <a:lnTo>
                      <a:pt x="63" y="23"/>
                    </a:lnTo>
                    <a:lnTo>
                      <a:pt x="62" y="23"/>
                    </a:lnTo>
                    <a:lnTo>
                      <a:pt x="62" y="23"/>
                    </a:lnTo>
                    <a:lnTo>
                      <a:pt x="62" y="21"/>
                    </a:lnTo>
                    <a:lnTo>
                      <a:pt x="62" y="20"/>
                    </a:lnTo>
                    <a:lnTo>
                      <a:pt x="63" y="17"/>
                    </a:lnTo>
                    <a:lnTo>
                      <a:pt x="64" y="16"/>
                    </a:lnTo>
                    <a:lnTo>
                      <a:pt x="66" y="13"/>
                    </a:lnTo>
                    <a:lnTo>
                      <a:pt x="67" y="12"/>
                    </a:lnTo>
                    <a:lnTo>
                      <a:pt x="68" y="9"/>
                    </a:lnTo>
                    <a:lnTo>
                      <a:pt x="70" y="8"/>
                    </a:lnTo>
                    <a:lnTo>
                      <a:pt x="70" y="7"/>
                    </a:lnTo>
                    <a:lnTo>
                      <a:pt x="70" y="6"/>
                    </a:lnTo>
                    <a:lnTo>
                      <a:pt x="70" y="7"/>
                    </a:lnTo>
                    <a:lnTo>
                      <a:pt x="68" y="7"/>
                    </a:lnTo>
                    <a:lnTo>
                      <a:pt x="67" y="9"/>
                    </a:lnTo>
                    <a:lnTo>
                      <a:pt x="66" y="12"/>
                    </a:lnTo>
                    <a:lnTo>
                      <a:pt x="62" y="16"/>
                    </a:lnTo>
                    <a:lnTo>
                      <a:pt x="59" y="20"/>
                    </a:lnTo>
                    <a:lnTo>
                      <a:pt x="57" y="23"/>
                    </a:lnTo>
                    <a:lnTo>
                      <a:pt x="55" y="24"/>
                    </a:lnTo>
                    <a:lnTo>
                      <a:pt x="55" y="24"/>
                    </a:lnTo>
                    <a:lnTo>
                      <a:pt x="54" y="24"/>
                    </a:lnTo>
                    <a:lnTo>
                      <a:pt x="54" y="24"/>
                    </a:lnTo>
                    <a:lnTo>
                      <a:pt x="53" y="24"/>
                    </a:lnTo>
                    <a:lnTo>
                      <a:pt x="54" y="20"/>
                    </a:lnTo>
                    <a:lnTo>
                      <a:pt x="57" y="16"/>
                    </a:lnTo>
                    <a:lnTo>
                      <a:pt x="58" y="15"/>
                    </a:lnTo>
                    <a:lnTo>
                      <a:pt x="58" y="13"/>
                    </a:lnTo>
                    <a:lnTo>
                      <a:pt x="58" y="13"/>
                    </a:lnTo>
                    <a:lnTo>
                      <a:pt x="57" y="13"/>
                    </a:lnTo>
                    <a:lnTo>
                      <a:pt x="55" y="15"/>
                    </a:lnTo>
                    <a:lnTo>
                      <a:pt x="54" y="17"/>
                    </a:lnTo>
                    <a:lnTo>
                      <a:pt x="51" y="19"/>
                    </a:lnTo>
                    <a:lnTo>
                      <a:pt x="50" y="20"/>
                    </a:lnTo>
                    <a:lnTo>
                      <a:pt x="49" y="21"/>
                    </a:lnTo>
                    <a:lnTo>
                      <a:pt x="49" y="23"/>
                    </a:lnTo>
                    <a:lnTo>
                      <a:pt x="47" y="23"/>
                    </a:lnTo>
                    <a:lnTo>
                      <a:pt x="46" y="24"/>
                    </a:lnTo>
                    <a:lnTo>
                      <a:pt x="46" y="24"/>
                    </a:lnTo>
                    <a:lnTo>
                      <a:pt x="45" y="24"/>
                    </a:lnTo>
                    <a:lnTo>
                      <a:pt x="45" y="23"/>
                    </a:lnTo>
                    <a:lnTo>
                      <a:pt x="46" y="21"/>
                    </a:lnTo>
                    <a:lnTo>
                      <a:pt x="46" y="20"/>
                    </a:lnTo>
                    <a:lnTo>
                      <a:pt x="47" y="17"/>
                    </a:lnTo>
                    <a:lnTo>
                      <a:pt x="49" y="16"/>
                    </a:lnTo>
                    <a:lnTo>
                      <a:pt x="49" y="13"/>
                    </a:lnTo>
                    <a:lnTo>
                      <a:pt x="50" y="12"/>
                    </a:lnTo>
                    <a:lnTo>
                      <a:pt x="50" y="12"/>
                    </a:lnTo>
                    <a:lnTo>
                      <a:pt x="50" y="11"/>
                    </a:lnTo>
                    <a:lnTo>
                      <a:pt x="49" y="12"/>
                    </a:lnTo>
                    <a:lnTo>
                      <a:pt x="47" y="13"/>
                    </a:lnTo>
                    <a:lnTo>
                      <a:pt x="45" y="16"/>
                    </a:lnTo>
                    <a:lnTo>
                      <a:pt x="42" y="21"/>
                    </a:lnTo>
                    <a:lnTo>
                      <a:pt x="41" y="21"/>
                    </a:lnTo>
                    <a:lnTo>
                      <a:pt x="41" y="23"/>
                    </a:lnTo>
                    <a:lnTo>
                      <a:pt x="39" y="23"/>
                    </a:lnTo>
                    <a:lnTo>
                      <a:pt x="38" y="23"/>
                    </a:lnTo>
                    <a:lnTo>
                      <a:pt x="38" y="23"/>
                    </a:lnTo>
                    <a:lnTo>
                      <a:pt x="38" y="23"/>
                    </a:lnTo>
                    <a:lnTo>
                      <a:pt x="38" y="21"/>
                    </a:lnTo>
                    <a:lnTo>
                      <a:pt x="39" y="19"/>
                    </a:lnTo>
                    <a:lnTo>
                      <a:pt x="41" y="17"/>
                    </a:lnTo>
                    <a:lnTo>
                      <a:pt x="41" y="16"/>
                    </a:lnTo>
                    <a:lnTo>
                      <a:pt x="42" y="15"/>
                    </a:lnTo>
                    <a:lnTo>
                      <a:pt x="42" y="13"/>
                    </a:lnTo>
                    <a:lnTo>
                      <a:pt x="42" y="13"/>
                    </a:lnTo>
                    <a:lnTo>
                      <a:pt x="42" y="13"/>
                    </a:lnTo>
                    <a:lnTo>
                      <a:pt x="41" y="15"/>
                    </a:lnTo>
                    <a:lnTo>
                      <a:pt x="39" y="17"/>
                    </a:lnTo>
                    <a:lnTo>
                      <a:pt x="37" y="21"/>
                    </a:lnTo>
                    <a:lnTo>
                      <a:pt x="36" y="23"/>
                    </a:lnTo>
                    <a:lnTo>
                      <a:pt x="36" y="23"/>
                    </a:lnTo>
                    <a:lnTo>
                      <a:pt x="34" y="24"/>
                    </a:lnTo>
                    <a:lnTo>
                      <a:pt x="33" y="24"/>
                    </a:lnTo>
                    <a:lnTo>
                      <a:pt x="33" y="23"/>
                    </a:lnTo>
                    <a:lnTo>
                      <a:pt x="34" y="19"/>
                    </a:lnTo>
                    <a:lnTo>
                      <a:pt x="36" y="16"/>
                    </a:lnTo>
                    <a:lnTo>
                      <a:pt x="36" y="13"/>
                    </a:lnTo>
                    <a:lnTo>
                      <a:pt x="37" y="12"/>
                    </a:lnTo>
                    <a:lnTo>
                      <a:pt x="37" y="11"/>
                    </a:lnTo>
                    <a:lnTo>
                      <a:pt x="37" y="11"/>
                    </a:lnTo>
                    <a:lnTo>
                      <a:pt x="36" y="11"/>
                    </a:lnTo>
                    <a:lnTo>
                      <a:pt x="34" y="13"/>
                    </a:lnTo>
                    <a:lnTo>
                      <a:pt x="32" y="16"/>
                    </a:lnTo>
                    <a:lnTo>
                      <a:pt x="29" y="21"/>
                    </a:lnTo>
                    <a:lnTo>
                      <a:pt x="29" y="21"/>
                    </a:lnTo>
                    <a:lnTo>
                      <a:pt x="28" y="23"/>
                    </a:lnTo>
                    <a:lnTo>
                      <a:pt x="26" y="23"/>
                    </a:lnTo>
                    <a:lnTo>
                      <a:pt x="26" y="23"/>
                    </a:lnTo>
                    <a:lnTo>
                      <a:pt x="26" y="21"/>
                    </a:lnTo>
                    <a:lnTo>
                      <a:pt x="28" y="20"/>
                    </a:lnTo>
                    <a:lnTo>
                      <a:pt x="28" y="19"/>
                    </a:lnTo>
                    <a:lnTo>
                      <a:pt x="29" y="16"/>
                    </a:lnTo>
                    <a:lnTo>
                      <a:pt x="30" y="15"/>
                    </a:lnTo>
                    <a:lnTo>
                      <a:pt x="30" y="12"/>
                    </a:lnTo>
                    <a:lnTo>
                      <a:pt x="32" y="11"/>
                    </a:lnTo>
                    <a:lnTo>
                      <a:pt x="32" y="8"/>
                    </a:lnTo>
                    <a:lnTo>
                      <a:pt x="32" y="8"/>
                    </a:lnTo>
                    <a:lnTo>
                      <a:pt x="32" y="8"/>
                    </a:lnTo>
                    <a:lnTo>
                      <a:pt x="30" y="9"/>
                    </a:lnTo>
                    <a:lnTo>
                      <a:pt x="28" y="11"/>
                    </a:lnTo>
                    <a:lnTo>
                      <a:pt x="26" y="15"/>
                    </a:lnTo>
                    <a:lnTo>
                      <a:pt x="22" y="20"/>
                    </a:lnTo>
                    <a:lnTo>
                      <a:pt x="21" y="21"/>
                    </a:lnTo>
                    <a:lnTo>
                      <a:pt x="20" y="23"/>
                    </a:lnTo>
                    <a:lnTo>
                      <a:pt x="20" y="23"/>
                    </a:lnTo>
                    <a:lnTo>
                      <a:pt x="18" y="23"/>
                    </a:lnTo>
                    <a:lnTo>
                      <a:pt x="18" y="23"/>
                    </a:lnTo>
                    <a:lnTo>
                      <a:pt x="18" y="23"/>
                    </a:lnTo>
                    <a:lnTo>
                      <a:pt x="20" y="17"/>
                    </a:lnTo>
                    <a:lnTo>
                      <a:pt x="21" y="12"/>
                    </a:lnTo>
                    <a:lnTo>
                      <a:pt x="24" y="8"/>
                    </a:lnTo>
                    <a:lnTo>
                      <a:pt x="21" y="11"/>
                    </a:lnTo>
                    <a:lnTo>
                      <a:pt x="18" y="13"/>
                    </a:lnTo>
                    <a:lnTo>
                      <a:pt x="16" y="17"/>
                    </a:lnTo>
                    <a:lnTo>
                      <a:pt x="12" y="20"/>
                    </a:lnTo>
                    <a:lnTo>
                      <a:pt x="9" y="24"/>
                    </a:lnTo>
                    <a:lnTo>
                      <a:pt x="9" y="24"/>
                    </a:lnTo>
                    <a:lnTo>
                      <a:pt x="8" y="24"/>
                    </a:lnTo>
                    <a:lnTo>
                      <a:pt x="8" y="25"/>
                    </a:lnTo>
                    <a:lnTo>
                      <a:pt x="7" y="25"/>
                    </a:lnTo>
                    <a:lnTo>
                      <a:pt x="7" y="24"/>
                    </a:lnTo>
                    <a:lnTo>
                      <a:pt x="8" y="19"/>
                    </a:lnTo>
                    <a:lnTo>
                      <a:pt x="11" y="13"/>
                    </a:lnTo>
                    <a:lnTo>
                      <a:pt x="12" y="11"/>
                    </a:lnTo>
                    <a:lnTo>
                      <a:pt x="13" y="11"/>
                    </a:lnTo>
                    <a:lnTo>
                      <a:pt x="12" y="11"/>
                    </a:lnTo>
                    <a:lnTo>
                      <a:pt x="12" y="11"/>
                    </a:lnTo>
                    <a:lnTo>
                      <a:pt x="11" y="12"/>
                    </a:lnTo>
                    <a:lnTo>
                      <a:pt x="9" y="13"/>
                    </a:lnTo>
                    <a:lnTo>
                      <a:pt x="7" y="16"/>
                    </a:lnTo>
                    <a:lnTo>
                      <a:pt x="5" y="17"/>
                    </a:lnTo>
                    <a:lnTo>
                      <a:pt x="4" y="20"/>
                    </a:lnTo>
                    <a:lnTo>
                      <a:pt x="3" y="21"/>
                    </a:lnTo>
                    <a:lnTo>
                      <a:pt x="3" y="23"/>
                    </a:lnTo>
                    <a:lnTo>
                      <a:pt x="1" y="23"/>
                    </a:lnTo>
                    <a:lnTo>
                      <a:pt x="1" y="23"/>
                    </a:lnTo>
                    <a:lnTo>
                      <a:pt x="0" y="23"/>
                    </a:lnTo>
                    <a:lnTo>
                      <a:pt x="1" y="23"/>
                    </a:lnTo>
                    <a:lnTo>
                      <a:pt x="5" y="16"/>
                    </a:lnTo>
                    <a:lnTo>
                      <a:pt x="11" y="11"/>
                    </a:lnTo>
                    <a:lnTo>
                      <a:pt x="16" y="6"/>
                    </a:lnTo>
                    <a:lnTo>
                      <a:pt x="16" y="4"/>
                    </a:lnTo>
                    <a:lnTo>
                      <a:pt x="17" y="4"/>
                    </a:lnTo>
                    <a:lnTo>
                      <a:pt x="17" y="6"/>
                    </a:lnTo>
                    <a:lnTo>
                      <a:pt x="16" y="8"/>
                    </a:lnTo>
                    <a:lnTo>
                      <a:pt x="15" y="11"/>
                    </a:lnTo>
                    <a:lnTo>
                      <a:pt x="13" y="15"/>
                    </a:lnTo>
                    <a:lnTo>
                      <a:pt x="13" y="15"/>
                    </a:lnTo>
                    <a:lnTo>
                      <a:pt x="16" y="11"/>
                    </a:lnTo>
                    <a:lnTo>
                      <a:pt x="21" y="7"/>
                    </a:lnTo>
                    <a:lnTo>
                      <a:pt x="25" y="3"/>
                    </a:lnTo>
                    <a:lnTo>
                      <a:pt x="26" y="3"/>
                    </a:lnTo>
                    <a:lnTo>
                      <a:pt x="26" y="3"/>
                    </a:lnTo>
                    <a:lnTo>
                      <a:pt x="28" y="4"/>
                    </a:lnTo>
                    <a:lnTo>
                      <a:pt x="28" y="4"/>
                    </a:lnTo>
                    <a:lnTo>
                      <a:pt x="28" y="6"/>
                    </a:lnTo>
                    <a:lnTo>
                      <a:pt x="26" y="7"/>
                    </a:lnTo>
                    <a:lnTo>
                      <a:pt x="26" y="8"/>
                    </a:lnTo>
                    <a:lnTo>
                      <a:pt x="25" y="11"/>
                    </a:lnTo>
                    <a:lnTo>
                      <a:pt x="24" y="12"/>
                    </a:lnTo>
                    <a:lnTo>
                      <a:pt x="22" y="15"/>
                    </a:lnTo>
                    <a:lnTo>
                      <a:pt x="21" y="16"/>
                    </a:lnTo>
                    <a:lnTo>
                      <a:pt x="21" y="17"/>
                    </a:lnTo>
                    <a:lnTo>
                      <a:pt x="21" y="17"/>
                    </a:lnTo>
                    <a:lnTo>
                      <a:pt x="21" y="17"/>
                    </a:lnTo>
                    <a:lnTo>
                      <a:pt x="22" y="16"/>
                    </a:lnTo>
                    <a:lnTo>
                      <a:pt x="25" y="13"/>
                    </a:lnTo>
                    <a:lnTo>
                      <a:pt x="28" y="11"/>
                    </a:lnTo>
                    <a:lnTo>
                      <a:pt x="30" y="8"/>
                    </a:lnTo>
                    <a:lnTo>
                      <a:pt x="34" y="6"/>
                    </a:lnTo>
                    <a:lnTo>
                      <a:pt x="34" y="6"/>
                    </a:lnTo>
                    <a:lnTo>
                      <a:pt x="36" y="6"/>
                    </a:lnTo>
                    <a:lnTo>
                      <a:pt x="36" y="7"/>
                    </a:lnTo>
                    <a:lnTo>
                      <a:pt x="36" y="9"/>
                    </a:lnTo>
                    <a:lnTo>
                      <a:pt x="37" y="7"/>
                    </a:lnTo>
                    <a:lnTo>
                      <a:pt x="41" y="4"/>
                    </a:lnTo>
                    <a:lnTo>
                      <a:pt x="41" y="3"/>
                    </a:lnTo>
                    <a:lnTo>
                      <a:pt x="42" y="3"/>
                    </a:lnTo>
                    <a:lnTo>
                      <a:pt x="42" y="4"/>
                    </a:lnTo>
                    <a:lnTo>
                      <a:pt x="42" y="6"/>
                    </a:lnTo>
                    <a:lnTo>
                      <a:pt x="41" y="8"/>
                    </a:lnTo>
                    <a:lnTo>
                      <a:pt x="41" y="9"/>
                    </a:lnTo>
                    <a:lnTo>
                      <a:pt x="39" y="12"/>
                    </a:lnTo>
                    <a:lnTo>
                      <a:pt x="38" y="13"/>
                    </a:lnTo>
                    <a:lnTo>
                      <a:pt x="37" y="16"/>
                    </a:lnTo>
                    <a:lnTo>
                      <a:pt x="37" y="17"/>
                    </a:lnTo>
                    <a:lnTo>
                      <a:pt x="37" y="17"/>
                    </a:lnTo>
                    <a:lnTo>
                      <a:pt x="37" y="17"/>
                    </a:lnTo>
                    <a:lnTo>
                      <a:pt x="38" y="16"/>
                    </a:lnTo>
                    <a:lnTo>
                      <a:pt x="39" y="15"/>
                    </a:lnTo>
                    <a:lnTo>
                      <a:pt x="41" y="11"/>
                    </a:lnTo>
                    <a:lnTo>
                      <a:pt x="43" y="8"/>
                    </a:lnTo>
                    <a:lnTo>
                      <a:pt x="47" y="7"/>
                    </a:lnTo>
                    <a:lnTo>
                      <a:pt x="47" y="7"/>
                    </a:lnTo>
                    <a:lnTo>
                      <a:pt x="49" y="7"/>
                    </a:lnTo>
                    <a:lnTo>
                      <a:pt x="49" y="7"/>
                    </a:lnTo>
                    <a:lnTo>
                      <a:pt x="47" y="11"/>
                    </a:lnTo>
                    <a:lnTo>
                      <a:pt x="50" y="7"/>
                    </a:lnTo>
                    <a:lnTo>
                      <a:pt x="51" y="6"/>
                    </a:lnTo>
                    <a:lnTo>
                      <a:pt x="53" y="4"/>
                    </a:lnTo>
                    <a:lnTo>
                      <a:pt x="55" y="3"/>
                    </a:lnTo>
                    <a:lnTo>
                      <a:pt x="58" y="4"/>
                    </a:lnTo>
                    <a:lnTo>
                      <a:pt x="58" y="4"/>
                    </a:lnTo>
                    <a:lnTo>
                      <a:pt x="57" y="8"/>
                    </a:lnTo>
                    <a:lnTo>
                      <a:pt x="55" y="11"/>
                    </a:lnTo>
                    <a:lnTo>
                      <a:pt x="53" y="13"/>
                    </a:lnTo>
                    <a:lnTo>
                      <a:pt x="53" y="13"/>
                    </a:lnTo>
                    <a:lnTo>
                      <a:pt x="55" y="11"/>
                    </a:lnTo>
                    <a:lnTo>
                      <a:pt x="58" y="8"/>
                    </a:lnTo>
                    <a:lnTo>
                      <a:pt x="62" y="6"/>
                    </a:lnTo>
                    <a:lnTo>
                      <a:pt x="64" y="4"/>
                    </a:lnTo>
                    <a:lnTo>
                      <a:pt x="66" y="4"/>
                    </a:lnTo>
                    <a:lnTo>
                      <a:pt x="66" y="6"/>
                    </a:lnTo>
                    <a:lnTo>
                      <a:pt x="64" y="8"/>
                    </a:lnTo>
                    <a:lnTo>
                      <a:pt x="63" y="11"/>
                    </a:lnTo>
                    <a:lnTo>
                      <a:pt x="66" y="7"/>
                    </a:lnTo>
                    <a:lnTo>
                      <a:pt x="70" y="3"/>
                    </a:lnTo>
                    <a:lnTo>
                      <a:pt x="70" y="3"/>
                    </a:lnTo>
                    <a:lnTo>
                      <a:pt x="71" y="2"/>
                    </a:lnTo>
                    <a:lnTo>
                      <a:pt x="72" y="2"/>
                    </a:lnTo>
                    <a:lnTo>
                      <a:pt x="72" y="3"/>
                    </a:lnTo>
                    <a:lnTo>
                      <a:pt x="72" y="4"/>
                    </a:lnTo>
                    <a:lnTo>
                      <a:pt x="71" y="8"/>
                    </a:lnTo>
                    <a:lnTo>
                      <a:pt x="70" y="11"/>
                    </a:lnTo>
                    <a:lnTo>
                      <a:pt x="68" y="13"/>
                    </a:lnTo>
                    <a:lnTo>
                      <a:pt x="67" y="15"/>
                    </a:lnTo>
                    <a:lnTo>
                      <a:pt x="68" y="13"/>
                    </a:lnTo>
                    <a:lnTo>
                      <a:pt x="71" y="9"/>
                    </a:lnTo>
                    <a:lnTo>
                      <a:pt x="74" y="7"/>
                    </a:lnTo>
                    <a:lnTo>
                      <a:pt x="78" y="4"/>
                    </a:lnTo>
                    <a:lnTo>
                      <a:pt x="81" y="2"/>
                    </a:lnTo>
                    <a:lnTo>
                      <a:pt x="81" y="2"/>
                    </a:lnTo>
                    <a:lnTo>
                      <a:pt x="83" y="2"/>
                    </a:lnTo>
                    <a:lnTo>
                      <a:pt x="83" y="4"/>
                    </a:lnTo>
                    <a:lnTo>
                      <a:pt x="83" y="7"/>
                    </a:lnTo>
                    <a:lnTo>
                      <a:pt x="81" y="9"/>
                    </a:lnTo>
                    <a:lnTo>
                      <a:pt x="80" y="12"/>
                    </a:lnTo>
                    <a:lnTo>
                      <a:pt x="78" y="15"/>
                    </a:lnTo>
                    <a:lnTo>
                      <a:pt x="81" y="11"/>
                    </a:lnTo>
                    <a:lnTo>
                      <a:pt x="84" y="8"/>
                    </a:lnTo>
                    <a:lnTo>
                      <a:pt x="88" y="6"/>
                    </a:lnTo>
                    <a:lnTo>
                      <a:pt x="92" y="3"/>
                    </a:lnTo>
                    <a:lnTo>
                      <a:pt x="93" y="3"/>
                    </a:lnTo>
                    <a:lnTo>
                      <a:pt x="93" y="3"/>
                    </a:lnTo>
                    <a:lnTo>
                      <a:pt x="93" y="3"/>
                    </a:lnTo>
                    <a:lnTo>
                      <a:pt x="93" y="7"/>
                    </a:lnTo>
                    <a:lnTo>
                      <a:pt x="91" y="9"/>
                    </a:lnTo>
                    <a:lnTo>
                      <a:pt x="89" y="12"/>
                    </a:lnTo>
                    <a:lnTo>
                      <a:pt x="87" y="15"/>
                    </a:lnTo>
                    <a:lnTo>
                      <a:pt x="85" y="16"/>
                    </a:lnTo>
                    <a:lnTo>
                      <a:pt x="88" y="12"/>
                    </a:lnTo>
                    <a:lnTo>
                      <a:pt x="92" y="9"/>
                    </a:lnTo>
                    <a:lnTo>
                      <a:pt x="96" y="6"/>
                    </a:lnTo>
                    <a:lnTo>
                      <a:pt x="100" y="3"/>
                    </a:lnTo>
                    <a:lnTo>
                      <a:pt x="101" y="3"/>
                    </a:lnTo>
                    <a:lnTo>
                      <a:pt x="102" y="2"/>
                    </a:lnTo>
                    <a:lnTo>
                      <a:pt x="102" y="2"/>
                    </a:lnTo>
                    <a:lnTo>
                      <a:pt x="102" y="3"/>
                    </a:lnTo>
                    <a:lnTo>
                      <a:pt x="102" y="4"/>
                    </a:lnTo>
                    <a:lnTo>
                      <a:pt x="102" y="6"/>
                    </a:lnTo>
                    <a:lnTo>
                      <a:pt x="101" y="7"/>
                    </a:lnTo>
                    <a:lnTo>
                      <a:pt x="100" y="8"/>
                    </a:lnTo>
                    <a:lnTo>
                      <a:pt x="100" y="9"/>
                    </a:lnTo>
                    <a:lnTo>
                      <a:pt x="99" y="11"/>
                    </a:lnTo>
                    <a:lnTo>
                      <a:pt x="99" y="12"/>
                    </a:lnTo>
                    <a:lnTo>
                      <a:pt x="99" y="12"/>
                    </a:lnTo>
                    <a:lnTo>
                      <a:pt x="99" y="12"/>
                    </a:lnTo>
                    <a:lnTo>
                      <a:pt x="100" y="9"/>
                    </a:lnTo>
                    <a:lnTo>
                      <a:pt x="101" y="7"/>
                    </a:lnTo>
                    <a:lnTo>
                      <a:pt x="102" y="6"/>
                    </a:lnTo>
                    <a:lnTo>
                      <a:pt x="102" y="6"/>
                    </a:lnTo>
                    <a:lnTo>
                      <a:pt x="104" y="4"/>
                    </a:lnTo>
                    <a:lnTo>
                      <a:pt x="105" y="4"/>
                    </a:lnTo>
                    <a:lnTo>
                      <a:pt x="106" y="4"/>
                    </a:lnTo>
                    <a:lnTo>
                      <a:pt x="105" y="6"/>
                    </a:lnTo>
                    <a:lnTo>
                      <a:pt x="105" y="7"/>
                    </a:lnTo>
                    <a:lnTo>
                      <a:pt x="108" y="4"/>
                    </a:lnTo>
                    <a:lnTo>
                      <a:pt x="112" y="0"/>
                    </a:lnTo>
                    <a:lnTo>
                      <a:pt x="113" y="0"/>
                    </a:lnTo>
                    <a:lnTo>
                      <a:pt x="113" y="0"/>
                    </a:lnTo>
                    <a:lnTo>
                      <a:pt x="11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9" name="Freeform 104"/>
              <p:cNvSpPr>
                <a:spLocks/>
              </p:cNvSpPr>
              <p:nvPr/>
            </p:nvSpPr>
            <p:spPr bwMode="auto">
              <a:xfrm>
                <a:off x="4549775" y="3181350"/>
                <a:ext cx="115888" cy="46038"/>
              </a:xfrm>
              <a:custGeom>
                <a:avLst/>
                <a:gdLst>
                  <a:gd name="T0" fmla="*/ 21 w 73"/>
                  <a:gd name="T1" fmla="*/ 1 h 29"/>
                  <a:gd name="T2" fmla="*/ 14 w 73"/>
                  <a:gd name="T3" fmla="*/ 17 h 29"/>
                  <a:gd name="T4" fmla="*/ 28 w 73"/>
                  <a:gd name="T5" fmla="*/ 6 h 29"/>
                  <a:gd name="T6" fmla="*/ 29 w 73"/>
                  <a:gd name="T7" fmla="*/ 6 h 29"/>
                  <a:gd name="T8" fmla="*/ 33 w 73"/>
                  <a:gd name="T9" fmla="*/ 6 h 29"/>
                  <a:gd name="T10" fmla="*/ 37 w 73"/>
                  <a:gd name="T11" fmla="*/ 5 h 29"/>
                  <a:gd name="T12" fmla="*/ 37 w 73"/>
                  <a:gd name="T13" fmla="*/ 14 h 29"/>
                  <a:gd name="T14" fmla="*/ 45 w 73"/>
                  <a:gd name="T15" fmla="*/ 5 h 29"/>
                  <a:gd name="T16" fmla="*/ 47 w 73"/>
                  <a:gd name="T17" fmla="*/ 5 h 29"/>
                  <a:gd name="T18" fmla="*/ 47 w 73"/>
                  <a:gd name="T19" fmla="*/ 10 h 29"/>
                  <a:gd name="T20" fmla="*/ 51 w 73"/>
                  <a:gd name="T21" fmla="*/ 8 h 29"/>
                  <a:gd name="T22" fmla="*/ 56 w 73"/>
                  <a:gd name="T23" fmla="*/ 6 h 29"/>
                  <a:gd name="T24" fmla="*/ 54 w 73"/>
                  <a:gd name="T25" fmla="*/ 16 h 29"/>
                  <a:gd name="T26" fmla="*/ 51 w 73"/>
                  <a:gd name="T27" fmla="*/ 20 h 29"/>
                  <a:gd name="T28" fmla="*/ 50 w 73"/>
                  <a:gd name="T29" fmla="*/ 22 h 29"/>
                  <a:gd name="T30" fmla="*/ 59 w 73"/>
                  <a:gd name="T31" fmla="*/ 12 h 29"/>
                  <a:gd name="T32" fmla="*/ 70 w 73"/>
                  <a:gd name="T33" fmla="*/ 4 h 29"/>
                  <a:gd name="T34" fmla="*/ 70 w 73"/>
                  <a:gd name="T35" fmla="*/ 8 h 29"/>
                  <a:gd name="T36" fmla="*/ 67 w 73"/>
                  <a:gd name="T37" fmla="*/ 16 h 29"/>
                  <a:gd name="T38" fmla="*/ 71 w 73"/>
                  <a:gd name="T39" fmla="*/ 12 h 29"/>
                  <a:gd name="T40" fmla="*/ 73 w 73"/>
                  <a:gd name="T41" fmla="*/ 12 h 29"/>
                  <a:gd name="T42" fmla="*/ 67 w 73"/>
                  <a:gd name="T43" fmla="*/ 21 h 29"/>
                  <a:gd name="T44" fmla="*/ 60 w 73"/>
                  <a:gd name="T45" fmla="*/ 25 h 29"/>
                  <a:gd name="T46" fmla="*/ 62 w 73"/>
                  <a:gd name="T47" fmla="*/ 18 h 29"/>
                  <a:gd name="T48" fmla="*/ 64 w 73"/>
                  <a:gd name="T49" fmla="*/ 10 h 29"/>
                  <a:gd name="T50" fmla="*/ 66 w 73"/>
                  <a:gd name="T51" fmla="*/ 8 h 29"/>
                  <a:gd name="T52" fmla="*/ 64 w 73"/>
                  <a:gd name="T53" fmla="*/ 10 h 29"/>
                  <a:gd name="T54" fmla="*/ 56 w 73"/>
                  <a:gd name="T55" fmla="*/ 20 h 29"/>
                  <a:gd name="T56" fmla="*/ 47 w 73"/>
                  <a:gd name="T57" fmla="*/ 27 h 29"/>
                  <a:gd name="T58" fmla="*/ 46 w 73"/>
                  <a:gd name="T59" fmla="*/ 27 h 29"/>
                  <a:gd name="T60" fmla="*/ 50 w 73"/>
                  <a:gd name="T61" fmla="*/ 16 h 29"/>
                  <a:gd name="T62" fmla="*/ 51 w 73"/>
                  <a:gd name="T63" fmla="*/ 12 h 29"/>
                  <a:gd name="T64" fmla="*/ 51 w 73"/>
                  <a:gd name="T65" fmla="*/ 10 h 29"/>
                  <a:gd name="T66" fmla="*/ 45 w 73"/>
                  <a:gd name="T67" fmla="*/ 20 h 29"/>
                  <a:gd name="T68" fmla="*/ 39 w 73"/>
                  <a:gd name="T69" fmla="*/ 25 h 29"/>
                  <a:gd name="T70" fmla="*/ 38 w 73"/>
                  <a:gd name="T71" fmla="*/ 24 h 29"/>
                  <a:gd name="T72" fmla="*/ 42 w 73"/>
                  <a:gd name="T73" fmla="*/ 13 h 29"/>
                  <a:gd name="T74" fmla="*/ 33 w 73"/>
                  <a:gd name="T75" fmla="*/ 26 h 29"/>
                  <a:gd name="T76" fmla="*/ 30 w 73"/>
                  <a:gd name="T77" fmla="*/ 27 h 29"/>
                  <a:gd name="T78" fmla="*/ 29 w 73"/>
                  <a:gd name="T79" fmla="*/ 22 h 29"/>
                  <a:gd name="T80" fmla="*/ 31 w 73"/>
                  <a:gd name="T81" fmla="*/ 16 h 29"/>
                  <a:gd name="T82" fmla="*/ 33 w 73"/>
                  <a:gd name="T83" fmla="*/ 10 h 29"/>
                  <a:gd name="T84" fmla="*/ 28 w 73"/>
                  <a:gd name="T85" fmla="*/ 20 h 29"/>
                  <a:gd name="T86" fmla="*/ 21 w 73"/>
                  <a:gd name="T87" fmla="*/ 29 h 29"/>
                  <a:gd name="T88" fmla="*/ 18 w 73"/>
                  <a:gd name="T89" fmla="*/ 29 h 29"/>
                  <a:gd name="T90" fmla="*/ 21 w 73"/>
                  <a:gd name="T91" fmla="*/ 16 h 29"/>
                  <a:gd name="T92" fmla="*/ 22 w 73"/>
                  <a:gd name="T93" fmla="*/ 13 h 29"/>
                  <a:gd name="T94" fmla="*/ 10 w 73"/>
                  <a:gd name="T95" fmla="*/ 25 h 29"/>
                  <a:gd name="T96" fmla="*/ 8 w 73"/>
                  <a:gd name="T97" fmla="*/ 26 h 29"/>
                  <a:gd name="T98" fmla="*/ 12 w 73"/>
                  <a:gd name="T99" fmla="*/ 13 h 29"/>
                  <a:gd name="T100" fmla="*/ 13 w 73"/>
                  <a:gd name="T101" fmla="*/ 8 h 29"/>
                  <a:gd name="T102" fmla="*/ 7 w 73"/>
                  <a:gd name="T103" fmla="*/ 12 h 29"/>
                  <a:gd name="T104" fmla="*/ 0 w 73"/>
                  <a:gd name="T105" fmla="*/ 16 h 29"/>
                  <a:gd name="T106" fmla="*/ 5 w 73"/>
                  <a:gd name="T107" fmla="*/ 9 h 29"/>
                  <a:gd name="T108" fmla="*/ 18 w 73"/>
                  <a:gd name="T10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 h="29">
                    <a:moveTo>
                      <a:pt x="20" y="0"/>
                    </a:moveTo>
                    <a:lnTo>
                      <a:pt x="21" y="0"/>
                    </a:lnTo>
                    <a:lnTo>
                      <a:pt x="21" y="1"/>
                    </a:lnTo>
                    <a:lnTo>
                      <a:pt x="20" y="6"/>
                    </a:lnTo>
                    <a:lnTo>
                      <a:pt x="17" y="12"/>
                    </a:lnTo>
                    <a:lnTo>
                      <a:pt x="14" y="17"/>
                    </a:lnTo>
                    <a:lnTo>
                      <a:pt x="18" y="13"/>
                    </a:lnTo>
                    <a:lnTo>
                      <a:pt x="22" y="9"/>
                    </a:lnTo>
                    <a:lnTo>
                      <a:pt x="28" y="6"/>
                    </a:lnTo>
                    <a:lnTo>
                      <a:pt x="28" y="5"/>
                    </a:lnTo>
                    <a:lnTo>
                      <a:pt x="29" y="5"/>
                    </a:lnTo>
                    <a:lnTo>
                      <a:pt x="29" y="6"/>
                    </a:lnTo>
                    <a:lnTo>
                      <a:pt x="28" y="12"/>
                    </a:lnTo>
                    <a:lnTo>
                      <a:pt x="30" y="9"/>
                    </a:lnTo>
                    <a:lnTo>
                      <a:pt x="33" y="6"/>
                    </a:lnTo>
                    <a:lnTo>
                      <a:pt x="35" y="5"/>
                    </a:lnTo>
                    <a:lnTo>
                      <a:pt x="37" y="5"/>
                    </a:lnTo>
                    <a:lnTo>
                      <a:pt x="37" y="5"/>
                    </a:lnTo>
                    <a:lnTo>
                      <a:pt x="35" y="12"/>
                    </a:lnTo>
                    <a:lnTo>
                      <a:pt x="34" y="18"/>
                    </a:lnTo>
                    <a:lnTo>
                      <a:pt x="37" y="14"/>
                    </a:lnTo>
                    <a:lnTo>
                      <a:pt x="41" y="9"/>
                    </a:lnTo>
                    <a:lnTo>
                      <a:pt x="43" y="5"/>
                    </a:lnTo>
                    <a:lnTo>
                      <a:pt x="45" y="5"/>
                    </a:lnTo>
                    <a:lnTo>
                      <a:pt x="46" y="5"/>
                    </a:lnTo>
                    <a:lnTo>
                      <a:pt x="47" y="5"/>
                    </a:lnTo>
                    <a:lnTo>
                      <a:pt x="47" y="5"/>
                    </a:lnTo>
                    <a:lnTo>
                      <a:pt x="49" y="5"/>
                    </a:lnTo>
                    <a:lnTo>
                      <a:pt x="49" y="6"/>
                    </a:lnTo>
                    <a:lnTo>
                      <a:pt x="47" y="10"/>
                    </a:lnTo>
                    <a:lnTo>
                      <a:pt x="46" y="13"/>
                    </a:lnTo>
                    <a:lnTo>
                      <a:pt x="49" y="10"/>
                    </a:lnTo>
                    <a:lnTo>
                      <a:pt x="51" y="8"/>
                    </a:lnTo>
                    <a:lnTo>
                      <a:pt x="55" y="6"/>
                    </a:lnTo>
                    <a:lnTo>
                      <a:pt x="55" y="6"/>
                    </a:lnTo>
                    <a:lnTo>
                      <a:pt x="56" y="6"/>
                    </a:lnTo>
                    <a:lnTo>
                      <a:pt x="56" y="9"/>
                    </a:lnTo>
                    <a:lnTo>
                      <a:pt x="55" y="13"/>
                    </a:lnTo>
                    <a:lnTo>
                      <a:pt x="54" y="16"/>
                    </a:lnTo>
                    <a:lnTo>
                      <a:pt x="52" y="16"/>
                    </a:lnTo>
                    <a:lnTo>
                      <a:pt x="52" y="18"/>
                    </a:lnTo>
                    <a:lnTo>
                      <a:pt x="51" y="20"/>
                    </a:lnTo>
                    <a:lnTo>
                      <a:pt x="51" y="21"/>
                    </a:lnTo>
                    <a:lnTo>
                      <a:pt x="50" y="22"/>
                    </a:lnTo>
                    <a:lnTo>
                      <a:pt x="50" y="22"/>
                    </a:lnTo>
                    <a:lnTo>
                      <a:pt x="52" y="18"/>
                    </a:lnTo>
                    <a:lnTo>
                      <a:pt x="56" y="14"/>
                    </a:lnTo>
                    <a:lnTo>
                      <a:pt x="59" y="12"/>
                    </a:lnTo>
                    <a:lnTo>
                      <a:pt x="62" y="9"/>
                    </a:lnTo>
                    <a:lnTo>
                      <a:pt x="66" y="5"/>
                    </a:lnTo>
                    <a:lnTo>
                      <a:pt x="70" y="4"/>
                    </a:lnTo>
                    <a:lnTo>
                      <a:pt x="70" y="4"/>
                    </a:lnTo>
                    <a:lnTo>
                      <a:pt x="70" y="5"/>
                    </a:lnTo>
                    <a:lnTo>
                      <a:pt x="70" y="8"/>
                    </a:lnTo>
                    <a:lnTo>
                      <a:pt x="70" y="10"/>
                    </a:lnTo>
                    <a:lnTo>
                      <a:pt x="68" y="13"/>
                    </a:lnTo>
                    <a:lnTo>
                      <a:pt x="67" y="16"/>
                    </a:lnTo>
                    <a:lnTo>
                      <a:pt x="70" y="13"/>
                    </a:lnTo>
                    <a:lnTo>
                      <a:pt x="70" y="12"/>
                    </a:lnTo>
                    <a:lnTo>
                      <a:pt x="71" y="12"/>
                    </a:lnTo>
                    <a:lnTo>
                      <a:pt x="72" y="10"/>
                    </a:lnTo>
                    <a:lnTo>
                      <a:pt x="73" y="10"/>
                    </a:lnTo>
                    <a:lnTo>
                      <a:pt x="73" y="12"/>
                    </a:lnTo>
                    <a:lnTo>
                      <a:pt x="71" y="14"/>
                    </a:lnTo>
                    <a:lnTo>
                      <a:pt x="70" y="18"/>
                    </a:lnTo>
                    <a:lnTo>
                      <a:pt x="67" y="21"/>
                    </a:lnTo>
                    <a:lnTo>
                      <a:pt x="64" y="24"/>
                    </a:lnTo>
                    <a:lnTo>
                      <a:pt x="62" y="25"/>
                    </a:lnTo>
                    <a:lnTo>
                      <a:pt x="60" y="25"/>
                    </a:lnTo>
                    <a:lnTo>
                      <a:pt x="60" y="25"/>
                    </a:lnTo>
                    <a:lnTo>
                      <a:pt x="60" y="21"/>
                    </a:lnTo>
                    <a:lnTo>
                      <a:pt x="62" y="18"/>
                    </a:lnTo>
                    <a:lnTo>
                      <a:pt x="63" y="14"/>
                    </a:lnTo>
                    <a:lnTo>
                      <a:pt x="64" y="10"/>
                    </a:lnTo>
                    <a:lnTo>
                      <a:pt x="64" y="10"/>
                    </a:lnTo>
                    <a:lnTo>
                      <a:pt x="66" y="9"/>
                    </a:lnTo>
                    <a:lnTo>
                      <a:pt x="66" y="9"/>
                    </a:lnTo>
                    <a:lnTo>
                      <a:pt x="66" y="8"/>
                    </a:lnTo>
                    <a:lnTo>
                      <a:pt x="66" y="8"/>
                    </a:lnTo>
                    <a:lnTo>
                      <a:pt x="66" y="9"/>
                    </a:lnTo>
                    <a:lnTo>
                      <a:pt x="64" y="10"/>
                    </a:lnTo>
                    <a:lnTo>
                      <a:pt x="62" y="13"/>
                    </a:lnTo>
                    <a:lnTo>
                      <a:pt x="59" y="16"/>
                    </a:lnTo>
                    <a:lnTo>
                      <a:pt x="56" y="20"/>
                    </a:lnTo>
                    <a:lnTo>
                      <a:pt x="54" y="22"/>
                    </a:lnTo>
                    <a:lnTo>
                      <a:pt x="51" y="25"/>
                    </a:lnTo>
                    <a:lnTo>
                      <a:pt x="47" y="27"/>
                    </a:lnTo>
                    <a:lnTo>
                      <a:pt x="47" y="27"/>
                    </a:lnTo>
                    <a:lnTo>
                      <a:pt x="46" y="27"/>
                    </a:lnTo>
                    <a:lnTo>
                      <a:pt x="46" y="27"/>
                    </a:lnTo>
                    <a:lnTo>
                      <a:pt x="46" y="27"/>
                    </a:lnTo>
                    <a:lnTo>
                      <a:pt x="47" y="21"/>
                    </a:lnTo>
                    <a:lnTo>
                      <a:pt x="50" y="16"/>
                    </a:lnTo>
                    <a:lnTo>
                      <a:pt x="50" y="14"/>
                    </a:lnTo>
                    <a:lnTo>
                      <a:pt x="51" y="13"/>
                    </a:lnTo>
                    <a:lnTo>
                      <a:pt x="51" y="12"/>
                    </a:lnTo>
                    <a:lnTo>
                      <a:pt x="51" y="10"/>
                    </a:lnTo>
                    <a:lnTo>
                      <a:pt x="52" y="10"/>
                    </a:lnTo>
                    <a:lnTo>
                      <a:pt x="51" y="10"/>
                    </a:lnTo>
                    <a:lnTo>
                      <a:pt x="50" y="12"/>
                    </a:lnTo>
                    <a:lnTo>
                      <a:pt x="47" y="16"/>
                    </a:lnTo>
                    <a:lnTo>
                      <a:pt x="45" y="20"/>
                    </a:lnTo>
                    <a:lnTo>
                      <a:pt x="41" y="24"/>
                    </a:lnTo>
                    <a:lnTo>
                      <a:pt x="41" y="24"/>
                    </a:lnTo>
                    <a:lnTo>
                      <a:pt x="39" y="25"/>
                    </a:lnTo>
                    <a:lnTo>
                      <a:pt x="38" y="25"/>
                    </a:lnTo>
                    <a:lnTo>
                      <a:pt x="38" y="25"/>
                    </a:lnTo>
                    <a:lnTo>
                      <a:pt x="38" y="24"/>
                    </a:lnTo>
                    <a:lnTo>
                      <a:pt x="39" y="18"/>
                    </a:lnTo>
                    <a:lnTo>
                      <a:pt x="41" y="14"/>
                    </a:lnTo>
                    <a:lnTo>
                      <a:pt x="42" y="13"/>
                    </a:lnTo>
                    <a:lnTo>
                      <a:pt x="39" y="17"/>
                    </a:lnTo>
                    <a:lnTo>
                      <a:pt x="37" y="21"/>
                    </a:lnTo>
                    <a:lnTo>
                      <a:pt x="33" y="26"/>
                    </a:lnTo>
                    <a:lnTo>
                      <a:pt x="33" y="26"/>
                    </a:lnTo>
                    <a:lnTo>
                      <a:pt x="31" y="26"/>
                    </a:lnTo>
                    <a:lnTo>
                      <a:pt x="30" y="27"/>
                    </a:lnTo>
                    <a:lnTo>
                      <a:pt x="30" y="27"/>
                    </a:lnTo>
                    <a:lnTo>
                      <a:pt x="29" y="26"/>
                    </a:lnTo>
                    <a:lnTo>
                      <a:pt x="29" y="22"/>
                    </a:lnTo>
                    <a:lnTo>
                      <a:pt x="30" y="18"/>
                    </a:lnTo>
                    <a:lnTo>
                      <a:pt x="30" y="17"/>
                    </a:lnTo>
                    <a:lnTo>
                      <a:pt x="31" y="16"/>
                    </a:lnTo>
                    <a:lnTo>
                      <a:pt x="31" y="13"/>
                    </a:lnTo>
                    <a:lnTo>
                      <a:pt x="33" y="12"/>
                    </a:lnTo>
                    <a:lnTo>
                      <a:pt x="33" y="10"/>
                    </a:lnTo>
                    <a:lnTo>
                      <a:pt x="33" y="10"/>
                    </a:lnTo>
                    <a:lnTo>
                      <a:pt x="31" y="12"/>
                    </a:lnTo>
                    <a:lnTo>
                      <a:pt x="28" y="20"/>
                    </a:lnTo>
                    <a:lnTo>
                      <a:pt x="24" y="26"/>
                    </a:lnTo>
                    <a:lnTo>
                      <a:pt x="22" y="27"/>
                    </a:lnTo>
                    <a:lnTo>
                      <a:pt x="21" y="29"/>
                    </a:lnTo>
                    <a:lnTo>
                      <a:pt x="21" y="29"/>
                    </a:lnTo>
                    <a:lnTo>
                      <a:pt x="20" y="29"/>
                    </a:lnTo>
                    <a:lnTo>
                      <a:pt x="18" y="29"/>
                    </a:lnTo>
                    <a:lnTo>
                      <a:pt x="20" y="25"/>
                    </a:lnTo>
                    <a:lnTo>
                      <a:pt x="20" y="20"/>
                    </a:lnTo>
                    <a:lnTo>
                      <a:pt x="21" y="16"/>
                    </a:lnTo>
                    <a:lnTo>
                      <a:pt x="24" y="12"/>
                    </a:lnTo>
                    <a:lnTo>
                      <a:pt x="24" y="12"/>
                    </a:lnTo>
                    <a:lnTo>
                      <a:pt x="22" y="13"/>
                    </a:lnTo>
                    <a:lnTo>
                      <a:pt x="21" y="14"/>
                    </a:lnTo>
                    <a:lnTo>
                      <a:pt x="12" y="25"/>
                    </a:lnTo>
                    <a:lnTo>
                      <a:pt x="10" y="25"/>
                    </a:lnTo>
                    <a:lnTo>
                      <a:pt x="9" y="26"/>
                    </a:lnTo>
                    <a:lnTo>
                      <a:pt x="8" y="26"/>
                    </a:lnTo>
                    <a:lnTo>
                      <a:pt x="8" y="26"/>
                    </a:lnTo>
                    <a:lnTo>
                      <a:pt x="8" y="25"/>
                    </a:lnTo>
                    <a:lnTo>
                      <a:pt x="9" y="20"/>
                    </a:lnTo>
                    <a:lnTo>
                      <a:pt x="12" y="13"/>
                    </a:lnTo>
                    <a:lnTo>
                      <a:pt x="14" y="8"/>
                    </a:lnTo>
                    <a:lnTo>
                      <a:pt x="14" y="8"/>
                    </a:lnTo>
                    <a:lnTo>
                      <a:pt x="13" y="8"/>
                    </a:lnTo>
                    <a:lnTo>
                      <a:pt x="10" y="9"/>
                    </a:lnTo>
                    <a:lnTo>
                      <a:pt x="9" y="10"/>
                    </a:lnTo>
                    <a:lnTo>
                      <a:pt x="7" y="12"/>
                    </a:lnTo>
                    <a:lnTo>
                      <a:pt x="7" y="12"/>
                    </a:lnTo>
                    <a:lnTo>
                      <a:pt x="1" y="16"/>
                    </a:lnTo>
                    <a:lnTo>
                      <a:pt x="0" y="16"/>
                    </a:lnTo>
                    <a:lnTo>
                      <a:pt x="0" y="16"/>
                    </a:lnTo>
                    <a:lnTo>
                      <a:pt x="0" y="14"/>
                    </a:lnTo>
                    <a:lnTo>
                      <a:pt x="5" y="9"/>
                    </a:lnTo>
                    <a:lnTo>
                      <a:pt x="12" y="5"/>
                    </a:lnTo>
                    <a:lnTo>
                      <a:pt x="18" y="1"/>
                    </a:lnTo>
                    <a:lnTo>
                      <a:pt x="18" y="0"/>
                    </a:lnTo>
                    <a:lnTo>
                      <a:pt x="2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0" name="Freeform 105"/>
              <p:cNvSpPr>
                <a:spLocks/>
              </p:cNvSpPr>
              <p:nvPr/>
            </p:nvSpPr>
            <p:spPr bwMode="auto">
              <a:xfrm>
                <a:off x="4660900" y="3182938"/>
                <a:ext cx="120650" cy="38100"/>
              </a:xfrm>
              <a:custGeom>
                <a:avLst/>
                <a:gdLst>
                  <a:gd name="T0" fmla="*/ 73 w 76"/>
                  <a:gd name="T1" fmla="*/ 12 h 24"/>
                  <a:gd name="T2" fmla="*/ 70 w 76"/>
                  <a:gd name="T3" fmla="*/ 16 h 24"/>
                  <a:gd name="T4" fmla="*/ 69 w 76"/>
                  <a:gd name="T5" fmla="*/ 12 h 24"/>
                  <a:gd name="T6" fmla="*/ 69 w 76"/>
                  <a:gd name="T7" fmla="*/ 7 h 24"/>
                  <a:gd name="T8" fmla="*/ 66 w 76"/>
                  <a:gd name="T9" fmla="*/ 9 h 24"/>
                  <a:gd name="T10" fmla="*/ 59 w 76"/>
                  <a:gd name="T11" fmla="*/ 20 h 24"/>
                  <a:gd name="T12" fmla="*/ 56 w 76"/>
                  <a:gd name="T13" fmla="*/ 21 h 24"/>
                  <a:gd name="T14" fmla="*/ 55 w 76"/>
                  <a:gd name="T15" fmla="*/ 20 h 24"/>
                  <a:gd name="T16" fmla="*/ 56 w 76"/>
                  <a:gd name="T17" fmla="*/ 13 h 24"/>
                  <a:gd name="T18" fmla="*/ 56 w 76"/>
                  <a:gd name="T19" fmla="*/ 9 h 24"/>
                  <a:gd name="T20" fmla="*/ 51 w 76"/>
                  <a:gd name="T21" fmla="*/ 13 h 24"/>
                  <a:gd name="T22" fmla="*/ 43 w 76"/>
                  <a:gd name="T23" fmla="*/ 20 h 24"/>
                  <a:gd name="T24" fmla="*/ 40 w 76"/>
                  <a:gd name="T25" fmla="*/ 20 h 24"/>
                  <a:gd name="T26" fmla="*/ 42 w 76"/>
                  <a:gd name="T27" fmla="*/ 12 h 24"/>
                  <a:gd name="T28" fmla="*/ 39 w 76"/>
                  <a:gd name="T29" fmla="*/ 11 h 24"/>
                  <a:gd name="T30" fmla="*/ 32 w 76"/>
                  <a:gd name="T31" fmla="*/ 20 h 24"/>
                  <a:gd name="T32" fmla="*/ 30 w 76"/>
                  <a:gd name="T33" fmla="*/ 20 h 24"/>
                  <a:gd name="T34" fmla="*/ 30 w 76"/>
                  <a:gd name="T35" fmla="*/ 16 h 24"/>
                  <a:gd name="T36" fmla="*/ 28 w 76"/>
                  <a:gd name="T37" fmla="*/ 12 h 24"/>
                  <a:gd name="T38" fmla="*/ 24 w 76"/>
                  <a:gd name="T39" fmla="*/ 17 h 24"/>
                  <a:gd name="T40" fmla="*/ 21 w 76"/>
                  <a:gd name="T41" fmla="*/ 21 h 24"/>
                  <a:gd name="T42" fmla="*/ 19 w 76"/>
                  <a:gd name="T43" fmla="*/ 17 h 24"/>
                  <a:gd name="T44" fmla="*/ 22 w 76"/>
                  <a:gd name="T45" fmla="*/ 9 h 24"/>
                  <a:gd name="T46" fmla="*/ 14 w 76"/>
                  <a:gd name="T47" fmla="*/ 23 h 24"/>
                  <a:gd name="T48" fmla="*/ 11 w 76"/>
                  <a:gd name="T49" fmla="*/ 24 h 24"/>
                  <a:gd name="T50" fmla="*/ 10 w 76"/>
                  <a:gd name="T51" fmla="*/ 21 h 24"/>
                  <a:gd name="T52" fmla="*/ 11 w 76"/>
                  <a:gd name="T53" fmla="*/ 15 h 24"/>
                  <a:gd name="T54" fmla="*/ 13 w 76"/>
                  <a:gd name="T55" fmla="*/ 12 h 24"/>
                  <a:gd name="T56" fmla="*/ 9 w 76"/>
                  <a:gd name="T57" fmla="*/ 13 h 24"/>
                  <a:gd name="T58" fmla="*/ 3 w 76"/>
                  <a:gd name="T59" fmla="*/ 16 h 24"/>
                  <a:gd name="T60" fmla="*/ 2 w 76"/>
                  <a:gd name="T61" fmla="*/ 19 h 24"/>
                  <a:gd name="T62" fmla="*/ 0 w 76"/>
                  <a:gd name="T63" fmla="*/ 17 h 24"/>
                  <a:gd name="T64" fmla="*/ 10 w 76"/>
                  <a:gd name="T65" fmla="*/ 9 h 24"/>
                  <a:gd name="T66" fmla="*/ 17 w 76"/>
                  <a:gd name="T67" fmla="*/ 5 h 24"/>
                  <a:gd name="T68" fmla="*/ 15 w 76"/>
                  <a:gd name="T69" fmla="*/ 9 h 24"/>
                  <a:gd name="T70" fmla="*/ 19 w 76"/>
                  <a:gd name="T71" fmla="*/ 7 h 24"/>
                  <a:gd name="T72" fmla="*/ 26 w 76"/>
                  <a:gd name="T73" fmla="*/ 5 h 24"/>
                  <a:gd name="T74" fmla="*/ 24 w 76"/>
                  <a:gd name="T75" fmla="*/ 13 h 24"/>
                  <a:gd name="T76" fmla="*/ 31 w 76"/>
                  <a:gd name="T77" fmla="*/ 7 h 24"/>
                  <a:gd name="T78" fmla="*/ 35 w 76"/>
                  <a:gd name="T79" fmla="*/ 5 h 24"/>
                  <a:gd name="T80" fmla="*/ 35 w 76"/>
                  <a:gd name="T81" fmla="*/ 12 h 24"/>
                  <a:gd name="T82" fmla="*/ 43 w 76"/>
                  <a:gd name="T83" fmla="*/ 3 h 24"/>
                  <a:gd name="T84" fmla="*/ 47 w 76"/>
                  <a:gd name="T85" fmla="*/ 3 h 24"/>
                  <a:gd name="T86" fmla="*/ 47 w 76"/>
                  <a:gd name="T87" fmla="*/ 8 h 24"/>
                  <a:gd name="T88" fmla="*/ 45 w 76"/>
                  <a:gd name="T89" fmla="*/ 13 h 24"/>
                  <a:gd name="T90" fmla="*/ 45 w 76"/>
                  <a:gd name="T91" fmla="*/ 15 h 24"/>
                  <a:gd name="T92" fmla="*/ 52 w 76"/>
                  <a:gd name="T93" fmla="*/ 8 h 24"/>
                  <a:gd name="T94" fmla="*/ 63 w 76"/>
                  <a:gd name="T95" fmla="*/ 3 h 24"/>
                  <a:gd name="T96" fmla="*/ 63 w 76"/>
                  <a:gd name="T97" fmla="*/ 7 h 24"/>
                  <a:gd name="T98" fmla="*/ 64 w 76"/>
                  <a:gd name="T99" fmla="*/ 9 h 24"/>
                  <a:gd name="T100" fmla="*/ 73 w 76"/>
                  <a:gd name="T10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24">
                    <a:moveTo>
                      <a:pt x="74" y="0"/>
                    </a:moveTo>
                    <a:lnTo>
                      <a:pt x="76" y="0"/>
                    </a:lnTo>
                    <a:lnTo>
                      <a:pt x="73" y="12"/>
                    </a:lnTo>
                    <a:lnTo>
                      <a:pt x="73" y="13"/>
                    </a:lnTo>
                    <a:lnTo>
                      <a:pt x="72" y="15"/>
                    </a:lnTo>
                    <a:lnTo>
                      <a:pt x="70" y="16"/>
                    </a:lnTo>
                    <a:lnTo>
                      <a:pt x="69" y="16"/>
                    </a:lnTo>
                    <a:lnTo>
                      <a:pt x="69" y="15"/>
                    </a:lnTo>
                    <a:lnTo>
                      <a:pt x="69" y="12"/>
                    </a:lnTo>
                    <a:lnTo>
                      <a:pt x="69" y="11"/>
                    </a:lnTo>
                    <a:lnTo>
                      <a:pt x="69" y="8"/>
                    </a:lnTo>
                    <a:lnTo>
                      <a:pt x="69" y="7"/>
                    </a:lnTo>
                    <a:lnTo>
                      <a:pt x="69" y="7"/>
                    </a:lnTo>
                    <a:lnTo>
                      <a:pt x="68" y="7"/>
                    </a:lnTo>
                    <a:lnTo>
                      <a:pt x="66" y="9"/>
                    </a:lnTo>
                    <a:lnTo>
                      <a:pt x="64" y="12"/>
                    </a:lnTo>
                    <a:lnTo>
                      <a:pt x="61" y="16"/>
                    </a:lnTo>
                    <a:lnTo>
                      <a:pt x="59" y="20"/>
                    </a:lnTo>
                    <a:lnTo>
                      <a:pt x="57" y="20"/>
                    </a:lnTo>
                    <a:lnTo>
                      <a:pt x="57" y="21"/>
                    </a:lnTo>
                    <a:lnTo>
                      <a:pt x="56" y="21"/>
                    </a:lnTo>
                    <a:lnTo>
                      <a:pt x="55" y="21"/>
                    </a:lnTo>
                    <a:lnTo>
                      <a:pt x="55" y="21"/>
                    </a:lnTo>
                    <a:lnTo>
                      <a:pt x="55" y="20"/>
                    </a:lnTo>
                    <a:lnTo>
                      <a:pt x="55" y="17"/>
                    </a:lnTo>
                    <a:lnTo>
                      <a:pt x="56" y="16"/>
                    </a:lnTo>
                    <a:lnTo>
                      <a:pt x="56" y="13"/>
                    </a:lnTo>
                    <a:lnTo>
                      <a:pt x="57" y="12"/>
                    </a:lnTo>
                    <a:lnTo>
                      <a:pt x="57" y="9"/>
                    </a:lnTo>
                    <a:lnTo>
                      <a:pt x="56" y="9"/>
                    </a:lnTo>
                    <a:lnTo>
                      <a:pt x="56" y="9"/>
                    </a:lnTo>
                    <a:lnTo>
                      <a:pt x="53" y="11"/>
                    </a:lnTo>
                    <a:lnTo>
                      <a:pt x="51" y="13"/>
                    </a:lnTo>
                    <a:lnTo>
                      <a:pt x="48" y="16"/>
                    </a:lnTo>
                    <a:lnTo>
                      <a:pt x="45" y="19"/>
                    </a:lnTo>
                    <a:lnTo>
                      <a:pt x="43" y="20"/>
                    </a:lnTo>
                    <a:lnTo>
                      <a:pt x="42" y="20"/>
                    </a:lnTo>
                    <a:lnTo>
                      <a:pt x="42" y="20"/>
                    </a:lnTo>
                    <a:lnTo>
                      <a:pt x="40" y="20"/>
                    </a:lnTo>
                    <a:lnTo>
                      <a:pt x="40" y="17"/>
                    </a:lnTo>
                    <a:lnTo>
                      <a:pt x="40" y="15"/>
                    </a:lnTo>
                    <a:lnTo>
                      <a:pt x="42" y="12"/>
                    </a:lnTo>
                    <a:lnTo>
                      <a:pt x="42" y="9"/>
                    </a:lnTo>
                    <a:lnTo>
                      <a:pt x="42" y="8"/>
                    </a:lnTo>
                    <a:lnTo>
                      <a:pt x="39" y="11"/>
                    </a:lnTo>
                    <a:lnTo>
                      <a:pt x="36" y="15"/>
                    </a:lnTo>
                    <a:lnTo>
                      <a:pt x="34" y="19"/>
                    </a:lnTo>
                    <a:lnTo>
                      <a:pt x="32" y="20"/>
                    </a:lnTo>
                    <a:lnTo>
                      <a:pt x="31" y="20"/>
                    </a:lnTo>
                    <a:lnTo>
                      <a:pt x="30" y="21"/>
                    </a:lnTo>
                    <a:lnTo>
                      <a:pt x="30" y="20"/>
                    </a:lnTo>
                    <a:lnTo>
                      <a:pt x="30" y="19"/>
                    </a:lnTo>
                    <a:lnTo>
                      <a:pt x="30" y="17"/>
                    </a:lnTo>
                    <a:lnTo>
                      <a:pt x="30" y="16"/>
                    </a:lnTo>
                    <a:lnTo>
                      <a:pt x="30" y="15"/>
                    </a:lnTo>
                    <a:lnTo>
                      <a:pt x="30" y="13"/>
                    </a:lnTo>
                    <a:lnTo>
                      <a:pt x="28" y="12"/>
                    </a:lnTo>
                    <a:lnTo>
                      <a:pt x="28" y="12"/>
                    </a:lnTo>
                    <a:lnTo>
                      <a:pt x="27" y="15"/>
                    </a:lnTo>
                    <a:lnTo>
                      <a:pt x="24" y="17"/>
                    </a:lnTo>
                    <a:lnTo>
                      <a:pt x="22" y="20"/>
                    </a:lnTo>
                    <a:lnTo>
                      <a:pt x="22" y="20"/>
                    </a:lnTo>
                    <a:lnTo>
                      <a:pt x="21" y="21"/>
                    </a:lnTo>
                    <a:lnTo>
                      <a:pt x="19" y="21"/>
                    </a:lnTo>
                    <a:lnTo>
                      <a:pt x="19" y="20"/>
                    </a:lnTo>
                    <a:lnTo>
                      <a:pt x="19" y="17"/>
                    </a:lnTo>
                    <a:lnTo>
                      <a:pt x="19" y="15"/>
                    </a:lnTo>
                    <a:lnTo>
                      <a:pt x="21" y="12"/>
                    </a:lnTo>
                    <a:lnTo>
                      <a:pt x="22" y="9"/>
                    </a:lnTo>
                    <a:lnTo>
                      <a:pt x="19" y="13"/>
                    </a:lnTo>
                    <a:lnTo>
                      <a:pt x="17" y="17"/>
                    </a:lnTo>
                    <a:lnTo>
                      <a:pt x="14" y="23"/>
                    </a:lnTo>
                    <a:lnTo>
                      <a:pt x="13" y="23"/>
                    </a:lnTo>
                    <a:lnTo>
                      <a:pt x="11" y="23"/>
                    </a:lnTo>
                    <a:lnTo>
                      <a:pt x="11" y="24"/>
                    </a:lnTo>
                    <a:lnTo>
                      <a:pt x="10" y="24"/>
                    </a:lnTo>
                    <a:lnTo>
                      <a:pt x="10" y="24"/>
                    </a:lnTo>
                    <a:lnTo>
                      <a:pt x="10" y="21"/>
                    </a:lnTo>
                    <a:lnTo>
                      <a:pt x="10" y="20"/>
                    </a:lnTo>
                    <a:lnTo>
                      <a:pt x="10" y="17"/>
                    </a:lnTo>
                    <a:lnTo>
                      <a:pt x="11" y="15"/>
                    </a:lnTo>
                    <a:lnTo>
                      <a:pt x="11" y="13"/>
                    </a:lnTo>
                    <a:lnTo>
                      <a:pt x="13" y="12"/>
                    </a:lnTo>
                    <a:lnTo>
                      <a:pt x="13" y="12"/>
                    </a:lnTo>
                    <a:lnTo>
                      <a:pt x="11" y="12"/>
                    </a:lnTo>
                    <a:lnTo>
                      <a:pt x="10" y="12"/>
                    </a:lnTo>
                    <a:lnTo>
                      <a:pt x="9" y="13"/>
                    </a:lnTo>
                    <a:lnTo>
                      <a:pt x="7" y="13"/>
                    </a:lnTo>
                    <a:lnTo>
                      <a:pt x="6" y="15"/>
                    </a:lnTo>
                    <a:lnTo>
                      <a:pt x="3" y="16"/>
                    </a:lnTo>
                    <a:lnTo>
                      <a:pt x="2" y="17"/>
                    </a:lnTo>
                    <a:lnTo>
                      <a:pt x="2" y="19"/>
                    </a:lnTo>
                    <a:lnTo>
                      <a:pt x="2" y="19"/>
                    </a:lnTo>
                    <a:lnTo>
                      <a:pt x="1" y="19"/>
                    </a:lnTo>
                    <a:lnTo>
                      <a:pt x="0" y="19"/>
                    </a:lnTo>
                    <a:lnTo>
                      <a:pt x="0" y="17"/>
                    </a:lnTo>
                    <a:lnTo>
                      <a:pt x="0" y="17"/>
                    </a:lnTo>
                    <a:lnTo>
                      <a:pt x="5" y="13"/>
                    </a:lnTo>
                    <a:lnTo>
                      <a:pt x="10" y="9"/>
                    </a:lnTo>
                    <a:lnTo>
                      <a:pt x="15" y="5"/>
                    </a:lnTo>
                    <a:lnTo>
                      <a:pt x="15" y="5"/>
                    </a:lnTo>
                    <a:lnTo>
                      <a:pt x="17" y="5"/>
                    </a:lnTo>
                    <a:lnTo>
                      <a:pt x="17" y="5"/>
                    </a:lnTo>
                    <a:lnTo>
                      <a:pt x="17" y="7"/>
                    </a:lnTo>
                    <a:lnTo>
                      <a:pt x="15" y="9"/>
                    </a:lnTo>
                    <a:lnTo>
                      <a:pt x="15" y="13"/>
                    </a:lnTo>
                    <a:lnTo>
                      <a:pt x="17" y="11"/>
                    </a:lnTo>
                    <a:lnTo>
                      <a:pt x="19" y="7"/>
                    </a:lnTo>
                    <a:lnTo>
                      <a:pt x="22" y="5"/>
                    </a:lnTo>
                    <a:lnTo>
                      <a:pt x="26" y="4"/>
                    </a:lnTo>
                    <a:lnTo>
                      <a:pt x="26" y="5"/>
                    </a:lnTo>
                    <a:lnTo>
                      <a:pt x="26" y="8"/>
                    </a:lnTo>
                    <a:lnTo>
                      <a:pt x="26" y="11"/>
                    </a:lnTo>
                    <a:lnTo>
                      <a:pt x="24" y="13"/>
                    </a:lnTo>
                    <a:lnTo>
                      <a:pt x="26" y="11"/>
                    </a:lnTo>
                    <a:lnTo>
                      <a:pt x="28" y="8"/>
                    </a:lnTo>
                    <a:lnTo>
                      <a:pt x="31" y="7"/>
                    </a:lnTo>
                    <a:lnTo>
                      <a:pt x="34" y="4"/>
                    </a:lnTo>
                    <a:lnTo>
                      <a:pt x="35" y="4"/>
                    </a:lnTo>
                    <a:lnTo>
                      <a:pt x="35" y="5"/>
                    </a:lnTo>
                    <a:lnTo>
                      <a:pt x="36" y="8"/>
                    </a:lnTo>
                    <a:lnTo>
                      <a:pt x="35" y="9"/>
                    </a:lnTo>
                    <a:lnTo>
                      <a:pt x="35" y="12"/>
                    </a:lnTo>
                    <a:lnTo>
                      <a:pt x="38" y="9"/>
                    </a:lnTo>
                    <a:lnTo>
                      <a:pt x="40" y="5"/>
                    </a:lnTo>
                    <a:lnTo>
                      <a:pt x="43" y="3"/>
                    </a:lnTo>
                    <a:lnTo>
                      <a:pt x="44" y="3"/>
                    </a:lnTo>
                    <a:lnTo>
                      <a:pt x="45" y="2"/>
                    </a:lnTo>
                    <a:lnTo>
                      <a:pt x="47" y="3"/>
                    </a:lnTo>
                    <a:lnTo>
                      <a:pt x="48" y="4"/>
                    </a:lnTo>
                    <a:lnTo>
                      <a:pt x="48" y="5"/>
                    </a:lnTo>
                    <a:lnTo>
                      <a:pt x="47" y="8"/>
                    </a:lnTo>
                    <a:lnTo>
                      <a:pt x="47" y="9"/>
                    </a:lnTo>
                    <a:lnTo>
                      <a:pt x="45" y="12"/>
                    </a:lnTo>
                    <a:lnTo>
                      <a:pt x="45" y="13"/>
                    </a:lnTo>
                    <a:lnTo>
                      <a:pt x="44" y="15"/>
                    </a:lnTo>
                    <a:lnTo>
                      <a:pt x="44" y="15"/>
                    </a:lnTo>
                    <a:lnTo>
                      <a:pt x="45" y="15"/>
                    </a:lnTo>
                    <a:lnTo>
                      <a:pt x="47" y="13"/>
                    </a:lnTo>
                    <a:lnTo>
                      <a:pt x="48" y="11"/>
                    </a:lnTo>
                    <a:lnTo>
                      <a:pt x="52" y="8"/>
                    </a:lnTo>
                    <a:lnTo>
                      <a:pt x="55" y="5"/>
                    </a:lnTo>
                    <a:lnTo>
                      <a:pt x="59" y="3"/>
                    </a:lnTo>
                    <a:lnTo>
                      <a:pt x="63" y="3"/>
                    </a:lnTo>
                    <a:lnTo>
                      <a:pt x="63" y="3"/>
                    </a:lnTo>
                    <a:lnTo>
                      <a:pt x="63" y="3"/>
                    </a:lnTo>
                    <a:lnTo>
                      <a:pt x="63" y="7"/>
                    </a:lnTo>
                    <a:lnTo>
                      <a:pt x="63" y="9"/>
                    </a:lnTo>
                    <a:lnTo>
                      <a:pt x="61" y="12"/>
                    </a:lnTo>
                    <a:lnTo>
                      <a:pt x="64" y="9"/>
                    </a:lnTo>
                    <a:lnTo>
                      <a:pt x="66" y="5"/>
                    </a:lnTo>
                    <a:lnTo>
                      <a:pt x="69" y="3"/>
                    </a:lnTo>
                    <a:lnTo>
                      <a:pt x="73" y="0"/>
                    </a:lnTo>
                    <a:lnTo>
                      <a:pt x="73" y="0"/>
                    </a:lnTo>
                    <a:lnTo>
                      <a:pt x="7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1" name="Freeform 106"/>
              <p:cNvSpPr>
                <a:spLocks/>
              </p:cNvSpPr>
              <p:nvPr/>
            </p:nvSpPr>
            <p:spPr bwMode="auto">
              <a:xfrm>
                <a:off x="4778375" y="3179763"/>
                <a:ext cx="303213" cy="36513"/>
              </a:xfrm>
              <a:custGeom>
                <a:avLst/>
                <a:gdLst>
                  <a:gd name="T0" fmla="*/ 149 w 191"/>
                  <a:gd name="T1" fmla="*/ 4 h 23"/>
                  <a:gd name="T2" fmla="*/ 153 w 191"/>
                  <a:gd name="T3" fmla="*/ 11 h 23"/>
                  <a:gd name="T4" fmla="*/ 168 w 191"/>
                  <a:gd name="T5" fmla="*/ 5 h 23"/>
                  <a:gd name="T6" fmla="*/ 172 w 191"/>
                  <a:gd name="T7" fmla="*/ 9 h 23"/>
                  <a:gd name="T8" fmla="*/ 183 w 191"/>
                  <a:gd name="T9" fmla="*/ 7 h 23"/>
                  <a:gd name="T10" fmla="*/ 191 w 191"/>
                  <a:gd name="T11" fmla="*/ 2 h 23"/>
                  <a:gd name="T12" fmla="*/ 184 w 191"/>
                  <a:gd name="T13" fmla="*/ 22 h 23"/>
                  <a:gd name="T14" fmla="*/ 178 w 191"/>
                  <a:gd name="T15" fmla="*/ 22 h 23"/>
                  <a:gd name="T16" fmla="*/ 176 w 191"/>
                  <a:gd name="T17" fmla="*/ 11 h 23"/>
                  <a:gd name="T18" fmla="*/ 164 w 191"/>
                  <a:gd name="T19" fmla="*/ 22 h 23"/>
                  <a:gd name="T20" fmla="*/ 162 w 191"/>
                  <a:gd name="T21" fmla="*/ 15 h 23"/>
                  <a:gd name="T22" fmla="*/ 154 w 191"/>
                  <a:gd name="T23" fmla="*/ 15 h 23"/>
                  <a:gd name="T24" fmla="*/ 147 w 191"/>
                  <a:gd name="T25" fmla="*/ 18 h 23"/>
                  <a:gd name="T26" fmla="*/ 146 w 191"/>
                  <a:gd name="T27" fmla="*/ 9 h 23"/>
                  <a:gd name="T28" fmla="*/ 137 w 191"/>
                  <a:gd name="T29" fmla="*/ 19 h 23"/>
                  <a:gd name="T30" fmla="*/ 137 w 191"/>
                  <a:gd name="T31" fmla="*/ 11 h 23"/>
                  <a:gd name="T32" fmla="*/ 137 w 191"/>
                  <a:gd name="T33" fmla="*/ 7 h 23"/>
                  <a:gd name="T34" fmla="*/ 124 w 191"/>
                  <a:gd name="T35" fmla="*/ 18 h 23"/>
                  <a:gd name="T36" fmla="*/ 116 w 191"/>
                  <a:gd name="T37" fmla="*/ 18 h 23"/>
                  <a:gd name="T38" fmla="*/ 116 w 191"/>
                  <a:gd name="T39" fmla="*/ 10 h 23"/>
                  <a:gd name="T40" fmla="*/ 105 w 191"/>
                  <a:gd name="T41" fmla="*/ 17 h 23"/>
                  <a:gd name="T42" fmla="*/ 104 w 191"/>
                  <a:gd name="T43" fmla="*/ 10 h 23"/>
                  <a:gd name="T44" fmla="*/ 99 w 191"/>
                  <a:gd name="T45" fmla="*/ 17 h 23"/>
                  <a:gd name="T46" fmla="*/ 97 w 191"/>
                  <a:gd name="T47" fmla="*/ 15 h 23"/>
                  <a:gd name="T48" fmla="*/ 90 w 191"/>
                  <a:gd name="T49" fmla="*/ 19 h 23"/>
                  <a:gd name="T50" fmla="*/ 88 w 191"/>
                  <a:gd name="T51" fmla="*/ 13 h 23"/>
                  <a:gd name="T52" fmla="*/ 80 w 191"/>
                  <a:gd name="T53" fmla="*/ 19 h 23"/>
                  <a:gd name="T54" fmla="*/ 78 w 191"/>
                  <a:gd name="T55" fmla="*/ 11 h 23"/>
                  <a:gd name="T56" fmla="*/ 70 w 191"/>
                  <a:gd name="T57" fmla="*/ 17 h 23"/>
                  <a:gd name="T58" fmla="*/ 65 w 191"/>
                  <a:gd name="T59" fmla="*/ 15 h 23"/>
                  <a:gd name="T60" fmla="*/ 63 w 191"/>
                  <a:gd name="T61" fmla="*/ 7 h 23"/>
                  <a:gd name="T62" fmla="*/ 50 w 191"/>
                  <a:gd name="T63" fmla="*/ 19 h 23"/>
                  <a:gd name="T64" fmla="*/ 48 w 191"/>
                  <a:gd name="T65" fmla="*/ 14 h 23"/>
                  <a:gd name="T66" fmla="*/ 40 w 191"/>
                  <a:gd name="T67" fmla="*/ 21 h 23"/>
                  <a:gd name="T68" fmla="*/ 38 w 191"/>
                  <a:gd name="T69" fmla="*/ 13 h 23"/>
                  <a:gd name="T70" fmla="*/ 33 w 191"/>
                  <a:gd name="T71" fmla="*/ 14 h 23"/>
                  <a:gd name="T72" fmla="*/ 24 w 191"/>
                  <a:gd name="T73" fmla="*/ 18 h 23"/>
                  <a:gd name="T74" fmla="*/ 20 w 191"/>
                  <a:gd name="T75" fmla="*/ 10 h 23"/>
                  <a:gd name="T76" fmla="*/ 10 w 191"/>
                  <a:gd name="T77" fmla="*/ 18 h 23"/>
                  <a:gd name="T78" fmla="*/ 10 w 191"/>
                  <a:gd name="T79" fmla="*/ 11 h 23"/>
                  <a:gd name="T80" fmla="*/ 7 w 191"/>
                  <a:gd name="T81" fmla="*/ 10 h 23"/>
                  <a:gd name="T82" fmla="*/ 19 w 191"/>
                  <a:gd name="T83" fmla="*/ 9 h 23"/>
                  <a:gd name="T84" fmla="*/ 28 w 191"/>
                  <a:gd name="T85" fmla="*/ 9 h 23"/>
                  <a:gd name="T86" fmla="*/ 38 w 191"/>
                  <a:gd name="T87" fmla="*/ 6 h 23"/>
                  <a:gd name="T88" fmla="*/ 45 w 191"/>
                  <a:gd name="T89" fmla="*/ 4 h 23"/>
                  <a:gd name="T90" fmla="*/ 54 w 191"/>
                  <a:gd name="T91" fmla="*/ 4 h 23"/>
                  <a:gd name="T92" fmla="*/ 58 w 191"/>
                  <a:gd name="T93" fmla="*/ 10 h 23"/>
                  <a:gd name="T94" fmla="*/ 70 w 191"/>
                  <a:gd name="T95" fmla="*/ 7 h 23"/>
                  <a:gd name="T96" fmla="*/ 80 w 191"/>
                  <a:gd name="T97" fmla="*/ 2 h 23"/>
                  <a:gd name="T98" fmla="*/ 86 w 191"/>
                  <a:gd name="T99" fmla="*/ 9 h 23"/>
                  <a:gd name="T100" fmla="*/ 95 w 191"/>
                  <a:gd name="T101" fmla="*/ 10 h 23"/>
                  <a:gd name="T102" fmla="*/ 101 w 191"/>
                  <a:gd name="T103" fmla="*/ 9 h 23"/>
                  <a:gd name="T104" fmla="*/ 109 w 191"/>
                  <a:gd name="T105" fmla="*/ 9 h 23"/>
                  <a:gd name="T106" fmla="*/ 122 w 191"/>
                  <a:gd name="T107" fmla="*/ 2 h 23"/>
                  <a:gd name="T108" fmla="*/ 117 w 191"/>
                  <a:gd name="T109" fmla="*/ 13 h 23"/>
                  <a:gd name="T110" fmla="*/ 133 w 191"/>
                  <a:gd name="T111" fmla="*/ 1 h 23"/>
                  <a:gd name="T112" fmla="*/ 133 w 191"/>
                  <a:gd name="T113"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1" h="23">
                    <a:moveTo>
                      <a:pt x="143" y="0"/>
                    </a:moveTo>
                    <a:lnTo>
                      <a:pt x="145" y="1"/>
                    </a:lnTo>
                    <a:lnTo>
                      <a:pt x="143" y="4"/>
                    </a:lnTo>
                    <a:lnTo>
                      <a:pt x="143" y="7"/>
                    </a:lnTo>
                    <a:lnTo>
                      <a:pt x="142" y="10"/>
                    </a:lnTo>
                    <a:lnTo>
                      <a:pt x="145" y="6"/>
                    </a:lnTo>
                    <a:lnTo>
                      <a:pt x="149" y="4"/>
                    </a:lnTo>
                    <a:lnTo>
                      <a:pt x="153" y="2"/>
                    </a:lnTo>
                    <a:lnTo>
                      <a:pt x="154" y="1"/>
                    </a:lnTo>
                    <a:lnTo>
                      <a:pt x="155" y="1"/>
                    </a:lnTo>
                    <a:lnTo>
                      <a:pt x="157" y="2"/>
                    </a:lnTo>
                    <a:lnTo>
                      <a:pt x="157" y="4"/>
                    </a:lnTo>
                    <a:lnTo>
                      <a:pt x="155" y="7"/>
                    </a:lnTo>
                    <a:lnTo>
                      <a:pt x="153" y="11"/>
                    </a:lnTo>
                    <a:lnTo>
                      <a:pt x="155" y="9"/>
                    </a:lnTo>
                    <a:lnTo>
                      <a:pt x="159" y="5"/>
                    </a:lnTo>
                    <a:lnTo>
                      <a:pt x="162" y="2"/>
                    </a:lnTo>
                    <a:lnTo>
                      <a:pt x="164" y="2"/>
                    </a:lnTo>
                    <a:lnTo>
                      <a:pt x="167" y="2"/>
                    </a:lnTo>
                    <a:lnTo>
                      <a:pt x="168" y="2"/>
                    </a:lnTo>
                    <a:lnTo>
                      <a:pt x="168" y="5"/>
                    </a:lnTo>
                    <a:lnTo>
                      <a:pt x="167" y="6"/>
                    </a:lnTo>
                    <a:lnTo>
                      <a:pt x="167" y="10"/>
                    </a:lnTo>
                    <a:lnTo>
                      <a:pt x="167" y="13"/>
                    </a:lnTo>
                    <a:lnTo>
                      <a:pt x="167" y="14"/>
                    </a:lnTo>
                    <a:lnTo>
                      <a:pt x="167" y="15"/>
                    </a:lnTo>
                    <a:lnTo>
                      <a:pt x="167" y="15"/>
                    </a:lnTo>
                    <a:lnTo>
                      <a:pt x="172" y="9"/>
                    </a:lnTo>
                    <a:lnTo>
                      <a:pt x="179" y="4"/>
                    </a:lnTo>
                    <a:lnTo>
                      <a:pt x="180" y="4"/>
                    </a:lnTo>
                    <a:lnTo>
                      <a:pt x="182" y="4"/>
                    </a:lnTo>
                    <a:lnTo>
                      <a:pt x="183" y="4"/>
                    </a:lnTo>
                    <a:lnTo>
                      <a:pt x="183" y="5"/>
                    </a:lnTo>
                    <a:lnTo>
                      <a:pt x="183" y="5"/>
                    </a:lnTo>
                    <a:lnTo>
                      <a:pt x="183" y="7"/>
                    </a:lnTo>
                    <a:lnTo>
                      <a:pt x="182" y="11"/>
                    </a:lnTo>
                    <a:lnTo>
                      <a:pt x="187" y="5"/>
                    </a:lnTo>
                    <a:lnTo>
                      <a:pt x="187" y="4"/>
                    </a:lnTo>
                    <a:lnTo>
                      <a:pt x="188" y="2"/>
                    </a:lnTo>
                    <a:lnTo>
                      <a:pt x="189" y="2"/>
                    </a:lnTo>
                    <a:lnTo>
                      <a:pt x="191" y="1"/>
                    </a:lnTo>
                    <a:lnTo>
                      <a:pt x="191" y="2"/>
                    </a:lnTo>
                    <a:lnTo>
                      <a:pt x="191" y="7"/>
                    </a:lnTo>
                    <a:lnTo>
                      <a:pt x="189" y="13"/>
                    </a:lnTo>
                    <a:lnTo>
                      <a:pt x="188" y="18"/>
                    </a:lnTo>
                    <a:lnTo>
                      <a:pt x="188" y="19"/>
                    </a:lnTo>
                    <a:lnTo>
                      <a:pt x="187" y="21"/>
                    </a:lnTo>
                    <a:lnTo>
                      <a:pt x="185" y="22"/>
                    </a:lnTo>
                    <a:lnTo>
                      <a:pt x="184" y="22"/>
                    </a:lnTo>
                    <a:lnTo>
                      <a:pt x="184" y="22"/>
                    </a:lnTo>
                    <a:lnTo>
                      <a:pt x="184" y="17"/>
                    </a:lnTo>
                    <a:lnTo>
                      <a:pt x="185" y="11"/>
                    </a:lnTo>
                    <a:lnTo>
                      <a:pt x="180" y="19"/>
                    </a:lnTo>
                    <a:lnTo>
                      <a:pt x="179" y="21"/>
                    </a:lnTo>
                    <a:lnTo>
                      <a:pt x="179" y="21"/>
                    </a:lnTo>
                    <a:lnTo>
                      <a:pt x="178" y="22"/>
                    </a:lnTo>
                    <a:lnTo>
                      <a:pt x="176" y="22"/>
                    </a:lnTo>
                    <a:lnTo>
                      <a:pt x="176" y="22"/>
                    </a:lnTo>
                    <a:lnTo>
                      <a:pt x="175" y="22"/>
                    </a:lnTo>
                    <a:lnTo>
                      <a:pt x="176" y="18"/>
                    </a:lnTo>
                    <a:lnTo>
                      <a:pt x="176" y="15"/>
                    </a:lnTo>
                    <a:lnTo>
                      <a:pt x="176" y="13"/>
                    </a:lnTo>
                    <a:lnTo>
                      <a:pt x="176" y="11"/>
                    </a:lnTo>
                    <a:lnTo>
                      <a:pt x="176" y="11"/>
                    </a:lnTo>
                    <a:lnTo>
                      <a:pt x="175" y="11"/>
                    </a:lnTo>
                    <a:lnTo>
                      <a:pt x="174" y="13"/>
                    </a:lnTo>
                    <a:lnTo>
                      <a:pt x="172" y="14"/>
                    </a:lnTo>
                    <a:lnTo>
                      <a:pt x="168" y="18"/>
                    </a:lnTo>
                    <a:lnTo>
                      <a:pt x="167" y="21"/>
                    </a:lnTo>
                    <a:lnTo>
                      <a:pt x="164" y="22"/>
                    </a:lnTo>
                    <a:lnTo>
                      <a:pt x="162" y="23"/>
                    </a:lnTo>
                    <a:lnTo>
                      <a:pt x="162" y="23"/>
                    </a:lnTo>
                    <a:lnTo>
                      <a:pt x="161" y="22"/>
                    </a:lnTo>
                    <a:lnTo>
                      <a:pt x="161" y="22"/>
                    </a:lnTo>
                    <a:lnTo>
                      <a:pt x="161" y="19"/>
                    </a:lnTo>
                    <a:lnTo>
                      <a:pt x="162" y="18"/>
                    </a:lnTo>
                    <a:lnTo>
                      <a:pt x="162" y="15"/>
                    </a:lnTo>
                    <a:lnTo>
                      <a:pt x="162" y="13"/>
                    </a:lnTo>
                    <a:lnTo>
                      <a:pt x="162" y="10"/>
                    </a:lnTo>
                    <a:lnTo>
                      <a:pt x="162" y="9"/>
                    </a:lnTo>
                    <a:lnTo>
                      <a:pt x="161" y="9"/>
                    </a:lnTo>
                    <a:lnTo>
                      <a:pt x="159" y="10"/>
                    </a:lnTo>
                    <a:lnTo>
                      <a:pt x="158" y="11"/>
                    </a:lnTo>
                    <a:lnTo>
                      <a:pt x="154" y="15"/>
                    </a:lnTo>
                    <a:lnTo>
                      <a:pt x="150" y="19"/>
                    </a:lnTo>
                    <a:lnTo>
                      <a:pt x="150" y="21"/>
                    </a:lnTo>
                    <a:lnTo>
                      <a:pt x="149" y="21"/>
                    </a:lnTo>
                    <a:lnTo>
                      <a:pt x="147" y="22"/>
                    </a:lnTo>
                    <a:lnTo>
                      <a:pt x="147" y="22"/>
                    </a:lnTo>
                    <a:lnTo>
                      <a:pt x="146" y="21"/>
                    </a:lnTo>
                    <a:lnTo>
                      <a:pt x="147" y="18"/>
                    </a:lnTo>
                    <a:lnTo>
                      <a:pt x="147" y="15"/>
                    </a:lnTo>
                    <a:lnTo>
                      <a:pt x="149" y="13"/>
                    </a:lnTo>
                    <a:lnTo>
                      <a:pt x="149" y="9"/>
                    </a:lnTo>
                    <a:lnTo>
                      <a:pt x="149" y="7"/>
                    </a:lnTo>
                    <a:lnTo>
                      <a:pt x="149" y="6"/>
                    </a:lnTo>
                    <a:lnTo>
                      <a:pt x="147" y="7"/>
                    </a:lnTo>
                    <a:lnTo>
                      <a:pt x="146" y="9"/>
                    </a:lnTo>
                    <a:lnTo>
                      <a:pt x="145" y="10"/>
                    </a:lnTo>
                    <a:lnTo>
                      <a:pt x="143" y="13"/>
                    </a:lnTo>
                    <a:lnTo>
                      <a:pt x="141" y="14"/>
                    </a:lnTo>
                    <a:lnTo>
                      <a:pt x="140" y="17"/>
                    </a:lnTo>
                    <a:lnTo>
                      <a:pt x="140" y="18"/>
                    </a:lnTo>
                    <a:lnTo>
                      <a:pt x="138" y="18"/>
                    </a:lnTo>
                    <a:lnTo>
                      <a:pt x="137" y="19"/>
                    </a:lnTo>
                    <a:lnTo>
                      <a:pt x="136" y="19"/>
                    </a:lnTo>
                    <a:lnTo>
                      <a:pt x="136" y="19"/>
                    </a:lnTo>
                    <a:lnTo>
                      <a:pt x="134" y="19"/>
                    </a:lnTo>
                    <a:lnTo>
                      <a:pt x="136" y="17"/>
                    </a:lnTo>
                    <a:lnTo>
                      <a:pt x="136" y="15"/>
                    </a:lnTo>
                    <a:lnTo>
                      <a:pt x="137" y="13"/>
                    </a:lnTo>
                    <a:lnTo>
                      <a:pt x="137" y="11"/>
                    </a:lnTo>
                    <a:lnTo>
                      <a:pt x="138" y="9"/>
                    </a:lnTo>
                    <a:lnTo>
                      <a:pt x="138" y="7"/>
                    </a:lnTo>
                    <a:lnTo>
                      <a:pt x="140" y="6"/>
                    </a:lnTo>
                    <a:lnTo>
                      <a:pt x="140" y="5"/>
                    </a:lnTo>
                    <a:lnTo>
                      <a:pt x="140" y="5"/>
                    </a:lnTo>
                    <a:lnTo>
                      <a:pt x="138" y="5"/>
                    </a:lnTo>
                    <a:lnTo>
                      <a:pt x="137" y="7"/>
                    </a:lnTo>
                    <a:lnTo>
                      <a:pt x="134" y="10"/>
                    </a:lnTo>
                    <a:lnTo>
                      <a:pt x="132" y="14"/>
                    </a:lnTo>
                    <a:lnTo>
                      <a:pt x="129" y="17"/>
                    </a:lnTo>
                    <a:lnTo>
                      <a:pt x="126" y="18"/>
                    </a:lnTo>
                    <a:lnTo>
                      <a:pt x="125" y="18"/>
                    </a:lnTo>
                    <a:lnTo>
                      <a:pt x="124" y="18"/>
                    </a:lnTo>
                    <a:lnTo>
                      <a:pt x="124" y="18"/>
                    </a:lnTo>
                    <a:lnTo>
                      <a:pt x="125" y="15"/>
                    </a:lnTo>
                    <a:lnTo>
                      <a:pt x="126" y="11"/>
                    </a:lnTo>
                    <a:lnTo>
                      <a:pt x="128" y="9"/>
                    </a:lnTo>
                    <a:lnTo>
                      <a:pt x="129" y="6"/>
                    </a:lnTo>
                    <a:lnTo>
                      <a:pt x="122" y="11"/>
                    </a:lnTo>
                    <a:lnTo>
                      <a:pt x="116" y="18"/>
                    </a:lnTo>
                    <a:lnTo>
                      <a:pt x="116" y="18"/>
                    </a:lnTo>
                    <a:lnTo>
                      <a:pt x="115" y="19"/>
                    </a:lnTo>
                    <a:lnTo>
                      <a:pt x="113" y="19"/>
                    </a:lnTo>
                    <a:lnTo>
                      <a:pt x="113" y="19"/>
                    </a:lnTo>
                    <a:lnTo>
                      <a:pt x="113" y="18"/>
                    </a:lnTo>
                    <a:lnTo>
                      <a:pt x="115" y="14"/>
                    </a:lnTo>
                    <a:lnTo>
                      <a:pt x="116" y="11"/>
                    </a:lnTo>
                    <a:lnTo>
                      <a:pt x="116" y="10"/>
                    </a:lnTo>
                    <a:lnTo>
                      <a:pt x="116" y="10"/>
                    </a:lnTo>
                    <a:lnTo>
                      <a:pt x="115" y="10"/>
                    </a:lnTo>
                    <a:lnTo>
                      <a:pt x="113" y="11"/>
                    </a:lnTo>
                    <a:lnTo>
                      <a:pt x="111" y="13"/>
                    </a:lnTo>
                    <a:lnTo>
                      <a:pt x="109" y="14"/>
                    </a:lnTo>
                    <a:lnTo>
                      <a:pt x="107" y="15"/>
                    </a:lnTo>
                    <a:lnTo>
                      <a:pt x="105" y="17"/>
                    </a:lnTo>
                    <a:lnTo>
                      <a:pt x="104" y="17"/>
                    </a:lnTo>
                    <a:lnTo>
                      <a:pt x="103" y="17"/>
                    </a:lnTo>
                    <a:lnTo>
                      <a:pt x="103" y="17"/>
                    </a:lnTo>
                    <a:lnTo>
                      <a:pt x="103" y="17"/>
                    </a:lnTo>
                    <a:lnTo>
                      <a:pt x="103" y="13"/>
                    </a:lnTo>
                    <a:lnTo>
                      <a:pt x="104" y="11"/>
                    </a:lnTo>
                    <a:lnTo>
                      <a:pt x="104" y="10"/>
                    </a:lnTo>
                    <a:lnTo>
                      <a:pt x="104" y="11"/>
                    </a:lnTo>
                    <a:lnTo>
                      <a:pt x="103" y="13"/>
                    </a:lnTo>
                    <a:lnTo>
                      <a:pt x="101" y="14"/>
                    </a:lnTo>
                    <a:lnTo>
                      <a:pt x="100" y="14"/>
                    </a:lnTo>
                    <a:lnTo>
                      <a:pt x="99" y="15"/>
                    </a:lnTo>
                    <a:lnTo>
                      <a:pt x="99" y="15"/>
                    </a:lnTo>
                    <a:lnTo>
                      <a:pt x="99" y="17"/>
                    </a:lnTo>
                    <a:lnTo>
                      <a:pt x="97" y="17"/>
                    </a:lnTo>
                    <a:lnTo>
                      <a:pt x="97" y="18"/>
                    </a:lnTo>
                    <a:lnTo>
                      <a:pt x="96" y="18"/>
                    </a:lnTo>
                    <a:lnTo>
                      <a:pt x="96" y="17"/>
                    </a:lnTo>
                    <a:lnTo>
                      <a:pt x="96" y="17"/>
                    </a:lnTo>
                    <a:lnTo>
                      <a:pt x="96" y="17"/>
                    </a:lnTo>
                    <a:lnTo>
                      <a:pt x="97" y="15"/>
                    </a:lnTo>
                    <a:lnTo>
                      <a:pt x="96" y="15"/>
                    </a:lnTo>
                    <a:lnTo>
                      <a:pt x="96" y="14"/>
                    </a:lnTo>
                    <a:lnTo>
                      <a:pt x="96" y="13"/>
                    </a:lnTo>
                    <a:lnTo>
                      <a:pt x="96" y="10"/>
                    </a:lnTo>
                    <a:lnTo>
                      <a:pt x="95" y="14"/>
                    </a:lnTo>
                    <a:lnTo>
                      <a:pt x="92" y="17"/>
                    </a:lnTo>
                    <a:lnTo>
                      <a:pt x="90" y="19"/>
                    </a:lnTo>
                    <a:lnTo>
                      <a:pt x="88" y="19"/>
                    </a:lnTo>
                    <a:lnTo>
                      <a:pt x="88" y="19"/>
                    </a:lnTo>
                    <a:lnTo>
                      <a:pt x="87" y="19"/>
                    </a:lnTo>
                    <a:lnTo>
                      <a:pt x="87" y="18"/>
                    </a:lnTo>
                    <a:lnTo>
                      <a:pt x="88" y="15"/>
                    </a:lnTo>
                    <a:lnTo>
                      <a:pt x="88" y="14"/>
                    </a:lnTo>
                    <a:lnTo>
                      <a:pt x="88" y="13"/>
                    </a:lnTo>
                    <a:lnTo>
                      <a:pt x="88" y="11"/>
                    </a:lnTo>
                    <a:lnTo>
                      <a:pt x="88" y="11"/>
                    </a:lnTo>
                    <a:lnTo>
                      <a:pt x="87" y="11"/>
                    </a:lnTo>
                    <a:lnTo>
                      <a:pt x="86" y="13"/>
                    </a:lnTo>
                    <a:lnTo>
                      <a:pt x="84" y="15"/>
                    </a:lnTo>
                    <a:lnTo>
                      <a:pt x="82" y="18"/>
                    </a:lnTo>
                    <a:lnTo>
                      <a:pt x="80" y="19"/>
                    </a:lnTo>
                    <a:lnTo>
                      <a:pt x="79" y="21"/>
                    </a:lnTo>
                    <a:lnTo>
                      <a:pt x="78" y="22"/>
                    </a:lnTo>
                    <a:lnTo>
                      <a:pt x="78" y="22"/>
                    </a:lnTo>
                    <a:lnTo>
                      <a:pt x="76" y="22"/>
                    </a:lnTo>
                    <a:lnTo>
                      <a:pt x="76" y="18"/>
                    </a:lnTo>
                    <a:lnTo>
                      <a:pt x="76" y="14"/>
                    </a:lnTo>
                    <a:lnTo>
                      <a:pt x="78" y="11"/>
                    </a:lnTo>
                    <a:lnTo>
                      <a:pt x="78" y="7"/>
                    </a:lnTo>
                    <a:lnTo>
                      <a:pt x="76" y="9"/>
                    </a:lnTo>
                    <a:lnTo>
                      <a:pt x="75" y="10"/>
                    </a:lnTo>
                    <a:lnTo>
                      <a:pt x="74" y="11"/>
                    </a:lnTo>
                    <a:lnTo>
                      <a:pt x="73" y="13"/>
                    </a:lnTo>
                    <a:lnTo>
                      <a:pt x="71" y="15"/>
                    </a:lnTo>
                    <a:lnTo>
                      <a:pt x="70" y="17"/>
                    </a:lnTo>
                    <a:lnTo>
                      <a:pt x="69" y="18"/>
                    </a:lnTo>
                    <a:lnTo>
                      <a:pt x="67" y="19"/>
                    </a:lnTo>
                    <a:lnTo>
                      <a:pt x="67" y="19"/>
                    </a:lnTo>
                    <a:lnTo>
                      <a:pt x="66" y="21"/>
                    </a:lnTo>
                    <a:lnTo>
                      <a:pt x="65" y="19"/>
                    </a:lnTo>
                    <a:lnTo>
                      <a:pt x="65" y="18"/>
                    </a:lnTo>
                    <a:lnTo>
                      <a:pt x="65" y="15"/>
                    </a:lnTo>
                    <a:lnTo>
                      <a:pt x="65" y="13"/>
                    </a:lnTo>
                    <a:lnTo>
                      <a:pt x="65" y="13"/>
                    </a:lnTo>
                    <a:lnTo>
                      <a:pt x="65" y="11"/>
                    </a:lnTo>
                    <a:lnTo>
                      <a:pt x="65" y="9"/>
                    </a:lnTo>
                    <a:lnTo>
                      <a:pt x="65" y="7"/>
                    </a:lnTo>
                    <a:lnTo>
                      <a:pt x="65" y="7"/>
                    </a:lnTo>
                    <a:lnTo>
                      <a:pt x="63" y="7"/>
                    </a:lnTo>
                    <a:lnTo>
                      <a:pt x="61" y="10"/>
                    </a:lnTo>
                    <a:lnTo>
                      <a:pt x="58" y="13"/>
                    </a:lnTo>
                    <a:lnTo>
                      <a:pt x="55" y="14"/>
                    </a:lnTo>
                    <a:lnTo>
                      <a:pt x="53" y="17"/>
                    </a:lnTo>
                    <a:lnTo>
                      <a:pt x="53" y="18"/>
                    </a:lnTo>
                    <a:lnTo>
                      <a:pt x="52" y="18"/>
                    </a:lnTo>
                    <a:lnTo>
                      <a:pt x="50" y="19"/>
                    </a:lnTo>
                    <a:lnTo>
                      <a:pt x="49" y="19"/>
                    </a:lnTo>
                    <a:lnTo>
                      <a:pt x="49" y="18"/>
                    </a:lnTo>
                    <a:lnTo>
                      <a:pt x="49" y="15"/>
                    </a:lnTo>
                    <a:lnTo>
                      <a:pt x="49" y="11"/>
                    </a:lnTo>
                    <a:lnTo>
                      <a:pt x="49" y="11"/>
                    </a:lnTo>
                    <a:lnTo>
                      <a:pt x="49" y="11"/>
                    </a:lnTo>
                    <a:lnTo>
                      <a:pt x="48" y="14"/>
                    </a:lnTo>
                    <a:lnTo>
                      <a:pt x="46" y="15"/>
                    </a:lnTo>
                    <a:lnTo>
                      <a:pt x="45" y="17"/>
                    </a:lnTo>
                    <a:lnTo>
                      <a:pt x="44" y="18"/>
                    </a:lnTo>
                    <a:lnTo>
                      <a:pt x="44" y="19"/>
                    </a:lnTo>
                    <a:lnTo>
                      <a:pt x="42" y="19"/>
                    </a:lnTo>
                    <a:lnTo>
                      <a:pt x="41" y="21"/>
                    </a:lnTo>
                    <a:lnTo>
                      <a:pt x="40" y="21"/>
                    </a:lnTo>
                    <a:lnTo>
                      <a:pt x="40" y="19"/>
                    </a:lnTo>
                    <a:lnTo>
                      <a:pt x="40" y="17"/>
                    </a:lnTo>
                    <a:lnTo>
                      <a:pt x="40" y="13"/>
                    </a:lnTo>
                    <a:lnTo>
                      <a:pt x="41" y="10"/>
                    </a:lnTo>
                    <a:lnTo>
                      <a:pt x="42" y="7"/>
                    </a:lnTo>
                    <a:lnTo>
                      <a:pt x="41" y="10"/>
                    </a:lnTo>
                    <a:lnTo>
                      <a:pt x="38" y="13"/>
                    </a:lnTo>
                    <a:lnTo>
                      <a:pt x="37" y="15"/>
                    </a:lnTo>
                    <a:lnTo>
                      <a:pt x="36" y="15"/>
                    </a:lnTo>
                    <a:lnTo>
                      <a:pt x="36" y="17"/>
                    </a:lnTo>
                    <a:lnTo>
                      <a:pt x="34" y="17"/>
                    </a:lnTo>
                    <a:lnTo>
                      <a:pt x="33" y="18"/>
                    </a:lnTo>
                    <a:lnTo>
                      <a:pt x="33" y="17"/>
                    </a:lnTo>
                    <a:lnTo>
                      <a:pt x="33" y="14"/>
                    </a:lnTo>
                    <a:lnTo>
                      <a:pt x="33" y="11"/>
                    </a:lnTo>
                    <a:lnTo>
                      <a:pt x="32" y="9"/>
                    </a:lnTo>
                    <a:lnTo>
                      <a:pt x="31" y="11"/>
                    </a:lnTo>
                    <a:lnTo>
                      <a:pt x="28" y="15"/>
                    </a:lnTo>
                    <a:lnTo>
                      <a:pt x="25" y="18"/>
                    </a:lnTo>
                    <a:lnTo>
                      <a:pt x="24" y="18"/>
                    </a:lnTo>
                    <a:lnTo>
                      <a:pt x="24" y="18"/>
                    </a:lnTo>
                    <a:lnTo>
                      <a:pt x="23" y="18"/>
                    </a:lnTo>
                    <a:lnTo>
                      <a:pt x="23" y="17"/>
                    </a:lnTo>
                    <a:lnTo>
                      <a:pt x="23" y="14"/>
                    </a:lnTo>
                    <a:lnTo>
                      <a:pt x="23" y="11"/>
                    </a:lnTo>
                    <a:lnTo>
                      <a:pt x="23" y="9"/>
                    </a:lnTo>
                    <a:lnTo>
                      <a:pt x="23" y="7"/>
                    </a:lnTo>
                    <a:lnTo>
                      <a:pt x="20" y="10"/>
                    </a:lnTo>
                    <a:lnTo>
                      <a:pt x="16" y="14"/>
                    </a:lnTo>
                    <a:lnTo>
                      <a:pt x="13" y="18"/>
                    </a:lnTo>
                    <a:lnTo>
                      <a:pt x="12" y="18"/>
                    </a:lnTo>
                    <a:lnTo>
                      <a:pt x="12" y="19"/>
                    </a:lnTo>
                    <a:lnTo>
                      <a:pt x="11" y="19"/>
                    </a:lnTo>
                    <a:lnTo>
                      <a:pt x="10" y="19"/>
                    </a:lnTo>
                    <a:lnTo>
                      <a:pt x="10" y="18"/>
                    </a:lnTo>
                    <a:lnTo>
                      <a:pt x="11" y="17"/>
                    </a:lnTo>
                    <a:lnTo>
                      <a:pt x="11" y="15"/>
                    </a:lnTo>
                    <a:lnTo>
                      <a:pt x="12" y="14"/>
                    </a:lnTo>
                    <a:lnTo>
                      <a:pt x="12" y="13"/>
                    </a:lnTo>
                    <a:lnTo>
                      <a:pt x="12" y="11"/>
                    </a:lnTo>
                    <a:lnTo>
                      <a:pt x="11" y="10"/>
                    </a:lnTo>
                    <a:lnTo>
                      <a:pt x="10" y="11"/>
                    </a:lnTo>
                    <a:lnTo>
                      <a:pt x="7" y="13"/>
                    </a:lnTo>
                    <a:lnTo>
                      <a:pt x="0" y="15"/>
                    </a:lnTo>
                    <a:lnTo>
                      <a:pt x="0" y="15"/>
                    </a:lnTo>
                    <a:lnTo>
                      <a:pt x="0" y="15"/>
                    </a:lnTo>
                    <a:lnTo>
                      <a:pt x="0" y="15"/>
                    </a:lnTo>
                    <a:lnTo>
                      <a:pt x="4" y="13"/>
                    </a:lnTo>
                    <a:lnTo>
                      <a:pt x="7" y="10"/>
                    </a:lnTo>
                    <a:lnTo>
                      <a:pt x="11" y="7"/>
                    </a:lnTo>
                    <a:lnTo>
                      <a:pt x="13" y="7"/>
                    </a:lnTo>
                    <a:lnTo>
                      <a:pt x="15" y="7"/>
                    </a:lnTo>
                    <a:lnTo>
                      <a:pt x="16" y="9"/>
                    </a:lnTo>
                    <a:lnTo>
                      <a:pt x="16" y="10"/>
                    </a:lnTo>
                    <a:lnTo>
                      <a:pt x="15" y="11"/>
                    </a:lnTo>
                    <a:lnTo>
                      <a:pt x="19" y="9"/>
                    </a:lnTo>
                    <a:lnTo>
                      <a:pt x="21" y="5"/>
                    </a:lnTo>
                    <a:lnTo>
                      <a:pt x="25" y="2"/>
                    </a:lnTo>
                    <a:lnTo>
                      <a:pt x="27" y="2"/>
                    </a:lnTo>
                    <a:lnTo>
                      <a:pt x="28" y="4"/>
                    </a:lnTo>
                    <a:lnTo>
                      <a:pt x="28" y="5"/>
                    </a:lnTo>
                    <a:lnTo>
                      <a:pt x="28" y="7"/>
                    </a:lnTo>
                    <a:lnTo>
                      <a:pt x="28" y="9"/>
                    </a:lnTo>
                    <a:lnTo>
                      <a:pt x="27" y="11"/>
                    </a:lnTo>
                    <a:lnTo>
                      <a:pt x="29" y="9"/>
                    </a:lnTo>
                    <a:lnTo>
                      <a:pt x="32" y="6"/>
                    </a:lnTo>
                    <a:lnTo>
                      <a:pt x="34" y="4"/>
                    </a:lnTo>
                    <a:lnTo>
                      <a:pt x="36" y="4"/>
                    </a:lnTo>
                    <a:lnTo>
                      <a:pt x="37" y="4"/>
                    </a:lnTo>
                    <a:lnTo>
                      <a:pt x="38" y="6"/>
                    </a:lnTo>
                    <a:lnTo>
                      <a:pt x="38" y="9"/>
                    </a:lnTo>
                    <a:lnTo>
                      <a:pt x="40" y="6"/>
                    </a:lnTo>
                    <a:lnTo>
                      <a:pt x="41" y="5"/>
                    </a:lnTo>
                    <a:lnTo>
                      <a:pt x="44" y="4"/>
                    </a:lnTo>
                    <a:lnTo>
                      <a:pt x="44" y="4"/>
                    </a:lnTo>
                    <a:lnTo>
                      <a:pt x="45" y="2"/>
                    </a:lnTo>
                    <a:lnTo>
                      <a:pt x="45" y="4"/>
                    </a:lnTo>
                    <a:lnTo>
                      <a:pt x="46" y="5"/>
                    </a:lnTo>
                    <a:lnTo>
                      <a:pt x="46" y="7"/>
                    </a:lnTo>
                    <a:lnTo>
                      <a:pt x="45" y="10"/>
                    </a:lnTo>
                    <a:lnTo>
                      <a:pt x="48" y="7"/>
                    </a:lnTo>
                    <a:lnTo>
                      <a:pt x="50" y="5"/>
                    </a:lnTo>
                    <a:lnTo>
                      <a:pt x="53" y="4"/>
                    </a:lnTo>
                    <a:lnTo>
                      <a:pt x="54" y="4"/>
                    </a:lnTo>
                    <a:lnTo>
                      <a:pt x="54" y="5"/>
                    </a:lnTo>
                    <a:lnTo>
                      <a:pt x="54" y="7"/>
                    </a:lnTo>
                    <a:lnTo>
                      <a:pt x="54" y="11"/>
                    </a:lnTo>
                    <a:lnTo>
                      <a:pt x="57" y="9"/>
                    </a:lnTo>
                    <a:lnTo>
                      <a:pt x="57" y="9"/>
                    </a:lnTo>
                    <a:lnTo>
                      <a:pt x="58" y="9"/>
                    </a:lnTo>
                    <a:lnTo>
                      <a:pt x="58" y="10"/>
                    </a:lnTo>
                    <a:lnTo>
                      <a:pt x="57" y="13"/>
                    </a:lnTo>
                    <a:lnTo>
                      <a:pt x="59" y="9"/>
                    </a:lnTo>
                    <a:lnTo>
                      <a:pt x="62" y="6"/>
                    </a:lnTo>
                    <a:lnTo>
                      <a:pt x="65" y="5"/>
                    </a:lnTo>
                    <a:lnTo>
                      <a:pt x="69" y="4"/>
                    </a:lnTo>
                    <a:lnTo>
                      <a:pt x="70" y="4"/>
                    </a:lnTo>
                    <a:lnTo>
                      <a:pt x="70" y="7"/>
                    </a:lnTo>
                    <a:lnTo>
                      <a:pt x="69" y="10"/>
                    </a:lnTo>
                    <a:lnTo>
                      <a:pt x="69" y="14"/>
                    </a:lnTo>
                    <a:lnTo>
                      <a:pt x="71" y="10"/>
                    </a:lnTo>
                    <a:lnTo>
                      <a:pt x="75" y="6"/>
                    </a:lnTo>
                    <a:lnTo>
                      <a:pt x="79" y="2"/>
                    </a:lnTo>
                    <a:lnTo>
                      <a:pt x="80" y="2"/>
                    </a:lnTo>
                    <a:lnTo>
                      <a:pt x="80" y="2"/>
                    </a:lnTo>
                    <a:lnTo>
                      <a:pt x="82" y="4"/>
                    </a:lnTo>
                    <a:lnTo>
                      <a:pt x="82" y="6"/>
                    </a:lnTo>
                    <a:lnTo>
                      <a:pt x="82" y="9"/>
                    </a:lnTo>
                    <a:lnTo>
                      <a:pt x="82" y="11"/>
                    </a:lnTo>
                    <a:lnTo>
                      <a:pt x="80" y="14"/>
                    </a:lnTo>
                    <a:lnTo>
                      <a:pt x="83" y="11"/>
                    </a:lnTo>
                    <a:lnTo>
                      <a:pt x="86" y="9"/>
                    </a:lnTo>
                    <a:lnTo>
                      <a:pt x="88" y="7"/>
                    </a:lnTo>
                    <a:lnTo>
                      <a:pt x="91" y="6"/>
                    </a:lnTo>
                    <a:lnTo>
                      <a:pt x="94" y="6"/>
                    </a:lnTo>
                    <a:lnTo>
                      <a:pt x="94" y="6"/>
                    </a:lnTo>
                    <a:lnTo>
                      <a:pt x="94" y="7"/>
                    </a:lnTo>
                    <a:lnTo>
                      <a:pt x="92" y="13"/>
                    </a:lnTo>
                    <a:lnTo>
                      <a:pt x="95" y="10"/>
                    </a:lnTo>
                    <a:lnTo>
                      <a:pt x="96" y="7"/>
                    </a:lnTo>
                    <a:lnTo>
                      <a:pt x="99" y="5"/>
                    </a:lnTo>
                    <a:lnTo>
                      <a:pt x="100" y="5"/>
                    </a:lnTo>
                    <a:lnTo>
                      <a:pt x="100" y="5"/>
                    </a:lnTo>
                    <a:lnTo>
                      <a:pt x="101" y="5"/>
                    </a:lnTo>
                    <a:lnTo>
                      <a:pt x="101" y="7"/>
                    </a:lnTo>
                    <a:lnTo>
                      <a:pt x="101" y="9"/>
                    </a:lnTo>
                    <a:lnTo>
                      <a:pt x="104" y="6"/>
                    </a:lnTo>
                    <a:lnTo>
                      <a:pt x="108" y="4"/>
                    </a:lnTo>
                    <a:lnTo>
                      <a:pt x="109" y="4"/>
                    </a:lnTo>
                    <a:lnTo>
                      <a:pt x="109" y="4"/>
                    </a:lnTo>
                    <a:lnTo>
                      <a:pt x="111" y="4"/>
                    </a:lnTo>
                    <a:lnTo>
                      <a:pt x="109" y="6"/>
                    </a:lnTo>
                    <a:lnTo>
                      <a:pt x="109" y="9"/>
                    </a:lnTo>
                    <a:lnTo>
                      <a:pt x="108" y="10"/>
                    </a:lnTo>
                    <a:lnTo>
                      <a:pt x="111" y="9"/>
                    </a:lnTo>
                    <a:lnTo>
                      <a:pt x="112" y="7"/>
                    </a:lnTo>
                    <a:lnTo>
                      <a:pt x="115" y="5"/>
                    </a:lnTo>
                    <a:lnTo>
                      <a:pt x="117" y="4"/>
                    </a:lnTo>
                    <a:lnTo>
                      <a:pt x="120" y="2"/>
                    </a:lnTo>
                    <a:lnTo>
                      <a:pt x="122" y="2"/>
                    </a:lnTo>
                    <a:lnTo>
                      <a:pt x="124" y="4"/>
                    </a:lnTo>
                    <a:lnTo>
                      <a:pt x="124" y="4"/>
                    </a:lnTo>
                    <a:lnTo>
                      <a:pt x="122" y="6"/>
                    </a:lnTo>
                    <a:lnTo>
                      <a:pt x="121" y="7"/>
                    </a:lnTo>
                    <a:lnTo>
                      <a:pt x="120" y="10"/>
                    </a:lnTo>
                    <a:lnTo>
                      <a:pt x="119" y="11"/>
                    </a:lnTo>
                    <a:lnTo>
                      <a:pt x="117" y="13"/>
                    </a:lnTo>
                    <a:lnTo>
                      <a:pt x="117" y="13"/>
                    </a:lnTo>
                    <a:lnTo>
                      <a:pt x="119" y="11"/>
                    </a:lnTo>
                    <a:lnTo>
                      <a:pt x="120" y="10"/>
                    </a:lnTo>
                    <a:lnTo>
                      <a:pt x="124" y="6"/>
                    </a:lnTo>
                    <a:lnTo>
                      <a:pt x="128" y="4"/>
                    </a:lnTo>
                    <a:lnTo>
                      <a:pt x="133" y="1"/>
                    </a:lnTo>
                    <a:lnTo>
                      <a:pt x="133" y="1"/>
                    </a:lnTo>
                    <a:lnTo>
                      <a:pt x="134" y="1"/>
                    </a:lnTo>
                    <a:lnTo>
                      <a:pt x="134" y="1"/>
                    </a:lnTo>
                    <a:lnTo>
                      <a:pt x="134" y="4"/>
                    </a:lnTo>
                    <a:lnTo>
                      <a:pt x="133" y="6"/>
                    </a:lnTo>
                    <a:lnTo>
                      <a:pt x="132" y="9"/>
                    </a:lnTo>
                    <a:lnTo>
                      <a:pt x="130" y="11"/>
                    </a:lnTo>
                    <a:lnTo>
                      <a:pt x="133" y="7"/>
                    </a:lnTo>
                    <a:lnTo>
                      <a:pt x="137" y="5"/>
                    </a:lnTo>
                    <a:lnTo>
                      <a:pt x="141" y="1"/>
                    </a:lnTo>
                    <a:lnTo>
                      <a:pt x="141" y="1"/>
                    </a:lnTo>
                    <a:lnTo>
                      <a:pt x="142" y="1"/>
                    </a:lnTo>
                    <a:lnTo>
                      <a:pt x="143"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2" name="Freeform 107"/>
              <p:cNvSpPr>
                <a:spLocks/>
              </p:cNvSpPr>
              <p:nvPr/>
            </p:nvSpPr>
            <p:spPr bwMode="auto">
              <a:xfrm>
                <a:off x="5078413" y="3000375"/>
                <a:ext cx="146050" cy="206375"/>
              </a:xfrm>
              <a:custGeom>
                <a:avLst/>
                <a:gdLst>
                  <a:gd name="T0" fmla="*/ 92 w 92"/>
                  <a:gd name="T1" fmla="*/ 1 h 130"/>
                  <a:gd name="T2" fmla="*/ 92 w 92"/>
                  <a:gd name="T3" fmla="*/ 5 h 130"/>
                  <a:gd name="T4" fmla="*/ 90 w 92"/>
                  <a:gd name="T5" fmla="*/ 6 h 130"/>
                  <a:gd name="T6" fmla="*/ 88 w 92"/>
                  <a:gd name="T7" fmla="*/ 9 h 130"/>
                  <a:gd name="T8" fmla="*/ 84 w 92"/>
                  <a:gd name="T9" fmla="*/ 9 h 130"/>
                  <a:gd name="T10" fmla="*/ 82 w 92"/>
                  <a:gd name="T11" fmla="*/ 14 h 130"/>
                  <a:gd name="T12" fmla="*/ 75 w 92"/>
                  <a:gd name="T13" fmla="*/ 25 h 130"/>
                  <a:gd name="T14" fmla="*/ 74 w 92"/>
                  <a:gd name="T15" fmla="*/ 25 h 130"/>
                  <a:gd name="T16" fmla="*/ 71 w 92"/>
                  <a:gd name="T17" fmla="*/ 26 h 130"/>
                  <a:gd name="T18" fmla="*/ 70 w 92"/>
                  <a:gd name="T19" fmla="*/ 22 h 130"/>
                  <a:gd name="T20" fmla="*/ 63 w 92"/>
                  <a:gd name="T21" fmla="*/ 42 h 130"/>
                  <a:gd name="T22" fmla="*/ 56 w 92"/>
                  <a:gd name="T23" fmla="*/ 50 h 130"/>
                  <a:gd name="T24" fmla="*/ 53 w 92"/>
                  <a:gd name="T25" fmla="*/ 50 h 130"/>
                  <a:gd name="T26" fmla="*/ 49 w 92"/>
                  <a:gd name="T27" fmla="*/ 59 h 130"/>
                  <a:gd name="T28" fmla="*/ 45 w 92"/>
                  <a:gd name="T29" fmla="*/ 64 h 130"/>
                  <a:gd name="T30" fmla="*/ 41 w 92"/>
                  <a:gd name="T31" fmla="*/ 65 h 130"/>
                  <a:gd name="T32" fmla="*/ 36 w 92"/>
                  <a:gd name="T33" fmla="*/ 81 h 130"/>
                  <a:gd name="T34" fmla="*/ 35 w 92"/>
                  <a:gd name="T35" fmla="*/ 84 h 130"/>
                  <a:gd name="T36" fmla="*/ 32 w 92"/>
                  <a:gd name="T37" fmla="*/ 84 h 130"/>
                  <a:gd name="T38" fmla="*/ 31 w 92"/>
                  <a:gd name="T39" fmla="*/ 79 h 130"/>
                  <a:gd name="T40" fmla="*/ 28 w 92"/>
                  <a:gd name="T41" fmla="*/ 86 h 130"/>
                  <a:gd name="T42" fmla="*/ 24 w 92"/>
                  <a:gd name="T43" fmla="*/ 97 h 130"/>
                  <a:gd name="T44" fmla="*/ 21 w 92"/>
                  <a:gd name="T45" fmla="*/ 100 h 130"/>
                  <a:gd name="T46" fmla="*/ 20 w 92"/>
                  <a:gd name="T47" fmla="*/ 100 h 130"/>
                  <a:gd name="T48" fmla="*/ 21 w 92"/>
                  <a:gd name="T49" fmla="*/ 93 h 130"/>
                  <a:gd name="T50" fmla="*/ 11 w 92"/>
                  <a:gd name="T51" fmla="*/ 119 h 130"/>
                  <a:gd name="T52" fmla="*/ 8 w 92"/>
                  <a:gd name="T53" fmla="*/ 120 h 130"/>
                  <a:gd name="T54" fmla="*/ 7 w 92"/>
                  <a:gd name="T55" fmla="*/ 120 h 130"/>
                  <a:gd name="T56" fmla="*/ 8 w 92"/>
                  <a:gd name="T57" fmla="*/ 114 h 130"/>
                  <a:gd name="T58" fmla="*/ 0 w 92"/>
                  <a:gd name="T59" fmla="*/ 130 h 130"/>
                  <a:gd name="T60" fmla="*/ 0 w 92"/>
                  <a:gd name="T61" fmla="*/ 130 h 130"/>
                  <a:gd name="T62" fmla="*/ 7 w 92"/>
                  <a:gd name="T63" fmla="*/ 113 h 130"/>
                  <a:gd name="T64" fmla="*/ 16 w 92"/>
                  <a:gd name="T65" fmla="*/ 96 h 130"/>
                  <a:gd name="T66" fmla="*/ 20 w 92"/>
                  <a:gd name="T67" fmla="*/ 88 h 130"/>
                  <a:gd name="T68" fmla="*/ 27 w 92"/>
                  <a:gd name="T69" fmla="*/ 76 h 130"/>
                  <a:gd name="T70" fmla="*/ 28 w 92"/>
                  <a:gd name="T71" fmla="*/ 76 h 130"/>
                  <a:gd name="T72" fmla="*/ 32 w 92"/>
                  <a:gd name="T73" fmla="*/ 67 h 130"/>
                  <a:gd name="T74" fmla="*/ 33 w 92"/>
                  <a:gd name="T75" fmla="*/ 65 h 130"/>
                  <a:gd name="T76" fmla="*/ 36 w 92"/>
                  <a:gd name="T77" fmla="*/ 64 h 130"/>
                  <a:gd name="T78" fmla="*/ 37 w 92"/>
                  <a:gd name="T79" fmla="*/ 65 h 130"/>
                  <a:gd name="T80" fmla="*/ 44 w 92"/>
                  <a:gd name="T81" fmla="*/ 54 h 130"/>
                  <a:gd name="T82" fmla="*/ 46 w 92"/>
                  <a:gd name="T83" fmla="*/ 51 h 130"/>
                  <a:gd name="T84" fmla="*/ 49 w 92"/>
                  <a:gd name="T85" fmla="*/ 51 h 130"/>
                  <a:gd name="T86" fmla="*/ 53 w 92"/>
                  <a:gd name="T87" fmla="*/ 39 h 130"/>
                  <a:gd name="T88" fmla="*/ 57 w 92"/>
                  <a:gd name="T89" fmla="*/ 34 h 130"/>
                  <a:gd name="T90" fmla="*/ 59 w 92"/>
                  <a:gd name="T91" fmla="*/ 33 h 130"/>
                  <a:gd name="T92" fmla="*/ 61 w 92"/>
                  <a:gd name="T93" fmla="*/ 33 h 130"/>
                  <a:gd name="T94" fmla="*/ 62 w 92"/>
                  <a:gd name="T95" fmla="*/ 33 h 130"/>
                  <a:gd name="T96" fmla="*/ 71 w 92"/>
                  <a:gd name="T97" fmla="*/ 14 h 130"/>
                  <a:gd name="T98" fmla="*/ 73 w 92"/>
                  <a:gd name="T99" fmla="*/ 13 h 130"/>
                  <a:gd name="T100" fmla="*/ 75 w 92"/>
                  <a:gd name="T101" fmla="*/ 13 h 130"/>
                  <a:gd name="T102" fmla="*/ 75 w 92"/>
                  <a:gd name="T103" fmla="*/ 16 h 130"/>
                  <a:gd name="T104" fmla="*/ 80 w 92"/>
                  <a:gd name="T105" fmla="*/ 6 h 130"/>
                  <a:gd name="T106" fmla="*/ 84 w 92"/>
                  <a:gd name="T107" fmla="*/ 1 h 130"/>
                  <a:gd name="T108" fmla="*/ 88 w 92"/>
                  <a:gd name="T109" fmla="*/ 0 h 130"/>
                  <a:gd name="T110" fmla="*/ 91 w 92"/>
                  <a:gd name="T111"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 h="130">
                    <a:moveTo>
                      <a:pt x="92" y="0"/>
                    </a:moveTo>
                    <a:lnTo>
                      <a:pt x="92" y="1"/>
                    </a:lnTo>
                    <a:lnTo>
                      <a:pt x="92" y="4"/>
                    </a:lnTo>
                    <a:lnTo>
                      <a:pt x="92" y="5"/>
                    </a:lnTo>
                    <a:lnTo>
                      <a:pt x="91" y="5"/>
                    </a:lnTo>
                    <a:lnTo>
                      <a:pt x="90" y="6"/>
                    </a:lnTo>
                    <a:lnTo>
                      <a:pt x="88" y="8"/>
                    </a:lnTo>
                    <a:lnTo>
                      <a:pt x="88" y="9"/>
                    </a:lnTo>
                    <a:lnTo>
                      <a:pt x="86" y="9"/>
                    </a:lnTo>
                    <a:lnTo>
                      <a:pt x="84" y="9"/>
                    </a:lnTo>
                    <a:lnTo>
                      <a:pt x="84" y="9"/>
                    </a:lnTo>
                    <a:lnTo>
                      <a:pt x="82" y="14"/>
                    </a:lnTo>
                    <a:lnTo>
                      <a:pt x="79" y="20"/>
                    </a:lnTo>
                    <a:lnTo>
                      <a:pt x="75" y="25"/>
                    </a:lnTo>
                    <a:lnTo>
                      <a:pt x="74" y="25"/>
                    </a:lnTo>
                    <a:lnTo>
                      <a:pt x="74" y="25"/>
                    </a:lnTo>
                    <a:lnTo>
                      <a:pt x="73" y="26"/>
                    </a:lnTo>
                    <a:lnTo>
                      <a:pt x="71" y="26"/>
                    </a:lnTo>
                    <a:lnTo>
                      <a:pt x="70" y="25"/>
                    </a:lnTo>
                    <a:lnTo>
                      <a:pt x="70" y="22"/>
                    </a:lnTo>
                    <a:lnTo>
                      <a:pt x="66" y="31"/>
                    </a:lnTo>
                    <a:lnTo>
                      <a:pt x="63" y="42"/>
                    </a:lnTo>
                    <a:lnTo>
                      <a:pt x="57" y="48"/>
                    </a:lnTo>
                    <a:lnTo>
                      <a:pt x="56" y="50"/>
                    </a:lnTo>
                    <a:lnTo>
                      <a:pt x="54" y="50"/>
                    </a:lnTo>
                    <a:lnTo>
                      <a:pt x="53" y="50"/>
                    </a:lnTo>
                    <a:lnTo>
                      <a:pt x="52" y="55"/>
                    </a:lnTo>
                    <a:lnTo>
                      <a:pt x="49" y="59"/>
                    </a:lnTo>
                    <a:lnTo>
                      <a:pt x="46" y="64"/>
                    </a:lnTo>
                    <a:lnTo>
                      <a:pt x="45" y="64"/>
                    </a:lnTo>
                    <a:lnTo>
                      <a:pt x="44" y="65"/>
                    </a:lnTo>
                    <a:lnTo>
                      <a:pt x="41" y="65"/>
                    </a:lnTo>
                    <a:lnTo>
                      <a:pt x="38" y="73"/>
                    </a:lnTo>
                    <a:lnTo>
                      <a:pt x="36" y="81"/>
                    </a:lnTo>
                    <a:lnTo>
                      <a:pt x="36" y="82"/>
                    </a:lnTo>
                    <a:lnTo>
                      <a:pt x="35" y="84"/>
                    </a:lnTo>
                    <a:lnTo>
                      <a:pt x="33" y="84"/>
                    </a:lnTo>
                    <a:lnTo>
                      <a:pt x="32" y="84"/>
                    </a:lnTo>
                    <a:lnTo>
                      <a:pt x="31" y="84"/>
                    </a:lnTo>
                    <a:lnTo>
                      <a:pt x="31" y="79"/>
                    </a:lnTo>
                    <a:lnTo>
                      <a:pt x="32" y="75"/>
                    </a:lnTo>
                    <a:lnTo>
                      <a:pt x="28" y="86"/>
                    </a:lnTo>
                    <a:lnTo>
                      <a:pt x="24" y="97"/>
                    </a:lnTo>
                    <a:lnTo>
                      <a:pt x="24" y="97"/>
                    </a:lnTo>
                    <a:lnTo>
                      <a:pt x="23" y="98"/>
                    </a:lnTo>
                    <a:lnTo>
                      <a:pt x="21" y="100"/>
                    </a:lnTo>
                    <a:lnTo>
                      <a:pt x="20" y="100"/>
                    </a:lnTo>
                    <a:lnTo>
                      <a:pt x="20" y="100"/>
                    </a:lnTo>
                    <a:lnTo>
                      <a:pt x="20" y="98"/>
                    </a:lnTo>
                    <a:lnTo>
                      <a:pt x="21" y="93"/>
                    </a:lnTo>
                    <a:lnTo>
                      <a:pt x="16" y="106"/>
                    </a:lnTo>
                    <a:lnTo>
                      <a:pt x="11" y="119"/>
                    </a:lnTo>
                    <a:lnTo>
                      <a:pt x="10" y="119"/>
                    </a:lnTo>
                    <a:lnTo>
                      <a:pt x="8" y="120"/>
                    </a:lnTo>
                    <a:lnTo>
                      <a:pt x="7" y="120"/>
                    </a:lnTo>
                    <a:lnTo>
                      <a:pt x="7" y="120"/>
                    </a:lnTo>
                    <a:lnTo>
                      <a:pt x="6" y="120"/>
                    </a:lnTo>
                    <a:lnTo>
                      <a:pt x="8" y="114"/>
                    </a:lnTo>
                    <a:lnTo>
                      <a:pt x="2" y="128"/>
                    </a:lnTo>
                    <a:lnTo>
                      <a:pt x="0" y="130"/>
                    </a:lnTo>
                    <a:lnTo>
                      <a:pt x="0" y="130"/>
                    </a:lnTo>
                    <a:lnTo>
                      <a:pt x="0" y="130"/>
                    </a:lnTo>
                    <a:lnTo>
                      <a:pt x="0" y="130"/>
                    </a:lnTo>
                    <a:lnTo>
                      <a:pt x="7" y="113"/>
                    </a:lnTo>
                    <a:lnTo>
                      <a:pt x="16" y="96"/>
                    </a:lnTo>
                    <a:lnTo>
                      <a:pt x="16" y="96"/>
                    </a:lnTo>
                    <a:lnTo>
                      <a:pt x="17" y="94"/>
                    </a:lnTo>
                    <a:lnTo>
                      <a:pt x="20" y="88"/>
                    </a:lnTo>
                    <a:lnTo>
                      <a:pt x="23" y="82"/>
                    </a:lnTo>
                    <a:lnTo>
                      <a:pt x="27" y="76"/>
                    </a:lnTo>
                    <a:lnTo>
                      <a:pt x="27" y="76"/>
                    </a:lnTo>
                    <a:lnTo>
                      <a:pt x="28" y="76"/>
                    </a:lnTo>
                    <a:lnTo>
                      <a:pt x="29" y="71"/>
                    </a:lnTo>
                    <a:lnTo>
                      <a:pt x="32" y="67"/>
                    </a:lnTo>
                    <a:lnTo>
                      <a:pt x="33" y="67"/>
                    </a:lnTo>
                    <a:lnTo>
                      <a:pt x="33" y="65"/>
                    </a:lnTo>
                    <a:lnTo>
                      <a:pt x="35" y="64"/>
                    </a:lnTo>
                    <a:lnTo>
                      <a:pt x="36" y="64"/>
                    </a:lnTo>
                    <a:lnTo>
                      <a:pt x="37" y="65"/>
                    </a:lnTo>
                    <a:lnTo>
                      <a:pt x="37" y="65"/>
                    </a:lnTo>
                    <a:lnTo>
                      <a:pt x="40" y="59"/>
                    </a:lnTo>
                    <a:lnTo>
                      <a:pt x="44" y="54"/>
                    </a:lnTo>
                    <a:lnTo>
                      <a:pt x="45" y="52"/>
                    </a:lnTo>
                    <a:lnTo>
                      <a:pt x="46" y="51"/>
                    </a:lnTo>
                    <a:lnTo>
                      <a:pt x="48" y="51"/>
                    </a:lnTo>
                    <a:lnTo>
                      <a:pt x="49" y="51"/>
                    </a:lnTo>
                    <a:lnTo>
                      <a:pt x="50" y="46"/>
                    </a:lnTo>
                    <a:lnTo>
                      <a:pt x="53" y="39"/>
                    </a:lnTo>
                    <a:lnTo>
                      <a:pt x="56" y="34"/>
                    </a:lnTo>
                    <a:lnTo>
                      <a:pt x="57" y="34"/>
                    </a:lnTo>
                    <a:lnTo>
                      <a:pt x="58" y="33"/>
                    </a:lnTo>
                    <a:lnTo>
                      <a:pt x="59" y="33"/>
                    </a:lnTo>
                    <a:lnTo>
                      <a:pt x="61" y="33"/>
                    </a:lnTo>
                    <a:lnTo>
                      <a:pt x="61" y="33"/>
                    </a:lnTo>
                    <a:lnTo>
                      <a:pt x="59" y="42"/>
                    </a:lnTo>
                    <a:lnTo>
                      <a:pt x="62" y="33"/>
                    </a:lnTo>
                    <a:lnTo>
                      <a:pt x="66" y="22"/>
                    </a:lnTo>
                    <a:lnTo>
                      <a:pt x="71" y="14"/>
                    </a:lnTo>
                    <a:lnTo>
                      <a:pt x="71" y="14"/>
                    </a:lnTo>
                    <a:lnTo>
                      <a:pt x="73" y="13"/>
                    </a:lnTo>
                    <a:lnTo>
                      <a:pt x="74" y="13"/>
                    </a:lnTo>
                    <a:lnTo>
                      <a:pt x="75" y="13"/>
                    </a:lnTo>
                    <a:lnTo>
                      <a:pt x="75" y="13"/>
                    </a:lnTo>
                    <a:lnTo>
                      <a:pt x="75" y="16"/>
                    </a:lnTo>
                    <a:lnTo>
                      <a:pt x="78" y="12"/>
                    </a:lnTo>
                    <a:lnTo>
                      <a:pt x="80" y="6"/>
                    </a:lnTo>
                    <a:lnTo>
                      <a:pt x="84" y="2"/>
                    </a:lnTo>
                    <a:lnTo>
                      <a:pt x="84" y="1"/>
                    </a:lnTo>
                    <a:lnTo>
                      <a:pt x="86" y="1"/>
                    </a:lnTo>
                    <a:lnTo>
                      <a:pt x="88" y="0"/>
                    </a:lnTo>
                    <a:lnTo>
                      <a:pt x="88" y="1"/>
                    </a:lnTo>
                    <a:lnTo>
                      <a:pt x="91" y="0"/>
                    </a:lnTo>
                    <a:lnTo>
                      <a:pt x="92"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3" name="Freeform 108"/>
              <p:cNvSpPr>
                <a:spLocks noEditPoints="1"/>
              </p:cNvSpPr>
              <p:nvPr/>
            </p:nvSpPr>
            <p:spPr bwMode="auto">
              <a:xfrm>
                <a:off x="3910013" y="2832100"/>
                <a:ext cx="1317625" cy="390525"/>
              </a:xfrm>
              <a:custGeom>
                <a:avLst/>
                <a:gdLst>
                  <a:gd name="T0" fmla="*/ 764 w 830"/>
                  <a:gd name="T1" fmla="*/ 181 h 246"/>
                  <a:gd name="T2" fmla="*/ 739 w 830"/>
                  <a:gd name="T3" fmla="*/ 217 h 246"/>
                  <a:gd name="T4" fmla="*/ 746 w 830"/>
                  <a:gd name="T5" fmla="*/ 220 h 246"/>
                  <a:gd name="T6" fmla="*/ 736 w 830"/>
                  <a:gd name="T7" fmla="*/ 226 h 246"/>
                  <a:gd name="T8" fmla="*/ 815 w 830"/>
                  <a:gd name="T9" fmla="*/ 123 h 246"/>
                  <a:gd name="T10" fmla="*/ 823 w 830"/>
                  <a:gd name="T11" fmla="*/ 103 h 246"/>
                  <a:gd name="T12" fmla="*/ 33 w 830"/>
                  <a:gd name="T13" fmla="*/ 38 h 246"/>
                  <a:gd name="T14" fmla="*/ 35 w 830"/>
                  <a:gd name="T15" fmla="*/ 46 h 246"/>
                  <a:gd name="T16" fmla="*/ 60 w 830"/>
                  <a:gd name="T17" fmla="*/ 101 h 246"/>
                  <a:gd name="T18" fmla="*/ 87 w 830"/>
                  <a:gd name="T19" fmla="*/ 133 h 246"/>
                  <a:gd name="T20" fmla="*/ 66 w 830"/>
                  <a:gd name="T21" fmla="*/ 94 h 246"/>
                  <a:gd name="T22" fmla="*/ 735 w 830"/>
                  <a:gd name="T23" fmla="*/ 0 h 246"/>
                  <a:gd name="T24" fmla="*/ 616 w 830"/>
                  <a:gd name="T25" fmla="*/ 9 h 246"/>
                  <a:gd name="T26" fmla="*/ 350 w 830"/>
                  <a:gd name="T27" fmla="*/ 10 h 246"/>
                  <a:gd name="T28" fmla="*/ 115 w 830"/>
                  <a:gd name="T29" fmla="*/ 21 h 246"/>
                  <a:gd name="T30" fmla="*/ 66 w 830"/>
                  <a:gd name="T31" fmla="*/ 80 h 246"/>
                  <a:gd name="T32" fmla="*/ 89 w 830"/>
                  <a:gd name="T33" fmla="*/ 136 h 246"/>
                  <a:gd name="T34" fmla="*/ 16 w 830"/>
                  <a:gd name="T35" fmla="*/ 208 h 246"/>
                  <a:gd name="T36" fmla="*/ 8 w 830"/>
                  <a:gd name="T37" fmla="*/ 224 h 246"/>
                  <a:gd name="T38" fmla="*/ 3 w 830"/>
                  <a:gd name="T39" fmla="*/ 242 h 246"/>
                  <a:gd name="T40" fmla="*/ 79 w 830"/>
                  <a:gd name="T41" fmla="*/ 238 h 246"/>
                  <a:gd name="T42" fmla="*/ 357 w 830"/>
                  <a:gd name="T43" fmla="*/ 242 h 246"/>
                  <a:gd name="T44" fmla="*/ 641 w 830"/>
                  <a:gd name="T45" fmla="*/ 234 h 246"/>
                  <a:gd name="T46" fmla="*/ 734 w 830"/>
                  <a:gd name="T47" fmla="*/ 224 h 246"/>
                  <a:gd name="T48" fmla="*/ 727 w 830"/>
                  <a:gd name="T49" fmla="*/ 224 h 246"/>
                  <a:gd name="T50" fmla="*/ 524 w 830"/>
                  <a:gd name="T51" fmla="*/ 229 h 246"/>
                  <a:gd name="T52" fmla="*/ 182 w 830"/>
                  <a:gd name="T53" fmla="*/ 223 h 246"/>
                  <a:gd name="T54" fmla="*/ 7 w 830"/>
                  <a:gd name="T55" fmla="*/ 225 h 246"/>
                  <a:gd name="T56" fmla="*/ 476 w 830"/>
                  <a:gd name="T57" fmla="*/ 224 h 246"/>
                  <a:gd name="T58" fmla="*/ 735 w 830"/>
                  <a:gd name="T59" fmla="*/ 219 h 246"/>
                  <a:gd name="T60" fmla="*/ 767 w 830"/>
                  <a:gd name="T61" fmla="*/ 170 h 246"/>
                  <a:gd name="T62" fmla="*/ 776 w 830"/>
                  <a:gd name="T63" fmla="*/ 47 h 246"/>
                  <a:gd name="T64" fmla="*/ 736 w 830"/>
                  <a:gd name="T65" fmla="*/ 1 h 246"/>
                  <a:gd name="T66" fmla="*/ 826 w 830"/>
                  <a:gd name="T67" fmla="*/ 95 h 246"/>
                  <a:gd name="T68" fmla="*/ 828 w 830"/>
                  <a:gd name="T69" fmla="*/ 107 h 246"/>
                  <a:gd name="T70" fmla="*/ 828 w 830"/>
                  <a:gd name="T71" fmla="*/ 112 h 246"/>
                  <a:gd name="T72" fmla="*/ 801 w 830"/>
                  <a:gd name="T73" fmla="*/ 146 h 246"/>
                  <a:gd name="T74" fmla="*/ 735 w 830"/>
                  <a:gd name="T75" fmla="*/ 241 h 246"/>
                  <a:gd name="T76" fmla="*/ 545 w 830"/>
                  <a:gd name="T77" fmla="*/ 240 h 246"/>
                  <a:gd name="T78" fmla="*/ 308 w 830"/>
                  <a:gd name="T79" fmla="*/ 246 h 246"/>
                  <a:gd name="T80" fmla="*/ 85 w 830"/>
                  <a:gd name="T81" fmla="*/ 240 h 246"/>
                  <a:gd name="T82" fmla="*/ 0 w 830"/>
                  <a:gd name="T83" fmla="*/ 245 h 246"/>
                  <a:gd name="T84" fmla="*/ 1 w 830"/>
                  <a:gd name="T85" fmla="*/ 237 h 246"/>
                  <a:gd name="T86" fmla="*/ 5 w 830"/>
                  <a:gd name="T87" fmla="*/ 216 h 246"/>
                  <a:gd name="T88" fmla="*/ 37 w 830"/>
                  <a:gd name="T89" fmla="*/ 182 h 246"/>
                  <a:gd name="T90" fmla="*/ 62 w 830"/>
                  <a:gd name="T91" fmla="*/ 111 h 246"/>
                  <a:gd name="T92" fmla="*/ 26 w 830"/>
                  <a:gd name="T93" fmla="*/ 44 h 246"/>
                  <a:gd name="T94" fmla="*/ 29 w 830"/>
                  <a:gd name="T95" fmla="*/ 34 h 246"/>
                  <a:gd name="T96" fmla="*/ 33 w 830"/>
                  <a:gd name="T97" fmla="*/ 25 h 246"/>
                  <a:gd name="T98" fmla="*/ 37 w 830"/>
                  <a:gd name="T99" fmla="*/ 27 h 246"/>
                  <a:gd name="T100" fmla="*/ 84 w 830"/>
                  <a:gd name="T101" fmla="*/ 15 h 246"/>
                  <a:gd name="T102" fmla="*/ 354 w 830"/>
                  <a:gd name="T103" fmla="*/ 5 h 246"/>
                  <a:gd name="T104" fmla="*/ 659 w 830"/>
                  <a:gd name="T105" fmla="*/ 1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0" h="246">
                    <a:moveTo>
                      <a:pt x="823" y="101"/>
                    </a:moveTo>
                    <a:lnTo>
                      <a:pt x="811" y="118"/>
                    </a:lnTo>
                    <a:lnTo>
                      <a:pt x="798" y="133"/>
                    </a:lnTo>
                    <a:lnTo>
                      <a:pt x="781" y="157"/>
                    </a:lnTo>
                    <a:lnTo>
                      <a:pt x="764" y="181"/>
                    </a:lnTo>
                    <a:lnTo>
                      <a:pt x="738" y="217"/>
                    </a:lnTo>
                    <a:lnTo>
                      <a:pt x="739" y="217"/>
                    </a:lnTo>
                    <a:lnTo>
                      <a:pt x="739" y="217"/>
                    </a:lnTo>
                    <a:lnTo>
                      <a:pt x="739" y="217"/>
                    </a:lnTo>
                    <a:lnTo>
                      <a:pt x="739" y="217"/>
                    </a:lnTo>
                    <a:lnTo>
                      <a:pt x="739" y="219"/>
                    </a:lnTo>
                    <a:lnTo>
                      <a:pt x="746" y="217"/>
                    </a:lnTo>
                    <a:lnTo>
                      <a:pt x="747" y="217"/>
                    </a:lnTo>
                    <a:lnTo>
                      <a:pt x="747" y="219"/>
                    </a:lnTo>
                    <a:lnTo>
                      <a:pt x="746" y="220"/>
                    </a:lnTo>
                    <a:lnTo>
                      <a:pt x="744" y="221"/>
                    </a:lnTo>
                    <a:lnTo>
                      <a:pt x="743" y="223"/>
                    </a:lnTo>
                    <a:lnTo>
                      <a:pt x="742" y="223"/>
                    </a:lnTo>
                    <a:lnTo>
                      <a:pt x="736" y="223"/>
                    </a:lnTo>
                    <a:lnTo>
                      <a:pt x="736" y="226"/>
                    </a:lnTo>
                    <a:lnTo>
                      <a:pt x="738" y="229"/>
                    </a:lnTo>
                    <a:lnTo>
                      <a:pt x="738" y="237"/>
                    </a:lnTo>
                    <a:lnTo>
                      <a:pt x="778" y="175"/>
                    </a:lnTo>
                    <a:lnTo>
                      <a:pt x="806" y="135"/>
                    </a:lnTo>
                    <a:lnTo>
                      <a:pt x="815" y="123"/>
                    </a:lnTo>
                    <a:lnTo>
                      <a:pt x="824" y="110"/>
                    </a:lnTo>
                    <a:lnTo>
                      <a:pt x="824" y="110"/>
                    </a:lnTo>
                    <a:lnTo>
                      <a:pt x="823" y="108"/>
                    </a:lnTo>
                    <a:lnTo>
                      <a:pt x="823" y="106"/>
                    </a:lnTo>
                    <a:lnTo>
                      <a:pt x="823" y="103"/>
                    </a:lnTo>
                    <a:lnTo>
                      <a:pt x="823" y="101"/>
                    </a:lnTo>
                    <a:close/>
                    <a:moveTo>
                      <a:pt x="34" y="31"/>
                    </a:moveTo>
                    <a:lnTo>
                      <a:pt x="34" y="35"/>
                    </a:lnTo>
                    <a:lnTo>
                      <a:pt x="33" y="36"/>
                    </a:lnTo>
                    <a:lnTo>
                      <a:pt x="33" y="38"/>
                    </a:lnTo>
                    <a:lnTo>
                      <a:pt x="33" y="40"/>
                    </a:lnTo>
                    <a:lnTo>
                      <a:pt x="34" y="43"/>
                    </a:lnTo>
                    <a:lnTo>
                      <a:pt x="34" y="44"/>
                    </a:lnTo>
                    <a:lnTo>
                      <a:pt x="35" y="46"/>
                    </a:lnTo>
                    <a:lnTo>
                      <a:pt x="35" y="46"/>
                    </a:lnTo>
                    <a:lnTo>
                      <a:pt x="35" y="47"/>
                    </a:lnTo>
                    <a:lnTo>
                      <a:pt x="34" y="48"/>
                    </a:lnTo>
                    <a:lnTo>
                      <a:pt x="33" y="48"/>
                    </a:lnTo>
                    <a:lnTo>
                      <a:pt x="46" y="74"/>
                    </a:lnTo>
                    <a:lnTo>
                      <a:pt x="60" y="101"/>
                    </a:lnTo>
                    <a:lnTo>
                      <a:pt x="68" y="112"/>
                    </a:lnTo>
                    <a:lnTo>
                      <a:pt x="77" y="126"/>
                    </a:lnTo>
                    <a:lnTo>
                      <a:pt x="80" y="139"/>
                    </a:lnTo>
                    <a:lnTo>
                      <a:pt x="85" y="135"/>
                    </a:lnTo>
                    <a:lnTo>
                      <a:pt x="87" y="133"/>
                    </a:lnTo>
                    <a:lnTo>
                      <a:pt x="85" y="132"/>
                    </a:lnTo>
                    <a:lnTo>
                      <a:pt x="84" y="129"/>
                    </a:lnTo>
                    <a:lnTo>
                      <a:pt x="83" y="127"/>
                    </a:lnTo>
                    <a:lnTo>
                      <a:pt x="81" y="126"/>
                    </a:lnTo>
                    <a:lnTo>
                      <a:pt x="66" y="94"/>
                    </a:lnTo>
                    <a:lnTo>
                      <a:pt x="49" y="63"/>
                    </a:lnTo>
                    <a:lnTo>
                      <a:pt x="34" y="31"/>
                    </a:lnTo>
                    <a:close/>
                    <a:moveTo>
                      <a:pt x="736" y="0"/>
                    </a:moveTo>
                    <a:lnTo>
                      <a:pt x="736" y="0"/>
                    </a:lnTo>
                    <a:lnTo>
                      <a:pt x="735" y="0"/>
                    </a:lnTo>
                    <a:lnTo>
                      <a:pt x="735" y="1"/>
                    </a:lnTo>
                    <a:lnTo>
                      <a:pt x="717" y="4"/>
                    </a:lnTo>
                    <a:lnTo>
                      <a:pt x="697" y="6"/>
                    </a:lnTo>
                    <a:lnTo>
                      <a:pt x="656" y="6"/>
                    </a:lnTo>
                    <a:lnTo>
                      <a:pt x="616" y="9"/>
                    </a:lnTo>
                    <a:lnTo>
                      <a:pt x="575" y="11"/>
                    </a:lnTo>
                    <a:lnTo>
                      <a:pt x="490" y="11"/>
                    </a:lnTo>
                    <a:lnTo>
                      <a:pt x="404" y="11"/>
                    </a:lnTo>
                    <a:lnTo>
                      <a:pt x="377" y="10"/>
                    </a:lnTo>
                    <a:lnTo>
                      <a:pt x="350" y="10"/>
                    </a:lnTo>
                    <a:lnTo>
                      <a:pt x="327" y="13"/>
                    </a:lnTo>
                    <a:lnTo>
                      <a:pt x="303" y="15"/>
                    </a:lnTo>
                    <a:lnTo>
                      <a:pt x="260" y="19"/>
                    </a:lnTo>
                    <a:lnTo>
                      <a:pt x="215" y="21"/>
                    </a:lnTo>
                    <a:lnTo>
                      <a:pt x="115" y="21"/>
                    </a:lnTo>
                    <a:lnTo>
                      <a:pt x="76" y="22"/>
                    </a:lnTo>
                    <a:lnTo>
                      <a:pt x="37" y="28"/>
                    </a:lnTo>
                    <a:lnTo>
                      <a:pt x="37" y="28"/>
                    </a:lnTo>
                    <a:lnTo>
                      <a:pt x="51" y="55"/>
                    </a:lnTo>
                    <a:lnTo>
                      <a:pt x="66" y="80"/>
                    </a:lnTo>
                    <a:lnTo>
                      <a:pt x="80" y="106"/>
                    </a:lnTo>
                    <a:lnTo>
                      <a:pt x="92" y="132"/>
                    </a:lnTo>
                    <a:lnTo>
                      <a:pt x="92" y="133"/>
                    </a:lnTo>
                    <a:lnTo>
                      <a:pt x="91" y="135"/>
                    </a:lnTo>
                    <a:lnTo>
                      <a:pt x="89" y="136"/>
                    </a:lnTo>
                    <a:lnTo>
                      <a:pt x="67" y="156"/>
                    </a:lnTo>
                    <a:lnTo>
                      <a:pt x="46" y="177"/>
                    </a:lnTo>
                    <a:lnTo>
                      <a:pt x="21" y="203"/>
                    </a:lnTo>
                    <a:lnTo>
                      <a:pt x="20" y="204"/>
                    </a:lnTo>
                    <a:lnTo>
                      <a:pt x="16" y="208"/>
                    </a:lnTo>
                    <a:lnTo>
                      <a:pt x="13" y="212"/>
                    </a:lnTo>
                    <a:lnTo>
                      <a:pt x="10" y="216"/>
                    </a:lnTo>
                    <a:lnTo>
                      <a:pt x="9" y="219"/>
                    </a:lnTo>
                    <a:lnTo>
                      <a:pt x="8" y="223"/>
                    </a:lnTo>
                    <a:lnTo>
                      <a:pt x="8" y="224"/>
                    </a:lnTo>
                    <a:lnTo>
                      <a:pt x="7" y="225"/>
                    </a:lnTo>
                    <a:lnTo>
                      <a:pt x="5" y="226"/>
                    </a:lnTo>
                    <a:lnTo>
                      <a:pt x="5" y="234"/>
                    </a:lnTo>
                    <a:lnTo>
                      <a:pt x="5" y="238"/>
                    </a:lnTo>
                    <a:lnTo>
                      <a:pt x="3" y="242"/>
                    </a:lnTo>
                    <a:lnTo>
                      <a:pt x="1" y="245"/>
                    </a:lnTo>
                    <a:lnTo>
                      <a:pt x="20" y="240"/>
                    </a:lnTo>
                    <a:lnTo>
                      <a:pt x="39" y="238"/>
                    </a:lnTo>
                    <a:lnTo>
                      <a:pt x="60" y="238"/>
                    </a:lnTo>
                    <a:lnTo>
                      <a:pt x="79" y="238"/>
                    </a:lnTo>
                    <a:lnTo>
                      <a:pt x="177" y="238"/>
                    </a:lnTo>
                    <a:lnTo>
                      <a:pt x="224" y="240"/>
                    </a:lnTo>
                    <a:lnTo>
                      <a:pt x="270" y="242"/>
                    </a:lnTo>
                    <a:lnTo>
                      <a:pt x="314" y="244"/>
                    </a:lnTo>
                    <a:lnTo>
                      <a:pt x="357" y="242"/>
                    </a:lnTo>
                    <a:lnTo>
                      <a:pt x="406" y="242"/>
                    </a:lnTo>
                    <a:lnTo>
                      <a:pt x="454" y="242"/>
                    </a:lnTo>
                    <a:lnTo>
                      <a:pt x="500" y="240"/>
                    </a:lnTo>
                    <a:lnTo>
                      <a:pt x="547" y="237"/>
                    </a:lnTo>
                    <a:lnTo>
                      <a:pt x="641" y="234"/>
                    </a:lnTo>
                    <a:lnTo>
                      <a:pt x="734" y="237"/>
                    </a:lnTo>
                    <a:lnTo>
                      <a:pt x="734" y="232"/>
                    </a:lnTo>
                    <a:lnTo>
                      <a:pt x="734" y="225"/>
                    </a:lnTo>
                    <a:lnTo>
                      <a:pt x="734" y="224"/>
                    </a:lnTo>
                    <a:lnTo>
                      <a:pt x="734" y="224"/>
                    </a:lnTo>
                    <a:lnTo>
                      <a:pt x="730" y="225"/>
                    </a:lnTo>
                    <a:lnTo>
                      <a:pt x="727" y="225"/>
                    </a:lnTo>
                    <a:lnTo>
                      <a:pt x="727" y="225"/>
                    </a:lnTo>
                    <a:lnTo>
                      <a:pt x="727" y="225"/>
                    </a:lnTo>
                    <a:lnTo>
                      <a:pt x="727" y="224"/>
                    </a:lnTo>
                    <a:lnTo>
                      <a:pt x="729" y="224"/>
                    </a:lnTo>
                    <a:lnTo>
                      <a:pt x="689" y="226"/>
                    </a:lnTo>
                    <a:lnTo>
                      <a:pt x="648" y="228"/>
                    </a:lnTo>
                    <a:lnTo>
                      <a:pt x="551" y="228"/>
                    </a:lnTo>
                    <a:lnTo>
                      <a:pt x="524" y="229"/>
                    </a:lnTo>
                    <a:lnTo>
                      <a:pt x="495" y="230"/>
                    </a:lnTo>
                    <a:lnTo>
                      <a:pt x="467" y="229"/>
                    </a:lnTo>
                    <a:lnTo>
                      <a:pt x="420" y="225"/>
                    </a:lnTo>
                    <a:lnTo>
                      <a:pt x="373" y="224"/>
                    </a:lnTo>
                    <a:lnTo>
                      <a:pt x="182" y="223"/>
                    </a:lnTo>
                    <a:lnTo>
                      <a:pt x="94" y="224"/>
                    </a:lnTo>
                    <a:lnTo>
                      <a:pt x="5" y="226"/>
                    </a:lnTo>
                    <a:lnTo>
                      <a:pt x="5" y="226"/>
                    </a:lnTo>
                    <a:lnTo>
                      <a:pt x="7" y="225"/>
                    </a:lnTo>
                    <a:lnTo>
                      <a:pt x="7" y="225"/>
                    </a:lnTo>
                    <a:lnTo>
                      <a:pt x="131" y="220"/>
                    </a:lnTo>
                    <a:lnTo>
                      <a:pt x="257" y="217"/>
                    </a:lnTo>
                    <a:lnTo>
                      <a:pt x="382" y="219"/>
                    </a:lnTo>
                    <a:lnTo>
                      <a:pt x="429" y="223"/>
                    </a:lnTo>
                    <a:lnTo>
                      <a:pt x="476" y="224"/>
                    </a:lnTo>
                    <a:lnTo>
                      <a:pt x="562" y="223"/>
                    </a:lnTo>
                    <a:lnTo>
                      <a:pt x="610" y="223"/>
                    </a:lnTo>
                    <a:lnTo>
                      <a:pt x="659" y="223"/>
                    </a:lnTo>
                    <a:lnTo>
                      <a:pt x="697" y="221"/>
                    </a:lnTo>
                    <a:lnTo>
                      <a:pt x="735" y="219"/>
                    </a:lnTo>
                    <a:lnTo>
                      <a:pt x="742" y="211"/>
                    </a:lnTo>
                    <a:lnTo>
                      <a:pt x="748" y="202"/>
                    </a:lnTo>
                    <a:lnTo>
                      <a:pt x="752" y="192"/>
                    </a:lnTo>
                    <a:lnTo>
                      <a:pt x="756" y="187"/>
                    </a:lnTo>
                    <a:lnTo>
                      <a:pt x="767" y="170"/>
                    </a:lnTo>
                    <a:lnTo>
                      <a:pt x="778" y="154"/>
                    </a:lnTo>
                    <a:lnTo>
                      <a:pt x="799" y="127"/>
                    </a:lnTo>
                    <a:lnTo>
                      <a:pt x="822" y="99"/>
                    </a:lnTo>
                    <a:lnTo>
                      <a:pt x="798" y="73"/>
                    </a:lnTo>
                    <a:lnTo>
                      <a:pt x="776" y="47"/>
                    </a:lnTo>
                    <a:lnTo>
                      <a:pt x="756" y="25"/>
                    </a:lnTo>
                    <a:lnTo>
                      <a:pt x="735" y="2"/>
                    </a:lnTo>
                    <a:lnTo>
                      <a:pt x="735" y="1"/>
                    </a:lnTo>
                    <a:lnTo>
                      <a:pt x="736" y="1"/>
                    </a:lnTo>
                    <a:lnTo>
                      <a:pt x="736" y="1"/>
                    </a:lnTo>
                    <a:lnTo>
                      <a:pt x="761" y="23"/>
                    </a:lnTo>
                    <a:lnTo>
                      <a:pt x="785" y="47"/>
                    </a:lnTo>
                    <a:lnTo>
                      <a:pt x="805" y="70"/>
                    </a:lnTo>
                    <a:lnTo>
                      <a:pt x="826" y="94"/>
                    </a:lnTo>
                    <a:lnTo>
                      <a:pt x="826" y="95"/>
                    </a:lnTo>
                    <a:lnTo>
                      <a:pt x="826" y="97"/>
                    </a:lnTo>
                    <a:lnTo>
                      <a:pt x="827" y="98"/>
                    </a:lnTo>
                    <a:lnTo>
                      <a:pt x="827" y="101"/>
                    </a:lnTo>
                    <a:lnTo>
                      <a:pt x="828" y="103"/>
                    </a:lnTo>
                    <a:lnTo>
                      <a:pt x="828" y="107"/>
                    </a:lnTo>
                    <a:lnTo>
                      <a:pt x="830" y="107"/>
                    </a:lnTo>
                    <a:lnTo>
                      <a:pt x="830" y="108"/>
                    </a:lnTo>
                    <a:lnTo>
                      <a:pt x="828" y="108"/>
                    </a:lnTo>
                    <a:lnTo>
                      <a:pt x="828" y="111"/>
                    </a:lnTo>
                    <a:lnTo>
                      <a:pt x="828" y="112"/>
                    </a:lnTo>
                    <a:lnTo>
                      <a:pt x="827" y="112"/>
                    </a:lnTo>
                    <a:lnTo>
                      <a:pt x="823" y="116"/>
                    </a:lnTo>
                    <a:lnTo>
                      <a:pt x="820" y="120"/>
                    </a:lnTo>
                    <a:lnTo>
                      <a:pt x="816" y="124"/>
                    </a:lnTo>
                    <a:lnTo>
                      <a:pt x="801" y="146"/>
                    </a:lnTo>
                    <a:lnTo>
                      <a:pt x="785" y="170"/>
                    </a:lnTo>
                    <a:lnTo>
                      <a:pt x="752" y="216"/>
                    </a:lnTo>
                    <a:lnTo>
                      <a:pt x="744" y="228"/>
                    </a:lnTo>
                    <a:lnTo>
                      <a:pt x="736" y="241"/>
                    </a:lnTo>
                    <a:lnTo>
                      <a:pt x="735" y="241"/>
                    </a:lnTo>
                    <a:lnTo>
                      <a:pt x="735" y="241"/>
                    </a:lnTo>
                    <a:lnTo>
                      <a:pt x="735" y="241"/>
                    </a:lnTo>
                    <a:lnTo>
                      <a:pt x="734" y="241"/>
                    </a:lnTo>
                    <a:lnTo>
                      <a:pt x="639" y="238"/>
                    </a:lnTo>
                    <a:lnTo>
                      <a:pt x="545" y="240"/>
                    </a:lnTo>
                    <a:lnTo>
                      <a:pt x="495" y="244"/>
                    </a:lnTo>
                    <a:lnTo>
                      <a:pt x="445" y="246"/>
                    </a:lnTo>
                    <a:lnTo>
                      <a:pt x="400" y="245"/>
                    </a:lnTo>
                    <a:lnTo>
                      <a:pt x="356" y="245"/>
                    </a:lnTo>
                    <a:lnTo>
                      <a:pt x="308" y="246"/>
                    </a:lnTo>
                    <a:lnTo>
                      <a:pt x="262" y="245"/>
                    </a:lnTo>
                    <a:lnTo>
                      <a:pt x="219" y="241"/>
                    </a:lnTo>
                    <a:lnTo>
                      <a:pt x="176" y="240"/>
                    </a:lnTo>
                    <a:lnTo>
                      <a:pt x="130" y="240"/>
                    </a:lnTo>
                    <a:lnTo>
                      <a:pt x="85" y="240"/>
                    </a:lnTo>
                    <a:lnTo>
                      <a:pt x="38" y="241"/>
                    </a:lnTo>
                    <a:lnTo>
                      <a:pt x="20" y="242"/>
                    </a:lnTo>
                    <a:lnTo>
                      <a:pt x="1" y="245"/>
                    </a:lnTo>
                    <a:lnTo>
                      <a:pt x="0" y="245"/>
                    </a:lnTo>
                    <a:lnTo>
                      <a:pt x="0" y="245"/>
                    </a:lnTo>
                    <a:lnTo>
                      <a:pt x="0" y="245"/>
                    </a:lnTo>
                    <a:lnTo>
                      <a:pt x="1" y="244"/>
                    </a:lnTo>
                    <a:lnTo>
                      <a:pt x="1" y="241"/>
                    </a:lnTo>
                    <a:lnTo>
                      <a:pt x="1" y="240"/>
                    </a:lnTo>
                    <a:lnTo>
                      <a:pt x="1" y="237"/>
                    </a:lnTo>
                    <a:lnTo>
                      <a:pt x="0" y="229"/>
                    </a:lnTo>
                    <a:lnTo>
                      <a:pt x="1" y="226"/>
                    </a:lnTo>
                    <a:lnTo>
                      <a:pt x="1" y="223"/>
                    </a:lnTo>
                    <a:lnTo>
                      <a:pt x="4" y="220"/>
                    </a:lnTo>
                    <a:lnTo>
                      <a:pt x="5" y="216"/>
                    </a:lnTo>
                    <a:lnTo>
                      <a:pt x="8" y="212"/>
                    </a:lnTo>
                    <a:lnTo>
                      <a:pt x="10" y="209"/>
                    </a:lnTo>
                    <a:lnTo>
                      <a:pt x="13" y="206"/>
                    </a:lnTo>
                    <a:lnTo>
                      <a:pt x="16" y="204"/>
                    </a:lnTo>
                    <a:lnTo>
                      <a:pt x="37" y="182"/>
                    </a:lnTo>
                    <a:lnTo>
                      <a:pt x="58" y="160"/>
                    </a:lnTo>
                    <a:lnTo>
                      <a:pt x="79" y="140"/>
                    </a:lnTo>
                    <a:lnTo>
                      <a:pt x="75" y="131"/>
                    </a:lnTo>
                    <a:lnTo>
                      <a:pt x="68" y="120"/>
                    </a:lnTo>
                    <a:lnTo>
                      <a:pt x="62" y="111"/>
                    </a:lnTo>
                    <a:lnTo>
                      <a:pt x="51" y="93"/>
                    </a:lnTo>
                    <a:lnTo>
                      <a:pt x="38" y="69"/>
                    </a:lnTo>
                    <a:lnTo>
                      <a:pt x="26" y="44"/>
                    </a:lnTo>
                    <a:lnTo>
                      <a:pt x="26" y="44"/>
                    </a:lnTo>
                    <a:lnTo>
                      <a:pt x="26" y="44"/>
                    </a:lnTo>
                    <a:lnTo>
                      <a:pt x="26" y="42"/>
                    </a:lnTo>
                    <a:lnTo>
                      <a:pt x="26" y="40"/>
                    </a:lnTo>
                    <a:lnTo>
                      <a:pt x="28" y="39"/>
                    </a:lnTo>
                    <a:lnTo>
                      <a:pt x="29" y="39"/>
                    </a:lnTo>
                    <a:lnTo>
                      <a:pt x="29" y="34"/>
                    </a:lnTo>
                    <a:lnTo>
                      <a:pt x="29" y="30"/>
                    </a:lnTo>
                    <a:lnTo>
                      <a:pt x="30" y="27"/>
                    </a:lnTo>
                    <a:lnTo>
                      <a:pt x="30" y="27"/>
                    </a:lnTo>
                    <a:lnTo>
                      <a:pt x="31" y="26"/>
                    </a:lnTo>
                    <a:lnTo>
                      <a:pt x="33" y="25"/>
                    </a:lnTo>
                    <a:lnTo>
                      <a:pt x="34" y="25"/>
                    </a:lnTo>
                    <a:lnTo>
                      <a:pt x="34" y="25"/>
                    </a:lnTo>
                    <a:lnTo>
                      <a:pt x="34" y="30"/>
                    </a:lnTo>
                    <a:lnTo>
                      <a:pt x="35" y="28"/>
                    </a:lnTo>
                    <a:lnTo>
                      <a:pt x="37" y="27"/>
                    </a:lnTo>
                    <a:lnTo>
                      <a:pt x="37" y="26"/>
                    </a:lnTo>
                    <a:lnTo>
                      <a:pt x="38" y="25"/>
                    </a:lnTo>
                    <a:lnTo>
                      <a:pt x="41" y="22"/>
                    </a:lnTo>
                    <a:lnTo>
                      <a:pt x="42" y="22"/>
                    </a:lnTo>
                    <a:lnTo>
                      <a:pt x="84" y="15"/>
                    </a:lnTo>
                    <a:lnTo>
                      <a:pt x="127" y="13"/>
                    </a:lnTo>
                    <a:lnTo>
                      <a:pt x="219" y="13"/>
                    </a:lnTo>
                    <a:lnTo>
                      <a:pt x="266" y="13"/>
                    </a:lnTo>
                    <a:lnTo>
                      <a:pt x="314" y="9"/>
                    </a:lnTo>
                    <a:lnTo>
                      <a:pt x="354" y="5"/>
                    </a:lnTo>
                    <a:lnTo>
                      <a:pt x="395" y="4"/>
                    </a:lnTo>
                    <a:lnTo>
                      <a:pt x="487" y="6"/>
                    </a:lnTo>
                    <a:lnTo>
                      <a:pt x="578" y="5"/>
                    </a:lnTo>
                    <a:lnTo>
                      <a:pt x="618" y="4"/>
                    </a:lnTo>
                    <a:lnTo>
                      <a:pt x="659" y="1"/>
                    </a:lnTo>
                    <a:lnTo>
                      <a:pt x="697" y="1"/>
                    </a:lnTo>
                    <a:lnTo>
                      <a:pt x="736"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4" name="Freeform 109"/>
              <p:cNvSpPr>
                <a:spLocks noEditPoints="1"/>
              </p:cNvSpPr>
              <p:nvPr/>
            </p:nvSpPr>
            <p:spPr bwMode="auto">
              <a:xfrm>
                <a:off x="4535488" y="2865438"/>
                <a:ext cx="60325" cy="42863"/>
              </a:xfrm>
              <a:custGeom>
                <a:avLst/>
                <a:gdLst>
                  <a:gd name="T0" fmla="*/ 18 w 38"/>
                  <a:gd name="T1" fmla="*/ 5 h 27"/>
                  <a:gd name="T2" fmla="*/ 8 w 38"/>
                  <a:gd name="T3" fmla="*/ 9 h 27"/>
                  <a:gd name="T4" fmla="*/ 6 w 38"/>
                  <a:gd name="T5" fmla="*/ 14 h 27"/>
                  <a:gd name="T6" fmla="*/ 8 w 38"/>
                  <a:gd name="T7" fmla="*/ 17 h 27"/>
                  <a:gd name="T8" fmla="*/ 12 w 38"/>
                  <a:gd name="T9" fmla="*/ 15 h 27"/>
                  <a:gd name="T10" fmla="*/ 13 w 38"/>
                  <a:gd name="T11" fmla="*/ 14 h 27"/>
                  <a:gd name="T12" fmla="*/ 13 w 38"/>
                  <a:gd name="T13" fmla="*/ 14 h 27"/>
                  <a:gd name="T14" fmla="*/ 10 w 38"/>
                  <a:gd name="T15" fmla="*/ 17 h 27"/>
                  <a:gd name="T16" fmla="*/ 14 w 38"/>
                  <a:gd name="T17" fmla="*/ 19 h 27"/>
                  <a:gd name="T18" fmla="*/ 26 w 38"/>
                  <a:gd name="T19" fmla="*/ 19 h 27"/>
                  <a:gd name="T20" fmla="*/ 29 w 38"/>
                  <a:gd name="T21" fmla="*/ 15 h 27"/>
                  <a:gd name="T22" fmla="*/ 29 w 38"/>
                  <a:gd name="T23" fmla="*/ 17 h 27"/>
                  <a:gd name="T24" fmla="*/ 31 w 38"/>
                  <a:gd name="T25" fmla="*/ 15 h 27"/>
                  <a:gd name="T26" fmla="*/ 34 w 38"/>
                  <a:gd name="T27" fmla="*/ 11 h 27"/>
                  <a:gd name="T28" fmla="*/ 34 w 38"/>
                  <a:gd name="T29" fmla="*/ 7 h 27"/>
                  <a:gd name="T30" fmla="*/ 29 w 38"/>
                  <a:gd name="T31" fmla="*/ 5 h 27"/>
                  <a:gd name="T32" fmla="*/ 30 w 38"/>
                  <a:gd name="T33" fmla="*/ 0 h 27"/>
                  <a:gd name="T34" fmla="*/ 37 w 38"/>
                  <a:gd name="T35" fmla="*/ 2 h 27"/>
                  <a:gd name="T36" fmla="*/ 38 w 38"/>
                  <a:gd name="T37" fmla="*/ 7 h 27"/>
                  <a:gd name="T38" fmla="*/ 35 w 38"/>
                  <a:gd name="T39" fmla="*/ 13 h 27"/>
                  <a:gd name="T40" fmla="*/ 31 w 38"/>
                  <a:gd name="T41" fmla="*/ 18 h 27"/>
                  <a:gd name="T42" fmla="*/ 22 w 38"/>
                  <a:gd name="T43" fmla="*/ 25 h 27"/>
                  <a:gd name="T44" fmla="*/ 16 w 38"/>
                  <a:gd name="T45" fmla="*/ 27 h 27"/>
                  <a:gd name="T46" fmla="*/ 10 w 38"/>
                  <a:gd name="T47" fmla="*/ 26 h 27"/>
                  <a:gd name="T48" fmla="*/ 5 w 38"/>
                  <a:gd name="T49" fmla="*/ 25 h 27"/>
                  <a:gd name="T50" fmla="*/ 1 w 38"/>
                  <a:gd name="T51" fmla="*/ 23 h 27"/>
                  <a:gd name="T52" fmla="*/ 0 w 38"/>
                  <a:gd name="T53" fmla="*/ 18 h 27"/>
                  <a:gd name="T54" fmla="*/ 1 w 38"/>
                  <a:gd name="T55" fmla="*/ 11 h 27"/>
                  <a:gd name="T56" fmla="*/ 4 w 38"/>
                  <a:gd name="T57" fmla="*/ 10 h 27"/>
                  <a:gd name="T58" fmla="*/ 4 w 38"/>
                  <a:gd name="T59" fmla="*/ 10 h 27"/>
                  <a:gd name="T60" fmla="*/ 2 w 38"/>
                  <a:gd name="T61" fmla="*/ 14 h 27"/>
                  <a:gd name="T62" fmla="*/ 2 w 38"/>
                  <a:gd name="T63" fmla="*/ 18 h 27"/>
                  <a:gd name="T64" fmla="*/ 5 w 38"/>
                  <a:gd name="T65" fmla="*/ 21 h 27"/>
                  <a:gd name="T66" fmla="*/ 5 w 38"/>
                  <a:gd name="T67" fmla="*/ 19 h 27"/>
                  <a:gd name="T68" fmla="*/ 4 w 38"/>
                  <a:gd name="T69" fmla="*/ 17 h 27"/>
                  <a:gd name="T70" fmla="*/ 4 w 38"/>
                  <a:gd name="T71" fmla="*/ 11 h 27"/>
                  <a:gd name="T72" fmla="*/ 12 w 38"/>
                  <a:gd name="T73" fmla="*/ 4 h 27"/>
                  <a:gd name="T74" fmla="*/ 30 w 38"/>
                  <a:gd name="T7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27">
                    <a:moveTo>
                      <a:pt x="26" y="4"/>
                    </a:moveTo>
                    <a:lnTo>
                      <a:pt x="18" y="5"/>
                    </a:lnTo>
                    <a:lnTo>
                      <a:pt x="12" y="6"/>
                    </a:lnTo>
                    <a:lnTo>
                      <a:pt x="8" y="9"/>
                    </a:lnTo>
                    <a:lnTo>
                      <a:pt x="6" y="11"/>
                    </a:lnTo>
                    <a:lnTo>
                      <a:pt x="6" y="14"/>
                    </a:lnTo>
                    <a:lnTo>
                      <a:pt x="6" y="15"/>
                    </a:lnTo>
                    <a:lnTo>
                      <a:pt x="8" y="17"/>
                    </a:lnTo>
                    <a:lnTo>
                      <a:pt x="9" y="15"/>
                    </a:lnTo>
                    <a:lnTo>
                      <a:pt x="12" y="15"/>
                    </a:lnTo>
                    <a:lnTo>
                      <a:pt x="13" y="14"/>
                    </a:lnTo>
                    <a:lnTo>
                      <a:pt x="13" y="14"/>
                    </a:lnTo>
                    <a:lnTo>
                      <a:pt x="14" y="14"/>
                    </a:lnTo>
                    <a:lnTo>
                      <a:pt x="13" y="14"/>
                    </a:lnTo>
                    <a:lnTo>
                      <a:pt x="13" y="15"/>
                    </a:lnTo>
                    <a:lnTo>
                      <a:pt x="10" y="17"/>
                    </a:lnTo>
                    <a:lnTo>
                      <a:pt x="9" y="18"/>
                    </a:lnTo>
                    <a:lnTo>
                      <a:pt x="14" y="19"/>
                    </a:lnTo>
                    <a:lnTo>
                      <a:pt x="19" y="21"/>
                    </a:lnTo>
                    <a:lnTo>
                      <a:pt x="26" y="19"/>
                    </a:lnTo>
                    <a:lnTo>
                      <a:pt x="27" y="17"/>
                    </a:lnTo>
                    <a:lnTo>
                      <a:pt x="29" y="15"/>
                    </a:lnTo>
                    <a:lnTo>
                      <a:pt x="29" y="15"/>
                    </a:lnTo>
                    <a:lnTo>
                      <a:pt x="29" y="17"/>
                    </a:lnTo>
                    <a:lnTo>
                      <a:pt x="29" y="17"/>
                    </a:lnTo>
                    <a:lnTo>
                      <a:pt x="31" y="15"/>
                    </a:lnTo>
                    <a:lnTo>
                      <a:pt x="33" y="14"/>
                    </a:lnTo>
                    <a:lnTo>
                      <a:pt x="34" y="11"/>
                    </a:lnTo>
                    <a:lnTo>
                      <a:pt x="34" y="9"/>
                    </a:lnTo>
                    <a:lnTo>
                      <a:pt x="34" y="7"/>
                    </a:lnTo>
                    <a:lnTo>
                      <a:pt x="33" y="6"/>
                    </a:lnTo>
                    <a:lnTo>
                      <a:pt x="29" y="5"/>
                    </a:lnTo>
                    <a:lnTo>
                      <a:pt x="26" y="4"/>
                    </a:lnTo>
                    <a:close/>
                    <a:moveTo>
                      <a:pt x="30" y="0"/>
                    </a:moveTo>
                    <a:lnTo>
                      <a:pt x="34" y="1"/>
                    </a:lnTo>
                    <a:lnTo>
                      <a:pt x="37" y="2"/>
                    </a:lnTo>
                    <a:lnTo>
                      <a:pt x="38" y="5"/>
                    </a:lnTo>
                    <a:lnTo>
                      <a:pt x="38" y="7"/>
                    </a:lnTo>
                    <a:lnTo>
                      <a:pt x="37" y="10"/>
                    </a:lnTo>
                    <a:lnTo>
                      <a:pt x="35" y="13"/>
                    </a:lnTo>
                    <a:lnTo>
                      <a:pt x="34" y="17"/>
                    </a:lnTo>
                    <a:lnTo>
                      <a:pt x="31" y="18"/>
                    </a:lnTo>
                    <a:lnTo>
                      <a:pt x="27" y="22"/>
                    </a:lnTo>
                    <a:lnTo>
                      <a:pt x="22" y="25"/>
                    </a:lnTo>
                    <a:lnTo>
                      <a:pt x="19" y="26"/>
                    </a:lnTo>
                    <a:lnTo>
                      <a:pt x="16" y="27"/>
                    </a:lnTo>
                    <a:lnTo>
                      <a:pt x="13" y="27"/>
                    </a:lnTo>
                    <a:lnTo>
                      <a:pt x="10" y="26"/>
                    </a:lnTo>
                    <a:lnTo>
                      <a:pt x="8" y="25"/>
                    </a:lnTo>
                    <a:lnTo>
                      <a:pt x="5" y="25"/>
                    </a:lnTo>
                    <a:lnTo>
                      <a:pt x="4" y="25"/>
                    </a:lnTo>
                    <a:lnTo>
                      <a:pt x="1" y="23"/>
                    </a:lnTo>
                    <a:lnTo>
                      <a:pt x="1" y="21"/>
                    </a:lnTo>
                    <a:lnTo>
                      <a:pt x="0" y="18"/>
                    </a:lnTo>
                    <a:lnTo>
                      <a:pt x="1" y="14"/>
                    </a:lnTo>
                    <a:lnTo>
                      <a:pt x="1" y="11"/>
                    </a:lnTo>
                    <a:lnTo>
                      <a:pt x="4" y="10"/>
                    </a:lnTo>
                    <a:lnTo>
                      <a:pt x="4" y="10"/>
                    </a:lnTo>
                    <a:lnTo>
                      <a:pt x="4" y="10"/>
                    </a:lnTo>
                    <a:lnTo>
                      <a:pt x="4" y="10"/>
                    </a:lnTo>
                    <a:lnTo>
                      <a:pt x="2" y="11"/>
                    </a:lnTo>
                    <a:lnTo>
                      <a:pt x="2" y="14"/>
                    </a:lnTo>
                    <a:lnTo>
                      <a:pt x="2" y="17"/>
                    </a:lnTo>
                    <a:lnTo>
                      <a:pt x="2" y="18"/>
                    </a:lnTo>
                    <a:lnTo>
                      <a:pt x="4" y="19"/>
                    </a:lnTo>
                    <a:lnTo>
                      <a:pt x="5" y="21"/>
                    </a:lnTo>
                    <a:lnTo>
                      <a:pt x="5" y="19"/>
                    </a:lnTo>
                    <a:lnTo>
                      <a:pt x="5" y="19"/>
                    </a:lnTo>
                    <a:lnTo>
                      <a:pt x="4" y="18"/>
                    </a:lnTo>
                    <a:lnTo>
                      <a:pt x="4" y="17"/>
                    </a:lnTo>
                    <a:lnTo>
                      <a:pt x="2" y="14"/>
                    </a:lnTo>
                    <a:lnTo>
                      <a:pt x="4" y="11"/>
                    </a:lnTo>
                    <a:lnTo>
                      <a:pt x="5" y="9"/>
                    </a:lnTo>
                    <a:lnTo>
                      <a:pt x="12" y="4"/>
                    </a:lnTo>
                    <a:lnTo>
                      <a:pt x="21" y="0"/>
                    </a:lnTo>
                    <a:lnTo>
                      <a:pt x="3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55" name="Freeform 110"/>
              <p:cNvSpPr>
                <a:spLocks noEditPoints="1"/>
              </p:cNvSpPr>
              <p:nvPr/>
            </p:nvSpPr>
            <p:spPr bwMode="auto">
              <a:xfrm>
                <a:off x="4308475" y="3351213"/>
                <a:ext cx="508000" cy="130175"/>
              </a:xfrm>
              <a:custGeom>
                <a:avLst/>
                <a:gdLst>
                  <a:gd name="T0" fmla="*/ 38 w 320"/>
                  <a:gd name="T1" fmla="*/ 78 h 82"/>
                  <a:gd name="T2" fmla="*/ 39 w 320"/>
                  <a:gd name="T3" fmla="*/ 32 h 82"/>
                  <a:gd name="T4" fmla="*/ 43 w 320"/>
                  <a:gd name="T5" fmla="*/ 20 h 82"/>
                  <a:gd name="T6" fmla="*/ 69 w 320"/>
                  <a:gd name="T7" fmla="*/ 19 h 82"/>
                  <a:gd name="T8" fmla="*/ 80 w 320"/>
                  <a:gd name="T9" fmla="*/ 35 h 82"/>
                  <a:gd name="T10" fmla="*/ 111 w 320"/>
                  <a:gd name="T11" fmla="*/ 40 h 82"/>
                  <a:gd name="T12" fmla="*/ 141 w 320"/>
                  <a:gd name="T13" fmla="*/ 14 h 82"/>
                  <a:gd name="T14" fmla="*/ 166 w 320"/>
                  <a:gd name="T15" fmla="*/ 53 h 82"/>
                  <a:gd name="T16" fmla="*/ 195 w 320"/>
                  <a:gd name="T17" fmla="*/ 29 h 82"/>
                  <a:gd name="T18" fmla="*/ 207 w 320"/>
                  <a:gd name="T19" fmla="*/ 45 h 82"/>
                  <a:gd name="T20" fmla="*/ 214 w 320"/>
                  <a:gd name="T21" fmla="*/ 45 h 82"/>
                  <a:gd name="T22" fmla="*/ 229 w 320"/>
                  <a:gd name="T23" fmla="*/ 37 h 82"/>
                  <a:gd name="T24" fmla="*/ 269 w 320"/>
                  <a:gd name="T25" fmla="*/ 7 h 82"/>
                  <a:gd name="T26" fmla="*/ 283 w 320"/>
                  <a:gd name="T27" fmla="*/ 42 h 82"/>
                  <a:gd name="T28" fmla="*/ 307 w 320"/>
                  <a:gd name="T29" fmla="*/ 39 h 82"/>
                  <a:gd name="T30" fmla="*/ 313 w 320"/>
                  <a:gd name="T31" fmla="*/ 66 h 82"/>
                  <a:gd name="T32" fmla="*/ 319 w 320"/>
                  <a:gd name="T33" fmla="*/ 78 h 82"/>
                  <a:gd name="T34" fmla="*/ 307 w 320"/>
                  <a:gd name="T35" fmla="*/ 45 h 82"/>
                  <a:gd name="T36" fmla="*/ 298 w 320"/>
                  <a:gd name="T37" fmla="*/ 53 h 82"/>
                  <a:gd name="T38" fmla="*/ 290 w 320"/>
                  <a:gd name="T39" fmla="*/ 66 h 82"/>
                  <a:gd name="T40" fmla="*/ 279 w 320"/>
                  <a:gd name="T41" fmla="*/ 46 h 82"/>
                  <a:gd name="T42" fmla="*/ 261 w 320"/>
                  <a:gd name="T43" fmla="*/ 12 h 82"/>
                  <a:gd name="T44" fmla="*/ 239 w 320"/>
                  <a:gd name="T45" fmla="*/ 54 h 82"/>
                  <a:gd name="T46" fmla="*/ 219 w 320"/>
                  <a:gd name="T47" fmla="*/ 39 h 82"/>
                  <a:gd name="T48" fmla="*/ 220 w 320"/>
                  <a:gd name="T49" fmla="*/ 56 h 82"/>
                  <a:gd name="T50" fmla="*/ 216 w 320"/>
                  <a:gd name="T51" fmla="*/ 61 h 82"/>
                  <a:gd name="T52" fmla="*/ 219 w 320"/>
                  <a:gd name="T53" fmla="*/ 66 h 82"/>
                  <a:gd name="T54" fmla="*/ 216 w 320"/>
                  <a:gd name="T55" fmla="*/ 74 h 82"/>
                  <a:gd name="T56" fmla="*/ 212 w 320"/>
                  <a:gd name="T57" fmla="*/ 58 h 82"/>
                  <a:gd name="T58" fmla="*/ 191 w 320"/>
                  <a:gd name="T59" fmla="*/ 35 h 82"/>
                  <a:gd name="T60" fmla="*/ 168 w 320"/>
                  <a:gd name="T61" fmla="*/ 65 h 82"/>
                  <a:gd name="T62" fmla="*/ 159 w 320"/>
                  <a:gd name="T63" fmla="*/ 61 h 82"/>
                  <a:gd name="T64" fmla="*/ 152 w 320"/>
                  <a:gd name="T65" fmla="*/ 42 h 82"/>
                  <a:gd name="T66" fmla="*/ 138 w 320"/>
                  <a:gd name="T67" fmla="*/ 19 h 82"/>
                  <a:gd name="T68" fmla="*/ 119 w 320"/>
                  <a:gd name="T69" fmla="*/ 50 h 82"/>
                  <a:gd name="T70" fmla="*/ 98 w 320"/>
                  <a:gd name="T71" fmla="*/ 29 h 82"/>
                  <a:gd name="T72" fmla="*/ 88 w 320"/>
                  <a:gd name="T73" fmla="*/ 31 h 82"/>
                  <a:gd name="T74" fmla="*/ 75 w 320"/>
                  <a:gd name="T75" fmla="*/ 50 h 82"/>
                  <a:gd name="T76" fmla="*/ 72 w 320"/>
                  <a:gd name="T77" fmla="*/ 58 h 82"/>
                  <a:gd name="T78" fmla="*/ 68 w 320"/>
                  <a:gd name="T79" fmla="*/ 62 h 82"/>
                  <a:gd name="T80" fmla="*/ 63 w 320"/>
                  <a:gd name="T81" fmla="*/ 61 h 82"/>
                  <a:gd name="T82" fmla="*/ 59 w 320"/>
                  <a:gd name="T83" fmla="*/ 14 h 82"/>
                  <a:gd name="T84" fmla="*/ 42 w 320"/>
                  <a:gd name="T85" fmla="*/ 10 h 82"/>
                  <a:gd name="T86" fmla="*/ 44 w 320"/>
                  <a:gd name="T87" fmla="*/ 29 h 82"/>
                  <a:gd name="T88" fmla="*/ 36 w 320"/>
                  <a:gd name="T89" fmla="*/ 46 h 82"/>
                  <a:gd name="T90" fmla="*/ 38 w 320"/>
                  <a:gd name="T91" fmla="*/ 54 h 82"/>
                  <a:gd name="T92" fmla="*/ 11 w 320"/>
                  <a:gd name="T93" fmla="*/ 40 h 82"/>
                  <a:gd name="T94" fmla="*/ 32 w 320"/>
                  <a:gd name="T95" fmla="*/ 58 h 82"/>
                  <a:gd name="T96" fmla="*/ 38 w 320"/>
                  <a:gd name="T97" fmla="*/ 82 h 82"/>
                  <a:gd name="T98" fmla="*/ 29 w 320"/>
                  <a:gd name="T99" fmla="*/ 80 h 82"/>
                  <a:gd name="T100" fmla="*/ 26 w 320"/>
                  <a:gd name="T101" fmla="*/ 73 h 82"/>
                  <a:gd name="T102" fmla="*/ 21 w 320"/>
                  <a:gd name="T103" fmla="*/ 62 h 82"/>
                  <a:gd name="T104" fmla="*/ 13 w 320"/>
                  <a:gd name="T105" fmla="*/ 48 h 82"/>
                  <a:gd name="T106" fmla="*/ 2 w 320"/>
                  <a:gd name="T107" fmla="*/ 32 h 82"/>
                  <a:gd name="T108" fmla="*/ 36 w 320"/>
                  <a:gd name="T109"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0" h="82">
                    <a:moveTo>
                      <a:pt x="29" y="61"/>
                    </a:moveTo>
                    <a:lnTo>
                      <a:pt x="30" y="65"/>
                    </a:lnTo>
                    <a:lnTo>
                      <a:pt x="31" y="69"/>
                    </a:lnTo>
                    <a:lnTo>
                      <a:pt x="34" y="71"/>
                    </a:lnTo>
                    <a:lnTo>
                      <a:pt x="35" y="74"/>
                    </a:lnTo>
                    <a:lnTo>
                      <a:pt x="36" y="77"/>
                    </a:lnTo>
                    <a:lnTo>
                      <a:pt x="38" y="78"/>
                    </a:lnTo>
                    <a:lnTo>
                      <a:pt x="36" y="74"/>
                    </a:lnTo>
                    <a:lnTo>
                      <a:pt x="35" y="70"/>
                    </a:lnTo>
                    <a:lnTo>
                      <a:pt x="34" y="66"/>
                    </a:lnTo>
                    <a:lnTo>
                      <a:pt x="31" y="63"/>
                    </a:lnTo>
                    <a:lnTo>
                      <a:pt x="29" y="61"/>
                    </a:lnTo>
                    <a:close/>
                    <a:moveTo>
                      <a:pt x="43" y="20"/>
                    </a:moveTo>
                    <a:lnTo>
                      <a:pt x="39" y="32"/>
                    </a:lnTo>
                    <a:lnTo>
                      <a:pt x="35" y="44"/>
                    </a:lnTo>
                    <a:lnTo>
                      <a:pt x="35" y="44"/>
                    </a:lnTo>
                    <a:lnTo>
                      <a:pt x="38" y="39"/>
                    </a:lnTo>
                    <a:lnTo>
                      <a:pt x="39" y="36"/>
                    </a:lnTo>
                    <a:lnTo>
                      <a:pt x="40" y="31"/>
                    </a:lnTo>
                    <a:lnTo>
                      <a:pt x="42" y="27"/>
                    </a:lnTo>
                    <a:lnTo>
                      <a:pt x="43" y="20"/>
                    </a:lnTo>
                    <a:close/>
                    <a:moveTo>
                      <a:pt x="47" y="0"/>
                    </a:moveTo>
                    <a:lnTo>
                      <a:pt x="54" y="3"/>
                    </a:lnTo>
                    <a:lnTo>
                      <a:pt x="59" y="6"/>
                    </a:lnTo>
                    <a:lnTo>
                      <a:pt x="61" y="7"/>
                    </a:lnTo>
                    <a:lnTo>
                      <a:pt x="65" y="11"/>
                    </a:lnTo>
                    <a:lnTo>
                      <a:pt x="68" y="15"/>
                    </a:lnTo>
                    <a:lnTo>
                      <a:pt x="69" y="19"/>
                    </a:lnTo>
                    <a:lnTo>
                      <a:pt x="72" y="23"/>
                    </a:lnTo>
                    <a:lnTo>
                      <a:pt x="75" y="31"/>
                    </a:lnTo>
                    <a:lnTo>
                      <a:pt x="77" y="37"/>
                    </a:lnTo>
                    <a:lnTo>
                      <a:pt x="77" y="40"/>
                    </a:lnTo>
                    <a:lnTo>
                      <a:pt x="77" y="39"/>
                    </a:lnTo>
                    <a:lnTo>
                      <a:pt x="78" y="37"/>
                    </a:lnTo>
                    <a:lnTo>
                      <a:pt x="80" y="35"/>
                    </a:lnTo>
                    <a:lnTo>
                      <a:pt x="85" y="29"/>
                    </a:lnTo>
                    <a:lnTo>
                      <a:pt x="89" y="25"/>
                    </a:lnTo>
                    <a:lnTo>
                      <a:pt x="96" y="24"/>
                    </a:lnTo>
                    <a:lnTo>
                      <a:pt x="101" y="23"/>
                    </a:lnTo>
                    <a:lnTo>
                      <a:pt x="101" y="24"/>
                    </a:lnTo>
                    <a:lnTo>
                      <a:pt x="105" y="32"/>
                    </a:lnTo>
                    <a:lnTo>
                      <a:pt x="111" y="40"/>
                    </a:lnTo>
                    <a:lnTo>
                      <a:pt x="119" y="46"/>
                    </a:lnTo>
                    <a:lnTo>
                      <a:pt x="126" y="29"/>
                    </a:lnTo>
                    <a:lnTo>
                      <a:pt x="135" y="12"/>
                    </a:lnTo>
                    <a:lnTo>
                      <a:pt x="136" y="12"/>
                    </a:lnTo>
                    <a:lnTo>
                      <a:pt x="136" y="11"/>
                    </a:lnTo>
                    <a:lnTo>
                      <a:pt x="138" y="11"/>
                    </a:lnTo>
                    <a:lnTo>
                      <a:pt x="141" y="14"/>
                    </a:lnTo>
                    <a:lnTo>
                      <a:pt x="144" y="16"/>
                    </a:lnTo>
                    <a:lnTo>
                      <a:pt x="147" y="20"/>
                    </a:lnTo>
                    <a:lnTo>
                      <a:pt x="149" y="24"/>
                    </a:lnTo>
                    <a:lnTo>
                      <a:pt x="155" y="37"/>
                    </a:lnTo>
                    <a:lnTo>
                      <a:pt x="162" y="50"/>
                    </a:lnTo>
                    <a:lnTo>
                      <a:pt x="164" y="53"/>
                    </a:lnTo>
                    <a:lnTo>
                      <a:pt x="166" y="53"/>
                    </a:lnTo>
                    <a:lnTo>
                      <a:pt x="168" y="53"/>
                    </a:lnTo>
                    <a:lnTo>
                      <a:pt x="169" y="52"/>
                    </a:lnTo>
                    <a:lnTo>
                      <a:pt x="170" y="50"/>
                    </a:lnTo>
                    <a:lnTo>
                      <a:pt x="172" y="48"/>
                    </a:lnTo>
                    <a:lnTo>
                      <a:pt x="173" y="45"/>
                    </a:lnTo>
                    <a:lnTo>
                      <a:pt x="183" y="37"/>
                    </a:lnTo>
                    <a:lnTo>
                      <a:pt x="195" y="29"/>
                    </a:lnTo>
                    <a:lnTo>
                      <a:pt x="195" y="28"/>
                    </a:lnTo>
                    <a:lnTo>
                      <a:pt x="197" y="28"/>
                    </a:lnTo>
                    <a:lnTo>
                      <a:pt x="197" y="28"/>
                    </a:lnTo>
                    <a:lnTo>
                      <a:pt x="199" y="35"/>
                    </a:lnTo>
                    <a:lnTo>
                      <a:pt x="202" y="41"/>
                    </a:lnTo>
                    <a:lnTo>
                      <a:pt x="207" y="46"/>
                    </a:lnTo>
                    <a:lnTo>
                      <a:pt x="207" y="45"/>
                    </a:lnTo>
                    <a:lnTo>
                      <a:pt x="207" y="45"/>
                    </a:lnTo>
                    <a:lnTo>
                      <a:pt x="210" y="48"/>
                    </a:lnTo>
                    <a:lnTo>
                      <a:pt x="212" y="50"/>
                    </a:lnTo>
                    <a:lnTo>
                      <a:pt x="212" y="48"/>
                    </a:lnTo>
                    <a:lnTo>
                      <a:pt x="212" y="46"/>
                    </a:lnTo>
                    <a:lnTo>
                      <a:pt x="214" y="45"/>
                    </a:lnTo>
                    <a:lnTo>
                      <a:pt x="214" y="45"/>
                    </a:lnTo>
                    <a:lnTo>
                      <a:pt x="215" y="41"/>
                    </a:lnTo>
                    <a:lnTo>
                      <a:pt x="216" y="37"/>
                    </a:lnTo>
                    <a:lnTo>
                      <a:pt x="218" y="33"/>
                    </a:lnTo>
                    <a:lnTo>
                      <a:pt x="219" y="32"/>
                    </a:lnTo>
                    <a:lnTo>
                      <a:pt x="219" y="32"/>
                    </a:lnTo>
                    <a:lnTo>
                      <a:pt x="220" y="32"/>
                    </a:lnTo>
                    <a:lnTo>
                      <a:pt x="229" y="37"/>
                    </a:lnTo>
                    <a:lnTo>
                      <a:pt x="236" y="44"/>
                    </a:lnTo>
                    <a:lnTo>
                      <a:pt x="244" y="50"/>
                    </a:lnTo>
                    <a:lnTo>
                      <a:pt x="246" y="40"/>
                    </a:lnTo>
                    <a:lnTo>
                      <a:pt x="249" y="29"/>
                    </a:lnTo>
                    <a:lnTo>
                      <a:pt x="254" y="20"/>
                    </a:lnTo>
                    <a:lnTo>
                      <a:pt x="261" y="12"/>
                    </a:lnTo>
                    <a:lnTo>
                      <a:pt x="269" y="7"/>
                    </a:lnTo>
                    <a:lnTo>
                      <a:pt x="281" y="6"/>
                    </a:lnTo>
                    <a:lnTo>
                      <a:pt x="281" y="6"/>
                    </a:lnTo>
                    <a:lnTo>
                      <a:pt x="281" y="7"/>
                    </a:lnTo>
                    <a:lnTo>
                      <a:pt x="279" y="16"/>
                    </a:lnTo>
                    <a:lnTo>
                      <a:pt x="278" y="27"/>
                    </a:lnTo>
                    <a:lnTo>
                      <a:pt x="279" y="35"/>
                    </a:lnTo>
                    <a:lnTo>
                      <a:pt x="283" y="42"/>
                    </a:lnTo>
                    <a:lnTo>
                      <a:pt x="288" y="49"/>
                    </a:lnTo>
                    <a:lnTo>
                      <a:pt x="294" y="56"/>
                    </a:lnTo>
                    <a:lnTo>
                      <a:pt x="295" y="53"/>
                    </a:lnTo>
                    <a:lnTo>
                      <a:pt x="298" y="50"/>
                    </a:lnTo>
                    <a:lnTo>
                      <a:pt x="300" y="46"/>
                    </a:lnTo>
                    <a:lnTo>
                      <a:pt x="303" y="42"/>
                    </a:lnTo>
                    <a:lnTo>
                      <a:pt x="307" y="39"/>
                    </a:lnTo>
                    <a:lnTo>
                      <a:pt x="311" y="36"/>
                    </a:lnTo>
                    <a:lnTo>
                      <a:pt x="311" y="36"/>
                    </a:lnTo>
                    <a:lnTo>
                      <a:pt x="311" y="37"/>
                    </a:lnTo>
                    <a:lnTo>
                      <a:pt x="311" y="48"/>
                    </a:lnTo>
                    <a:lnTo>
                      <a:pt x="311" y="59"/>
                    </a:lnTo>
                    <a:lnTo>
                      <a:pt x="312" y="63"/>
                    </a:lnTo>
                    <a:lnTo>
                      <a:pt x="313" y="66"/>
                    </a:lnTo>
                    <a:lnTo>
                      <a:pt x="315" y="70"/>
                    </a:lnTo>
                    <a:lnTo>
                      <a:pt x="317" y="73"/>
                    </a:lnTo>
                    <a:lnTo>
                      <a:pt x="320" y="75"/>
                    </a:lnTo>
                    <a:lnTo>
                      <a:pt x="320" y="75"/>
                    </a:lnTo>
                    <a:lnTo>
                      <a:pt x="320" y="77"/>
                    </a:lnTo>
                    <a:lnTo>
                      <a:pt x="319" y="78"/>
                    </a:lnTo>
                    <a:lnTo>
                      <a:pt x="319" y="78"/>
                    </a:lnTo>
                    <a:lnTo>
                      <a:pt x="312" y="77"/>
                    </a:lnTo>
                    <a:lnTo>
                      <a:pt x="309" y="70"/>
                    </a:lnTo>
                    <a:lnTo>
                      <a:pt x="308" y="62"/>
                    </a:lnTo>
                    <a:lnTo>
                      <a:pt x="307" y="54"/>
                    </a:lnTo>
                    <a:lnTo>
                      <a:pt x="307" y="48"/>
                    </a:lnTo>
                    <a:lnTo>
                      <a:pt x="307" y="48"/>
                    </a:lnTo>
                    <a:lnTo>
                      <a:pt x="307" y="45"/>
                    </a:lnTo>
                    <a:lnTo>
                      <a:pt x="307" y="44"/>
                    </a:lnTo>
                    <a:lnTo>
                      <a:pt x="307" y="42"/>
                    </a:lnTo>
                    <a:lnTo>
                      <a:pt x="307" y="41"/>
                    </a:lnTo>
                    <a:lnTo>
                      <a:pt x="306" y="42"/>
                    </a:lnTo>
                    <a:lnTo>
                      <a:pt x="303" y="45"/>
                    </a:lnTo>
                    <a:lnTo>
                      <a:pt x="300" y="48"/>
                    </a:lnTo>
                    <a:lnTo>
                      <a:pt x="298" y="53"/>
                    </a:lnTo>
                    <a:lnTo>
                      <a:pt x="294" y="57"/>
                    </a:lnTo>
                    <a:lnTo>
                      <a:pt x="295" y="57"/>
                    </a:lnTo>
                    <a:lnTo>
                      <a:pt x="295" y="58"/>
                    </a:lnTo>
                    <a:lnTo>
                      <a:pt x="294" y="59"/>
                    </a:lnTo>
                    <a:lnTo>
                      <a:pt x="292" y="61"/>
                    </a:lnTo>
                    <a:lnTo>
                      <a:pt x="292" y="62"/>
                    </a:lnTo>
                    <a:lnTo>
                      <a:pt x="290" y="66"/>
                    </a:lnTo>
                    <a:lnTo>
                      <a:pt x="288" y="70"/>
                    </a:lnTo>
                    <a:lnTo>
                      <a:pt x="288" y="70"/>
                    </a:lnTo>
                    <a:lnTo>
                      <a:pt x="288" y="70"/>
                    </a:lnTo>
                    <a:lnTo>
                      <a:pt x="288" y="70"/>
                    </a:lnTo>
                    <a:lnTo>
                      <a:pt x="288" y="65"/>
                    </a:lnTo>
                    <a:lnTo>
                      <a:pt x="291" y="61"/>
                    </a:lnTo>
                    <a:lnTo>
                      <a:pt x="279" y="46"/>
                    </a:lnTo>
                    <a:lnTo>
                      <a:pt x="274" y="29"/>
                    </a:lnTo>
                    <a:lnTo>
                      <a:pt x="274" y="25"/>
                    </a:lnTo>
                    <a:lnTo>
                      <a:pt x="274" y="21"/>
                    </a:lnTo>
                    <a:lnTo>
                      <a:pt x="275" y="19"/>
                    </a:lnTo>
                    <a:lnTo>
                      <a:pt x="275" y="15"/>
                    </a:lnTo>
                    <a:lnTo>
                      <a:pt x="267" y="10"/>
                    </a:lnTo>
                    <a:lnTo>
                      <a:pt x="261" y="12"/>
                    </a:lnTo>
                    <a:lnTo>
                      <a:pt x="256" y="20"/>
                    </a:lnTo>
                    <a:lnTo>
                      <a:pt x="249" y="35"/>
                    </a:lnTo>
                    <a:lnTo>
                      <a:pt x="246" y="53"/>
                    </a:lnTo>
                    <a:lnTo>
                      <a:pt x="246" y="54"/>
                    </a:lnTo>
                    <a:lnTo>
                      <a:pt x="245" y="56"/>
                    </a:lnTo>
                    <a:lnTo>
                      <a:pt x="243" y="57"/>
                    </a:lnTo>
                    <a:lnTo>
                      <a:pt x="239" y="54"/>
                    </a:lnTo>
                    <a:lnTo>
                      <a:pt x="235" y="50"/>
                    </a:lnTo>
                    <a:lnTo>
                      <a:pt x="231" y="46"/>
                    </a:lnTo>
                    <a:lnTo>
                      <a:pt x="227" y="42"/>
                    </a:lnTo>
                    <a:lnTo>
                      <a:pt x="223" y="39"/>
                    </a:lnTo>
                    <a:lnTo>
                      <a:pt x="222" y="37"/>
                    </a:lnTo>
                    <a:lnTo>
                      <a:pt x="220" y="39"/>
                    </a:lnTo>
                    <a:lnTo>
                      <a:pt x="219" y="39"/>
                    </a:lnTo>
                    <a:lnTo>
                      <a:pt x="219" y="41"/>
                    </a:lnTo>
                    <a:lnTo>
                      <a:pt x="219" y="44"/>
                    </a:lnTo>
                    <a:lnTo>
                      <a:pt x="219" y="46"/>
                    </a:lnTo>
                    <a:lnTo>
                      <a:pt x="219" y="50"/>
                    </a:lnTo>
                    <a:lnTo>
                      <a:pt x="220" y="53"/>
                    </a:lnTo>
                    <a:lnTo>
                      <a:pt x="220" y="54"/>
                    </a:lnTo>
                    <a:lnTo>
                      <a:pt x="220" y="56"/>
                    </a:lnTo>
                    <a:lnTo>
                      <a:pt x="220" y="57"/>
                    </a:lnTo>
                    <a:lnTo>
                      <a:pt x="220" y="58"/>
                    </a:lnTo>
                    <a:lnTo>
                      <a:pt x="219" y="59"/>
                    </a:lnTo>
                    <a:lnTo>
                      <a:pt x="218" y="59"/>
                    </a:lnTo>
                    <a:lnTo>
                      <a:pt x="216" y="59"/>
                    </a:lnTo>
                    <a:lnTo>
                      <a:pt x="216" y="59"/>
                    </a:lnTo>
                    <a:lnTo>
                      <a:pt x="216" y="61"/>
                    </a:lnTo>
                    <a:lnTo>
                      <a:pt x="219" y="63"/>
                    </a:lnTo>
                    <a:lnTo>
                      <a:pt x="222" y="66"/>
                    </a:lnTo>
                    <a:lnTo>
                      <a:pt x="223" y="70"/>
                    </a:lnTo>
                    <a:lnTo>
                      <a:pt x="223" y="70"/>
                    </a:lnTo>
                    <a:lnTo>
                      <a:pt x="222" y="71"/>
                    </a:lnTo>
                    <a:lnTo>
                      <a:pt x="222" y="71"/>
                    </a:lnTo>
                    <a:lnTo>
                      <a:pt x="219" y="66"/>
                    </a:lnTo>
                    <a:lnTo>
                      <a:pt x="218" y="66"/>
                    </a:lnTo>
                    <a:lnTo>
                      <a:pt x="216" y="63"/>
                    </a:lnTo>
                    <a:lnTo>
                      <a:pt x="216" y="69"/>
                    </a:lnTo>
                    <a:lnTo>
                      <a:pt x="218" y="74"/>
                    </a:lnTo>
                    <a:lnTo>
                      <a:pt x="216" y="74"/>
                    </a:lnTo>
                    <a:lnTo>
                      <a:pt x="216" y="74"/>
                    </a:lnTo>
                    <a:lnTo>
                      <a:pt x="216" y="74"/>
                    </a:lnTo>
                    <a:lnTo>
                      <a:pt x="215" y="70"/>
                    </a:lnTo>
                    <a:lnTo>
                      <a:pt x="214" y="66"/>
                    </a:lnTo>
                    <a:lnTo>
                      <a:pt x="214" y="61"/>
                    </a:lnTo>
                    <a:lnTo>
                      <a:pt x="214" y="59"/>
                    </a:lnTo>
                    <a:lnTo>
                      <a:pt x="212" y="58"/>
                    </a:lnTo>
                    <a:lnTo>
                      <a:pt x="212" y="58"/>
                    </a:lnTo>
                    <a:lnTo>
                      <a:pt x="212" y="58"/>
                    </a:lnTo>
                    <a:lnTo>
                      <a:pt x="211" y="57"/>
                    </a:lnTo>
                    <a:lnTo>
                      <a:pt x="207" y="53"/>
                    </a:lnTo>
                    <a:lnTo>
                      <a:pt x="203" y="50"/>
                    </a:lnTo>
                    <a:lnTo>
                      <a:pt x="199" y="46"/>
                    </a:lnTo>
                    <a:lnTo>
                      <a:pt x="197" y="41"/>
                    </a:lnTo>
                    <a:lnTo>
                      <a:pt x="194" y="37"/>
                    </a:lnTo>
                    <a:lnTo>
                      <a:pt x="191" y="35"/>
                    </a:lnTo>
                    <a:lnTo>
                      <a:pt x="186" y="37"/>
                    </a:lnTo>
                    <a:lnTo>
                      <a:pt x="180" y="44"/>
                    </a:lnTo>
                    <a:lnTo>
                      <a:pt x="173" y="50"/>
                    </a:lnTo>
                    <a:lnTo>
                      <a:pt x="168" y="57"/>
                    </a:lnTo>
                    <a:lnTo>
                      <a:pt x="165" y="61"/>
                    </a:lnTo>
                    <a:lnTo>
                      <a:pt x="165" y="62"/>
                    </a:lnTo>
                    <a:lnTo>
                      <a:pt x="168" y="65"/>
                    </a:lnTo>
                    <a:lnTo>
                      <a:pt x="172" y="69"/>
                    </a:lnTo>
                    <a:lnTo>
                      <a:pt x="170" y="69"/>
                    </a:lnTo>
                    <a:lnTo>
                      <a:pt x="170" y="69"/>
                    </a:lnTo>
                    <a:lnTo>
                      <a:pt x="168" y="67"/>
                    </a:lnTo>
                    <a:lnTo>
                      <a:pt x="165" y="66"/>
                    </a:lnTo>
                    <a:lnTo>
                      <a:pt x="161" y="63"/>
                    </a:lnTo>
                    <a:lnTo>
                      <a:pt x="159" y="61"/>
                    </a:lnTo>
                    <a:lnTo>
                      <a:pt x="157" y="58"/>
                    </a:lnTo>
                    <a:lnTo>
                      <a:pt x="156" y="56"/>
                    </a:lnTo>
                    <a:lnTo>
                      <a:pt x="156" y="52"/>
                    </a:lnTo>
                    <a:lnTo>
                      <a:pt x="156" y="52"/>
                    </a:lnTo>
                    <a:lnTo>
                      <a:pt x="157" y="52"/>
                    </a:lnTo>
                    <a:lnTo>
                      <a:pt x="155" y="46"/>
                    </a:lnTo>
                    <a:lnTo>
                      <a:pt x="152" y="42"/>
                    </a:lnTo>
                    <a:lnTo>
                      <a:pt x="149" y="37"/>
                    </a:lnTo>
                    <a:lnTo>
                      <a:pt x="148" y="33"/>
                    </a:lnTo>
                    <a:lnTo>
                      <a:pt x="147" y="29"/>
                    </a:lnTo>
                    <a:lnTo>
                      <a:pt x="144" y="24"/>
                    </a:lnTo>
                    <a:lnTo>
                      <a:pt x="143" y="20"/>
                    </a:lnTo>
                    <a:lnTo>
                      <a:pt x="139" y="18"/>
                    </a:lnTo>
                    <a:lnTo>
                      <a:pt x="138" y="19"/>
                    </a:lnTo>
                    <a:lnTo>
                      <a:pt x="134" y="24"/>
                    </a:lnTo>
                    <a:lnTo>
                      <a:pt x="130" y="32"/>
                    </a:lnTo>
                    <a:lnTo>
                      <a:pt x="124" y="40"/>
                    </a:lnTo>
                    <a:lnTo>
                      <a:pt x="122" y="46"/>
                    </a:lnTo>
                    <a:lnTo>
                      <a:pt x="120" y="48"/>
                    </a:lnTo>
                    <a:lnTo>
                      <a:pt x="120" y="50"/>
                    </a:lnTo>
                    <a:lnTo>
                      <a:pt x="119" y="50"/>
                    </a:lnTo>
                    <a:lnTo>
                      <a:pt x="118" y="50"/>
                    </a:lnTo>
                    <a:lnTo>
                      <a:pt x="113" y="48"/>
                    </a:lnTo>
                    <a:lnTo>
                      <a:pt x="107" y="44"/>
                    </a:lnTo>
                    <a:lnTo>
                      <a:pt x="103" y="39"/>
                    </a:lnTo>
                    <a:lnTo>
                      <a:pt x="101" y="33"/>
                    </a:lnTo>
                    <a:lnTo>
                      <a:pt x="99" y="32"/>
                    </a:lnTo>
                    <a:lnTo>
                      <a:pt x="98" y="29"/>
                    </a:lnTo>
                    <a:lnTo>
                      <a:pt x="98" y="28"/>
                    </a:lnTo>
                    <a:lnTo>
                      <a:pt x="98" y="27"/>
                    </a:lnTo>
                    <a:lnTo>
                      <a:pt x="97" y="27"/>
                    </a:lnTo>
                    <a:lnTo>
                      <a:pt x="96" y="25"/>
                    </a:lnTo>
                    <a:lnTo>
                      <a:pt x="94" y="27"/>
                    </a:lnTo>
                    <a:lnTo>
                      <a:pt x="92" y="28"/>
                    </a:lnTo>
                    <a:lnTo>
                      <a:pt x="88" y="31"/>
                    </a:lnTo>
                    <a:lnTo>
                      <a:pt x="85" y="33"/>
                    </a:lnTo>
                    <a:lnTo>
                      <a:pt x="82" y="37"/>
                    </a:lnTo>
                    <a:lnTo>
                      <a:pt x="80" y="41"/>
                    </a:lnTo>
                    <a:lnTo>
                      <a:pt x="77" y="44"/>
                    </a:lnTo>
                    <a:lnTo>
                      <a:pt x="77" y="45"/>
                    </a:lnTo>
                    <a:lnTo>
                      <a:pt x="76" y="48"/>
                    </a:lnTo>
                    <a:lnTo>
                      <a:pt x="75" y="50"/>
                    </a:lnTo>
                    <a:lnTo>
                      <a:pt x="73" y="53"/>
                    </a:lnTo>
                    <a:lnTo>
                      <a:pt x="72" y="56"/>
                    </a:lnTo>
                    <a:lnTo>
                      <a:pt x="72" y="57"/>
                    </a:lnTo>
                    <a:lnTo>
                      <a:pt x="72" y="58"/>
                    </a:lnTo>
                    <a:lnTo>
                      <a:pt x="73" y="58"/>
                    </a:lnTo>
                    <a:lnTo>
                      <a:pt x="73" y="58"/>
                    </a:lnTo>
                    <a:lnTo>
                      <a:pt x="72" y="58"/>
                    </a:lnTo>
                    <a:lnTo>
                      <a:pt x="72" y="59"/>
                    </a:lnTo>
                    <a:lnTo>
                      <a:pt x="71" y="59"/>
                    </a:lnTo>
                    <a:lnTo>
                      <a:pt x="69" y="59"/>
                    </a:lnTo>
                    <a:lnTo>
                      <a:pt x="69" y="58"/>
                    </a:lnTo>
                    <a:lnTo>
                      <a:pt x="69" y="61"/>
                    </a:lnTo>
                    <a:lnTo>
                      <a:pt x="69" y="62"/>
                    </a:lnTo>
                    <a:lnTo>
                      <a:pt x="68" y="62"/>
                    </a:lnTo>
                    <a:lnTo>
                      <a:pt x="68" y="62"/>
                    </a:lnTo>
                    <a:lnTo>
                      <a:pt x="68" y="62"/>
                    </a:lnTo>
                    <a:lnTo>
                      <a:pt x="68" y="59"/>
                    </a:lnTo>
                    <a:lnTo>
                      <a:pt x="68" y="57"/>
                    </a:lnTo>
                    <a:lnTo>
                      <a:pt x="63" y="62"/>
                    </a:lnTo>
                    <a:lnTo>
                      <a:pt x="63" y="62"/>
                    </a:lnTo>
                    <a:lnTo>
                      <a:pt x="63" y="61"/>
                    </a:lnTo>
                    <a:lnTo>
                      <a:pt x="67" y="58"/>
                    </a:lnTo>
                    <a:lnTo>
                      <a:pt x="69" y="54"/>
                    </a:lnTo>
                    <a:lnTo>
                      <a:pt x="73" y="48"/>
                    </a:lnTo>
                    <a:lnTo>
                      <a:pt x="75" y="45"/>
                    </a:lnTo>
                    <a:lnTo>
                      <a:pt x="69" y="31"/>
                    </a:lnTo>
                    <a:lnTo>
                      <a:pt x="63" y="16"/>
                    </a:lnTo>
                    <a:lnTo>
                      <a:pt x="59" y="14"/>
                    </a:lnTo>
                    <a:lnTo>
                      <a:pt x="56" y="10"/>
                    </a:lnTo>
                    <a:lnTo>
                      <a:pt x="52" y="7"/>
                    </a:lnTo>
                    <a:lnTo>
                      <a:pt x="48" y="6"/>
                    </a:lnTo>
                    <a:lnTo>
                      <a:pt x="44" y="6"/>
                    </a:lnTo>
                    <a:lnTo>
                      <a:pt x="42" y="6"/>
                    </a:lnTo>
                    <a:lnTo>
                      <a:pt x="40" y="7"/>
                    </a:lnTo>
                    <a:lnTo>
                      <a:pt x="42" y="10"/>
                    </a:lnTo>
                    <a:lnTo>
                      <a:pt x="43" y="14"/>
                    </a:lnTo>
                    <a:lnTo>
                      <a:pt x="43" y="14"/>
                    </a:lnTo>
                    <a:lnTo>
                      <a:pt x="46" y="16"/>
                    </a:lnTo>
                    <a:lnTo>
                      <a:pt x="46" y="19"/>
                    </a:lnTo>
                    <a:lnTo>
                      <a:pt x="46" y="23"/>
                    </a:lnTo>
                    <a:lnTo>
                      <a:pt x="46" y="27"/>
                    </a:lnTo>
                    <a:lnTo>
                      <a:pt x="44" y="29"/>
                    </a:lnTo>
                    <a:lnTo>
                      <a:pt x="43" y="40"/>
                    </a:lnTo>
                    <a:lnTo>
                      <a:pt x="43" y="40"/>
                    </a:lnTo>
                    <a:lnTo>
                      <a:pt x="42" y="40"/>
                    </a:lnTo>
                    <a:lnTo>
                      <a:pt x="43" y="32"/>
                    </a:lnTo>
                    <a:lnTo>
                      <a:pt x="40" y="36"/>
                    </a:lnTo>
                    <a:lnTo>
                      <a:pt x="39" y="41"/>
                    </a:lnTo>
                    <a:lnTo>
                      <a:pt x="36" y="46"/>
                    </a:lnTo>
                    <a:lnTo>
                      <a:pt x="42" y="50"/>
                    </a:lnTo>
                    <a:lnTo>
                      <a:pt x="44" y="57"/>
                    </a:lnTo>
                    <a:lnTo>
                      <a:pt x="44" y="58"/>
                    </a:lnTo>
                    <a:lnTo>
                      <a:pt x="43" y="58"/>
                    </a:lnTo>
                    <a:lnTo>
                      <a:pt x="43" y="59"/>
                    </a:lnTo>
                    <a:lnTo>
                      <a:pt x="39" y="57"/>
                    </a:lnTo>
                    <a:lnTo>
                      <a:pt x="38" y="54"/>
                    </a:lnTo>
                    <a:lnTo>
                      <a:pt x="35" y="52"/>
                    </a:lnTo>
                    <a:lnTo>
                      <a:pt x="34" y="49"/>
                    </a:lnTo>
                    <a:lnTo>
                      <a:pt x="29" y="45"/>
                    </a:lnTo>
                    <a:lnTo>
                      <a:pt x="22" y="41"/>
                    </a:lnTo>
                    <a:lnTo>
                      <a:pt x="15" y="39"/>
                    </a:lnTo>
                    <a:lnTo>
                      <a:pt x="8" y="37"/>
                    </a:lnTo>
                    <a:lnTo>
                      <a:pt x="11" y="40"/>
                    </a:lnTo>
                    <a:lnTo>
                      <a:pt x="13" y="39"/>
                    </a:lnTo>
                    <a:lnTo>
                      <a:pt x="14" y="39"/>
                    </a:lnTo>
                    <a:lnTo>
                      <a:pt x="17" y="41"/>
                    </a:lnTo>
                    <a:lnTo>
                      <a:pt x="19" y="45"/>
                    </a:lnTo>
                    <a:lnTo>
                      <a:pt x="23" y="48"/>
                    </a:lnTo>
                    <a:lnTo>
                      <a:pt x="27" y="53"/>
                    </a:lnTo>
                    <a:lnTo>
                      <a:pt x="32" y="58"/>
                    </a:lnTo>
                    <a:lnTo>
                      <a:pt x="35" y="65"/>
                    </a:lnTo>
                    <a:lnTo>
                      <a:pt x="38" y="67"/>
                    </a:lnTo>
                    <a:lnTo>
                      <a:pt x="39" y="73"/>
                    </a:lnTo>
                    <a:lnTo>
                      <a:pt x="40" y="77"/>
                    </a:lnTo>
                    <a:lnTo>
                      <a:pt x="39" y="80"/>
                    </a:lnTo>
                    <a:lnTo>
                      <a:pt x="38" y="82"/>
                    </a:lnTo>
                    <a:lnTo>
                      <a:pt x="38" y="82"/>
                    </a:lnTo>
                    <a:lnTo>
                      <a:pt x="35" y="82"/>
                    </a:lnTo>
                    <a:lnTo>
                      <a:pt x="35" y="80"/>
                    </a:lnTo>
                    <a:lnTo>
                      <a:pt x="34" y="79"/>
                    </a:lnTo>
                    <a:lnTo>
                      <a:pt x="32" y="77"/>
                    </a:lnTo>
                    <a:lnTo>
                      <a:pt x="31" y="75"/>
                    </a:lnTo>
                    <a:lnTo>
                      <a:pt x="30" y="78"/>
                    </a:lnTo>
                    <a:lnTo>
                      <a:pt x="29" y="80"/>
                    </a:lnTo>
                    <a:lnTo>
                      <a:pt x="27" y="80"/>
                    </a:lnTo>
                    <a:lnTo>
                      <a:pt x="29" y="80"/>
                    </a:lnTo>
                    <a:lnTo>
                      <a:pt x="30" y="77"/>
                    </a:lnTo>
                    <a:lnTo>
                      <a:pt x="30" y="74"/>
                    </a:lnTo>
                    <a:lnTo>
                      <a:pt x="27" y="71"/>
                    </a:lnTo>
                    <a:lnTo>
                      <a:pt x="27" y="71"/>
                    </a:lnTo>
                    <a:lnTo>
                      <a:pt x="26" y="73"/>
                    </a:lnTo>
                    <a:lnTo>
                      <a:pt x="26" y="74"/>
                    </a:lnTo>
                    <a:lnTo>
                      <a:pt x="25" y="74"/>
                    </a:lnTo>
                    <a:lnTo>
                      <a:pt x="25" y="74"/>
                    </a:lnTo>
                    <a:lnTo>
                      <a:pt x="25" y="74"/>
                    </a:lnTo>
                    <a:lnTo>
                      <a:pt x="26" y="73"/>
                    </a:lnTo>
                    <a:lnTo>
                      <a:pt x="27" y="70"/>
                    </a:lnTo>
                    <a:lnTo>
                      <a:pt x="21" y="62"/>
                    </a:lnTo>
                    <a:lnTo>
                      <a:pt x="15" y="54"/>
                    </a:lnTo>
                    <a:lnTo>
                      <a:pt x="15" y="53"/>
                    </a:lnTo>
                    <a:lnTo>
                      <a:pt x="17" y="52"/>
                    </a:lnTo>
                    <a:lnTo>
                      <a:pt x="17" y="52"/>
                    </a:lnTo>
                    <a:lnTo>
                      <a:pt x="18" y="52"/>
                    </a:lnTo>
                    <a:lnTo>
                      <a:pt x="17" y="52"/>
                    </a:lnTo>
                    <a:lnTo>
                      <a:pt x="13" y="48"/>
                    </a:lnTo>
                    <a:lnTo>
                      <a:pt x="8" y="44"/>
                    </a:lnTo>
                    <a:lnTo>
                      <a:pt x="4" y="40"/>
                    </a:lnTo>
                    <a:lnTo>
                      <a:pt x="0" y="36"/>
                    </a:lnTo>
                    <a:lnTo>
                      <a:pt x="0" y="35"/>
                    </a:lnTo>
                    <a:lnTo>
                      <a:pt x="0" y="33"/>
                    </a:lnTo>
                    <a:lnTo>
                      <a:pt x="1" y="33"/>
                    </a:lnTo>
                    <a:lnTo>
                      <a:pt x="2" y="32"/>
                    </a:lnTo>
                    <a:lnTo>
                      <a:pt x="18" y="35"/>
                    </a:lnTo>
                    <a:lnTo>
                      <a:pt x="32" y="42"/>
                    </a:lnTo>
                    <a:lnTo>
                      <a:pt x="36" y="32"/>
                    </a:lnTo>
                    <a:lnTo>
                      <a:pt x="39" y="21"/>
                    </a:lnTo>
                    <a:lnTo>
                      <a:pt x="36" y="11"/>
                    </a:lnTo>
                    <a:lnTo>
                      <a:pt x="36" y="8"/>
                    </a:lnTo>
                    <a:lnTo>
                      <a:pt x="36" y="6"/>
                    </a:lnTo>
                    <a:lnTo>
                      <a:pt x="36" y="4"/>
                    </a:lnTo>
                    <a:lnTo>
                      <a:pt x="42" y="0"/>
                    </a:lnTo>
                    <a:lnTo>
                      <a:pt x="4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63" name="矩形 62"/>
            <p:cNvSpPr/>
            <p:nvPr/>
          </p:nvSpPr>
          <p:spPr>
            <a:xfrm>
              <a:off x="2444468" y="4972398"/>
              <a:ext cx="1700375" cy="39658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b="1" dirty="0">
                  <a:solidFill>
                    <a:srgbClr val="000000"/>
                  </a:solidFill>
                  <a:effectLst/>
                  <a:ea typeface="汉仪小麦体简" panose="00020600040101010101"/>
                  <a:cs typeface="宋体" panose="02010600030101010101" pitchFamily="2" charset="-122"/>
                </a:rPr>
                <a:t>热度图书推荐</a:t>
              </a:r>
              <a:endParaRPr kumimoji="0" lang="zh-CN" altLang="en-US"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sp>
        <p:nvSpPr>
          <p:cNvPr id="64" name="矩形 63"/>
          <p:cNvSpPr/>
          <p:nvPr/>
        </p:nvSpPr>
        <p:spPr>
          <a:xfrm>
            <a:off x="4156462" y="3270247"/>
            <a:ext cx="5686038" cy="1477328"/>
          </a:xfrm>
          <a:prstGeom prst="rect">
            <a:avLst/>
          </a:prstGeom>
        </p:spPr>
        <p:txBody>
          <a:bodyPr wrap="square">
            <a:spAutoFit/>
            <a:scene3d>
              <a:camera prst="orthographicFront"/>
              <a:lightRig rig="threePt" dir="t"/>
            </a:scene3d>
            <a:sp3d contourW="12700"/>
          </a:bodyPr>
          <a:lstStyle/>
          <a:p>
            <a:r>
              <a:rPr lang="zh-CN" altLang="zh-CN" dirty="0">
                <a:ea typeface="汉仪小麦体简" panose="00020600040101010101"/>
              </a:rPr>
              <a:t>功能要求：根据第三方或者账号登录，跳转到个人页面。 </a:t>
            </a:r>
          </a:p>
          <a:p>
            <a:r>
              <a:rPr lang="zh-CN" altLang="zh-CN" dirty="0">
                <a:ea typeface="汉仪小麦体简" panose="00020600040101010101"/>
              </a:rPr>
              <a:t>性能要求：及时做出响应。 </a:t>
            </a:r>
          </a:p>
          <a:p>
            <a:r>
              <a:rPr lang="zh-CN" altLang="zh-CN" dirty="0">
                <a:ea typeface="汉仪小麦体简" panose="00020600040101010101"/>
              </a:rPr>
              <a:t>输入项：点击事件使其进行。 </a:t>
            </a:r>
          </a:p>
          <a:p>
            <a:r>
              <a:rPr lang="zh-CN" altLang="zh-CN" dirty="0">
                <a:ea typeface="汉仪小麦体简" panose="00020600040101010101"/>
              </a:rPr>
              <a:t>输出项：登录成功，登录失败，成功跳转个人页面，失败进行提示。</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sp>
        <p:nvSpPr>
          <p:cNvPr id="65" name="矩形 64"/>
          <p:cNvSpPr/>
          <p:nvPr/>
        </p:nvSpPr>
        <p:spPr>
          <a:xfrm>
            <a:off x="4156462" y="4877185"/>
            <a:ext cx="5686038" cy="1754326"/>
          </a:xfrm>
          <a:prstGeom prst="rect">
            <a:avLst/>
          </a:prstGeom>
        </p:spPr>
        <p:txBody>
          <a:bodyPr wrap="square">
            <a:spAutoFit/>
            <a:scene3d>
              <a:camera prst="orthographicFront"/>
              <a:lightRig rig="threePt" dir="t"/>
            </a:scene3d>
            <a:sp3d contourW="12700"/>
          </a:bodyPr>
          <a:lstStyle/>
          <a:p>
            <a:r>
              <a:rPr lang="zh-CN" altLang="zh-CN" dirty="0">
                <a:ea typeface="汉仪小麦体简" panose="00020600040101010101"/>
              </a:rPr>
              <a:t>功能要求：打开界面，可以显示查找搜索次数为依据的图书热度榜单。 </a:t>
            </a:r>
          </a:p>
          <a:p>
            <a:r>
              <a:rPr lang="zh-CN" altLang="zh-CN" dirty="0">
                <a:ea typeface="汉仪小麦体简" panose="00020600040101010101"/>
              </a:rPr>
              <a:t>性能要求：及时做出响应。 </a:t>
            </a:r>
          </a:p>
          <a:p>
            <a:r>
              <a:rPr lang="zh-CN" altLang="zh-CN" dirty="0">
                <a:ea typeface="汉仪小麦体简" panose="00020600040101010101"/>
              </a:rPr>
              <a:t>输入项：点击事件使其进行。 </a:t>
            </a:r>
          </a:p>
          <a:p>
            <a:r>
              <a:rPr lang="zh-CN" altLang="zh-CN" dirty="0">
                <a:ea typeface="汉仪小麦体简" panose="00020600040101010101"/>
              </a:rPr>
              <a:t>输出项：显示出正序的查找数量借阅数量搜索数量为依据的综合排行。</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nvGrpSpPr>
          <p:cNvPr id="66" name="组合 65"/>
          <p:cNvGrpSpPr/>
          <p:nvPr/>
        </p:nvGrpSpPr>
        <p:grpSpPr>
          <a:xfrm>
            <a:off x="0" y="206306"/>
            <a:ext cx="6720420" cy="902380"/>
            <a:chOff x="0" y="206306"/>
            <a:chExt cx="6720420" cy="902380"/>
          </a:xfrm>
        </p:grpSpPr>
        <p:sp>
          <p:nvSpPr>
            <p:cNvPr id="67" name="文本框 66"/>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4.1 </a:t>
              </a:r>
              <a:r>
                <a:rPr lang="zh-CN" altLang="zh-CN" sz="24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用户接口</a:t>
              </a:r>
              <a:endParaRPr kumimoji="0" lang="zh-CN" altLang="en-US" sz="240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endParaRPr>
            </a:p>
          </p:txBody>
        </p:sp>
        <p:grpSp>
          <p:nvGrpSpPr>
            <p:cNvPr id="68" name="组合 67"/>
            <p:cNvGrpSpPr/>
            <p:nvPr/>
          </p:nvGrpSpPr>
          <p:grpSpPr>
            <a:xfrm>
              <a:off x="0" y="429601"/>
              <a:ext cx="6720420" cy="679085"/>
              <a:chOff x="0" y="429601"/>
              <a:chExt cx="6720420" cy="679085"/>
            </a:xfrm>
          </p:grpSpPr>
          <p:sp>
            <p:nvSpPr>
              <p:cNvPr id="69" name="任意多边形 68"/>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70" name="任意多边形 69"/>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40346116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500" fill="hold"/>
                                        <p:tgtEl>
                                          <p:spTgt spid="66"/>
                                        </p:tgtEl>
                                        <p:attrNameLst>
                                          <p:attrName>ppt_x</p:attrName>
                                        </p:attrNameLst>
                                      </p:cBhvr>
                                      <p:tavLst>
                                        <p:tav tm="0">
                                          <p:val>
                                            <p:strVal val="0-#ppt_w/2"/>
                                          </p:val>
                                        </p:tav>
                                        <p:tav tm="100000">
                                          <p:val>
                                            <p:strVal val="#ppt_x"/>
                                          </p:val>
                                        </p:tav>
                                      </p:tavLst>
                                    </p:anim>
                                    <p:anim calcmode="lin" valueType="num">
                                      <p:cBhvr additive="base">
                                        <p:cTn id="8" dur="500" fill="hold"/>
                                        <p:tgtEl>
                                          <p:spTgt spid="6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7" presetClass="entr" presetSubtype="0" fill="hold" nodeType="afterEffect">
                                  <p:stCondLst>
                                    <p:cond delay="0"/>
                                  </p:stCondLst>
                                  <p:childTnLst>
                                    <p:set>
                                      <p:cBhvr>
                                        <p:cTn id="11" dur="1" fill="hold">
                                          <p:stCondLst>
                                            <p:cond delay="0"/>
                                          </p:stCondLst>
                                        </p:cTn>
                                        <p:tgtEl>
                                          <p:spTgt spid="71"/>
                                        </p:tgtEl>
                                        <p:attrNameLst>
                                          <p:attrName>style.visibility</p:attrName>
                                        </p:attrNameLst>
                                      </p:cBhvr>
                                      <p:to>
                                        <p:strVal val="visible"/>
                                      </p:to>
                                    </p:set>
                                    <p:animEffect transition="in" filter="fade">
                                      <p:cBhvr>
                                        <p:cTn id="12" dur="1000"/>
                                        <p:tgtEl>
                                          <p:spTgt spid="71"/>
                                        </p:tgtEl>
                                      </p:cBhvr>
                                    </p:animEffect>
                                    <p:anim calcmode="lin" valueType="num">
                                      <p:cBhvr>
                                        <p:cTn id="13" dur="1000" fill="hold"/>
                                        <p:tgtEl>
                                          <p:spTgt spid="71"/>
                                        </p:tgtEl>
                                        <p:attrNameLst>
                                          <p:attrName>ppt_x</p:attrName>
                                        </p:attrNameLst>
                                      </p:cBhvr>
                                      <p:tavLst>
                                        <p:tav tm="0">
                                          <p:val>
                                            <p:strVal val="#ppt_x"/>
                                          </p:val>
                                        </p:tav>
                                        <p:tav tm="100000">
                                          <p:val>
                                            <p:strVal val="#ppt_x"/>
                                          </p:val>
                                        </p:tav>
                                      </p:tavLst>
                                    </p:anim>
                                    <p:anim calcmode="lin" valueType="num">
                                      <p:cBhvr>
                                        <p:cTn id="14" dur="900" decel="100000" fill="hold"/>
                                        <p:tgtEl>
                                          <p:spTgt spid="71"/>
                                        </p:tgtEl>
                                        <p:attrNameLst>
                                          <p:attrName>ppt_y</p:attrName>
                                        </p:attrNameLst>
                                      </p:cBhvr>
                                      <p:tavLst>
                                        <p:tav tm="0">
                                          <p:val>
                                            <p:strVal val="#ppt_y+1"/>
                                          </p:val>
                                        </p:tav>
                                        <p:tav tm="100000">
                                          <p:val>
                                            <p:strVal val="#ppt_y-.03"/>
                                          </p:val>
                                        </p:tav>
                                      </p:tavLst>
                                    </p:anim>
                                    <p:anim calcmode="lin" valueType="num">
                                      <p:cBhvr>
                                        <p:cTn id="15" dur="100" accel="100000" fill="hold">
                                          <p:stCondLst>
                                            <p:cond delay="900"/>
                                          </p:stCondLst>
                                        </p:cTn>
                                        <p:tgtEl>
                                          <p:spTgt spid="71"/>
                                        </p:tgtEl>
                                        <p:attrNameLst>
                                          <p:attrName>ppt_y</p:attrName>
                                        </p:attrNameLst>
                                      </p:cBhvr>
                                      <p:tavLst>
                                        <p:tav tm="0">
                                          <p:val>
                                            <p:strVal val="#ppt_y-.03"/>
                                          </p:val>
                                        </p:tav>
                                        <p:tav tm="100000">
                                          <p:val>
                                            <p:strVal val="#ppt_y"/>
                                          </p:val>
                                        </p:tav>
                                      </p:tavLst>
                                    </p:anim>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Effect transition="in" filter="wipe(left)">
                                      <p:cBhvr>
                                        <p:cTn id="19" dur="500"/>
                                        <p:tgtEl>
                                          <p:spTgt spid="57"/>
                                        </p:tgtEl>
                                      </p:cBhvr>
                                    </p:animEffect>
                                  </p:childTnLst>
                                </p:cTn>
                              </p:par>
                            </p:childTnLst>
                          </p:cTn>
                        </p:par>
                        <p:par>
                          <p:cTn id="20" fill="hold">
                            <p:stCondLst>
                              <p:cond delay="2000"/>
                            </p:stCondLst>
                            <p:childTnLst>
                              <p:par>
                                <p:cTn id="21" presetID="37" presetClass="entr" presetSubtype="0" fill="hold" nodeType="afterEffect">
                                  <p:stCondLst>
                                    <p:cond delay="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1000"/>
                                        <p:tgtEl>
                                          <p:spTgt spid="72"/>
                                        </p:tgtEl>
                                      </p:cBhvr>
                                    </p:animEffect>
                                    <p:anim calcmode="lin" valueType="num">
                                      <p:cBhvr>
                                        <p:cTn id="24" dur="1000" fill="hold"/>
                                        <p:tgtEl>
                                          <p:spTgt spid="72"/>
                                        </p:tgtEl>
                                        <p:attrNameLst>
                                          <p:attrName>ppt_x</p:attrName>
                                        </p:attrNameLst>
                                      </p:cBhvr>
                                      <p:tavLst>
                                        <p:tav tm="0">
                                          <p:val>
                                            <p:strVal val="#ppt_x"/>
                                          </p:val>
                                        </p:tav>
                                        <p:tav tm="100000">
                                          <p:val>
                                            <p:strVal val="#ppt_x"/>
                                          </p:val>
                                        </p:tav>
                                      </p:tavLst>
                                    </p:anim>
                                    <p:anim calcmode="lin" valueType="num">
                                      <p:cBhvr>
                                        <p:cTn id="25" dur="900" decel="100000" fill="hold"/>
                                        <p:tgtEl>
                                          <p:spTgt spid="72"/>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72"/>
                                        </p:tgtEl>
                                        <p:attrNameLst>
                                          <p:attrName>ppt_y</p:attrName>
                                        </p:attrNameLst>
                                      </p:cBhvr>
                                      <p:tavLst>
                                        <p:tav tm="0">
                                          <p:val>
                                            <p:strVal val="#ppt_y-.03"/>
                                          </p:val>
                                        </p:tav>
                                        <p:tav tm="100000">
                                          <p:val>
                                            <p:strVal val="#ppt_y"/>
                                          </p:val>
                                        </p:tav>
                                      </p:tavLst>
                                    </p:anim>
                                  </p:childTnLst>
                                </p:cTn>
                              </p:par>
                            </p:childTnLst>
                          </p:cTn>
                        </p:par>
                        <p:par>
                          <p:cTn id="27" fill="hold">
                            <p:stCondLst>
                              <p:cond delay="3000"/>
                            </p:stCondLst>
                            <p:childTnLst>
                              <p:par>
                                <p:cTn id="28" presetID="22" presetClass="entr" presetSubtype="8" fill="hold" grpId="0" nodeType="afterEffect">
                                  <p:stCondLst>
                                    <p:cond delay="0"/>
                                  </p:stCondLst>
                                  <p:childTnLst>
                                    <p:set>
                                      <p:cBhvr>
                                        <p:cTn id="29" dur="1" fill="hold">
                                          <p:stCondLst>
                                            <p:cond delay="0"/>
                                          </p:stCondLst>
                                        </p:cTn>
                                        <p:tgtEl>
                                          <p:spTgt spid="64"/>
                                        </p:tgtEl>
                                        <p:attrNameLst>
                                          <p:attrName>style.visibility</p:attrName>
                                        </p:attrNameLst>
                                      </p:cBhvr>
                                      <p:to>
                                        <p:strVal val="visible"/>
                                      </p:to>
                                    </p:set>
                                    <p:animEffect transition="in" filter="wipe(left)">
                                      <p:cBhvr>
                                        <p:cTn id="30" dur="500"/>
                                        <p:tgtEl>
                                          <p:spTgt spid="64"/>
                                        </p:tgtEl>
                                      </p:cBhvr>
                                    </p:animEffect>
                                  </p:childTnLst>
                                </p:cTn>
                              </p:par>
                            </p:childTnLst>
                          </p:cTn>
                        </p:par>
                        <p:par>
                          <p:cTn id="31" fill="hold">
                            <p:stCondLst>
                              <p:cond delay="3500"/>
                            </p:stCondLst>
                            <p:childTnLst>
                              <p:par>
                                <p:cTn id="32" presetID="37" presetClass="entr" presetSubtype="0" fill="hold"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fade">
                                      <p:cBhvr>
                                        <p:cTn id="34" dur="1000"/>
                                        <p:tgtEl>
                                          <p:spTgt spid="73"/>
                                        </p:tgtEl>
                                      </p:cBhvr>
                                    </p:animEffect>
                                    <p:anim calcmode="lin" valueType="num">
                                      <p:cBhvr>
                                        <p:cTn id="35" dur="1000" fill="hold"/>
                                        <p:tgtEl>
                                          <p:spTgt spid="73"/>
                                        </p:tgtEl>
                                        <p:attrNameLst>
                                          <p:attrName>ppt_x</p:attrName>
                                        </p:attrNameLst>
                                      </p:cBhvr>
                                      <p:tavLst>
                                        <p:tav tm="0">
                                          <p:val>
                                            <p:strVal val="#ppt_x"/>
                                          </p:val>
                                        </p:tav>
                                        <p:tav tm="100000">
                                          <p:val>
                                            <p:strVal val="#ppt_x"/>
                                          </p:val>
                                        </p:tav>
                                      </p:tavLst>
                                    </p:anim>
                                    <p:anim calcmode="lin" valueType="num">
                                      <p:cBhvr>
                                        <p:cTn id="36" dur="900" decel="100000" fill="hold"/>
                                        <p:tgtEl>
                                          <p:spTgt spid="73"/>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73"/>
                                        </p:tgtEl>
                                        <p:attrNameLst>
                                          <p:attrName>ppt_y</p:attrName>
                                        </p:attrNameLst>
                                      </p:cBhvr>
                                      <p:tavLst>
                                        <p:tav tm="0">
                                          <p:val>
                                            <p:strVal val="#ppt_y-.03"/>
                                          </p:val>
                                        </p:tav>
                                        <p:tav tm="100000">
                                          <p:val>
                                            <p:strVal val="#ppt_y"/>
                                          </p:val>
                                        </p:tav>
                                      </p:tavLst>
                                    </p:anim>
                                  </p:childTnLst>
                                </p:cTn>
                              </p:par>
                            </p:childTnLst>
                          </p:cTn>
                        </p:par>
                        <p:par>
                          <p:cTn id="38" fill="hold">
                            <p:stCondLst>
                              <p:cond delay="4500"/>
                            </p:stCondLst>
                            <p:childTnLst>
                              <p:par>
                                <p:cTn id="39" presetID="22" presetClass="entr" presetSubtype="8" fill="hold" grpId="0" nodeType="afterEffect">
                                  <p:stCondLst>
                                    <p:cond delay="0"/>
                                  </p:stCondLst>
                                  <p:childTnLst>
                                    <p:set>
                                      <p:cBhvr>
                                        <p:cTn id="40" dur="1" fill="hold">
                                          <p:stCondLst>
                                            <p:cond delay="0"/>
                                          </p:stCondLst>
                                        </p:cTn>
                                        <p:tgtEl>
                                          <p:spTgt spid="65"/>
                                        </p:tgtEl>
                                        <p:attrNameLst>
                                          <p:attrName>style.visibility</p:attrName>
                                        </p:attrNameLst>
                                      </p:cBhvr>
                                      <p:to>
                                        <p:strVal val="visible"/>
                                      </p:to>
                                    </p:set>
                                    <p:animEffect transition="in" filter="wipe(left)">
                                      <p:cBhvr>
                                        <p:cTn id="41"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64" grpId="0"/>
      <p:bldP spid="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a:ea typeface="微软雅黑"/>
                  <a:cs typeface="+mn-cs"/>
                </a:rPr>
                <a:t>4.2 </a:t>
              </a:r>
              <a:r>
                <a:rPr kumimoji="0" lang="zh-CN" altLang="en-US" sz="2400" b="0" i="0" u="none" strike="noStrike" kern="1200" cap="none" spc="0" normalizeH="0" baseline="0" noProof="0" dirty="0">
                  <a:ln>
                    <a:noFill/>
                  </a:ln>
                  <a:solidFill>
                    <a:srgbClr val="000042"/>
                  </a:solidFill>
                  <a:effectLst/>
                  <a:uLnTx/>
                  <a:uFillTx/>
                  <a:latin typeface="微软雅黑"/>
                  <a:ea typeface="微软雅黑"/>
                  <a:cs typeface="+mn-cs"/>
                </a:rPr>
                <a:t>外部、</a:t>
              </a:r>
              <a:r>
                <a:rPr lang="zh-CN" altLang="en-US" sz="2400" dirty="0">
                  <a:solidFill>
                    <a:srgbClr val="000042"/>
                  </a:solidFill>
                  <a:latin typeface="微软雅黑"/>
                  <a:ea typeface="微软雅黑"/>
                </a:rPr>
                <a:t>内部</a:t>
              </a:r>
              <a:r>
                <a:rPr kumimoji="0" lang="zh-CN" altLang="en-US" sz="2400" b="0" i="0" u="none" strike="noStrike" kern="1200" cap="none" spc="0" normalizeH="0" baseline="0" noProof="0" dirty="0">
                  <a:ln>
                    <a:noFill/>
                  </a:ln>
                  <a:solidFill>
                    <a:srgbClr val="000042"/>
                  </a:solidFill>
                  <a:effectLst/>
                  <a:uLnTx/>
                  <a:uFillTx/>
                  <a:latin typeface="微软雅黑"/>
                  <a:ea typeface="微软雅黑"/>
                  <a:cs typeface="+mn-cs"/>
                </a:rPr>
                <a:t>接口</a:t>
              </a: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9" name="文本框 8">
            <a:extLst>
              <a:ext uri="{FF2B5EF4-FFF2-40B4-BE49-F238E27FC236}">
                <a16:creationId xmlns:a16="http://schemas.microsoft.com/office/drawing/2014/main" id="{F63650B0-2241-40B0-85DD-9F6580C63828}"/>
              </a:ext>
            </a:extLst>
          </p:cNvPr>
          <p:cNvSpPr txBox="1"/>
          <p:nvPr/>
        </p:nvSpPr>
        <p:spPr>
          <a:xfrm>
            <a:off x="512557" y="1534390"/>
            <a:ext cx="6099142" cy="369332"/>
          </a:xfrm>
          <a:prstGeom prst="rect">
            <a:avLst/>
          </a:prstGeom>
          <a:noFill/>
        </p:spPr>
        <p:txBody>
          <a:bodyPr wrap="square">
            <a:spAutoFit/>
          </a:bodyPr>
          <a:lstStyle/>
          <a:p>
            <a:r>
              <a:rPr lang="zh-CN" altLang="en-US" dirty="0"/>
              <a:t>外部接口：微信官方接口：</a:t>
            </a:r>
            <a:r>
              <a:rPr lang="en-US" altLang="zh-CN" dirty="0" err="1"/>
              <a:t>wx.request</a:t>
            </a:r>
            <a:r>
              <a:rPr lang="zh-CN" altLang="en-US" dirty="0"/>
              <a:t>。</a:t>
            </a:r>
          </a:p>
        </p:txBody>
      </p:sp>
      <p:pic>
        <p:nvPicPr>
          <p:cNvPr id="1026" name="图片 8">
            <a:extLst>
              <a:ext uri="{FF2B5EF4-FFF2-40B4-BE49-F238E27FC236}">
                <a16:creationId xmlns:a16="http://schemas.microsoft.com/office/drawing/2014/main" id="{07623D3F-E0CD-4153-B055-22496B3D7C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103" y="2024820"/>
            <a:ext cx="6235203" cy="367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文本框 11">
            <a:extLst>
              <a:ext uri="{FF2B5EF4-FFF2-40B4-BE49-F238E27FC236}">
                <a16:creationId xmlns:a16="http://schemas.microsoft.com/office/drawing/2014/main" id="{1EF9BAB6-863A-43BF-AD89-3D003336A37D}"/>
              </a:ext>
            </a:extLst>
          </p:cNvPr>
          <p:cNvSpPr txBox="1"/>
          <p:nvPr/>
        </p:nvSpPr>
        <p:spPr>
          <a:xfrm>
            <a:off x="648619" y="5825880"/>
            <a:ext cx="6099142" cy="400110"/>
          </a:xfrm>
          <a:prstGeom prst="rect">
            <a:avLst/>
          </a:prstGeom>
          <a:noFill/>
        </p:spPr>
        <p:txBody>
          <a:bodyPr wrap="square">
            <a:spAutoFit/>
          </a:bodyPr>
          <a:lstStyle/>
          <a:p>
            <a:r>
              <a:rPr lang="zh-CN" altLang="zh-CN" dirty="0"/>
              <a:t>外部服务器代码进行封装</a:t>
            </a:r>
            <a:r>
              <a:rPr lang="zh-CN" altLang="zh-CN" sz="2000" dirty="0">
                <a:solidFill>
                  <a:srgbClr val="333333"/>
                </a:solidFill>
                <a:effectLst/>
                <a:latin typeface="微软雅黑" panose="020B0503020204020204" pitchFamily="34" charset="-122"/>
                <a:ea typeface="微软雅黑" panose="020B0503020204020204" pitchFamily="34" charset="-122"/>
                <a:cs typeface="宋体" panose="02010600030101010101" pitchFamily="2" charset="-122"/>
              </a:rPr>
              <a:t>。</a:t>
            </a:r>
            <a:endParaRPr lang="zh-CN" altLang="en-US" sz="2000" dirty="0">
              <a:latin typeface="微软雅黑" panose="020B0503020204020204" pitchFamily="34" charset="-122"/>
              <a:ea typeface="微软雅黑" panose="020B0503020204020204" pitchFamily="34" charset="-122"/>
            </a:endParaRPr>
          </a:p>
        </p:txBody>
      </p:sp>
      <p:sp>
        <p:nvSpPr>
          <p:cNvPr id="19" name="文本框 18">
            <a:extLst>
              <a:ext uri="{FF2B5EF4-FFF2-40B4-BE49-F238E27FC236}">
                <a16:creationId xmlns:a16="http://schemas.microsoft.com/office/drawing/2014/main" id="{EC26BF60-9914-42A8-81B9-5D9429239F6E}"/>
              </a:ext>
            </a:extLst>
          </p:cNvPr>
          <p:cNvSpPr txBox="1"/>
          <p:nvPr/>
        </p:nvSpPr>
        <p:spPr>
          <a:xfrm>
            <a:off x="6837942" y="3082321"/>
            <a:ext cx="4662758" cy="923330"/>
          </a:xfrm>
          <a:prstGeom prst="rect">
            <a:avLst/>
          </a:prstGeom>
          <a:noFill/>
        </p:spPr>
        <p:txBody>
          <a:bodyPr wrap="square">
            <a:spAutoFit/>
          </a:bodyPr>
          <a:lstStyle/>
          <a:p>
            <a:pPr algn="l"/>
            <a:r>
              <a:rPr lang="zh-CN" altLang="en-US" kern="0" dirty="0">
                <a:solidFill>
                  <a:srgbClr val="333333"/>
                </a:solidFill>
                <a:latin typeface="微软雅黑" panose="020B0503020204020204" pitchFamily="34" charset="-122"/>
                <a:ea typeface="微软雅黑" panose="020B0503020204020204" pitchFamily="34" charset="-122"/>
                <a:cs typeface="宋体" panose="02010600030101010101" pitchFamily="2" charset="-122"/>
              </a:rPr>
              <a:t>内部接口：</a:t>
            </a:r>
            <a:r>
              <a:rPr lang="zh-CN" altLang="zh-CN" sz="1800" kern="0" dirty="0">
                <a:solidFill>
                  <a:srgbClr val="222226"/>
                </a:solidFill>
                <a:effectLst/>
                <a:latin typeface="微软雅黑" panose="020B0503020204020204" pitchFamily="34" charset="-122"/>
                <a:ea typeface="微软雅黑" panose="020B0503020204020204" pitchFamily="34" charset="-122"/>
                <a:cs typeface="宋体" panose="02010600030101010101" pitchFamily="2" charset="-122"/>
              </a:rPr>
              <a:t>在数据库数据转移到前端中，</a:t>
            </a:r>
            <a:endParaRPr lang="en-US" altLang="zh-CN" sz="1800" kern="0" dirty="0">
              <a:solidFill>
                <a:srgbClr val="222226"/>
              </a:solidFill>
              <a:effectLst/>
              <a:latin typeface="微软雅黑" panose="020B0503020204020204" pitchFamily="34" charset="-122"/>
              <a:ea typeface="微软雅黑" panose="020B0503020204020204" pitchFamily="34" charset="-122"/>
              <a:cs typeface="宋体" panose="02010600030101010101" pitchFamily="2" charset="-122"/>
            </a:endParaRPr>
          </a:p>
          <a:p>
            <a:pPr algn="l"/>
            <a:r>
              <a:rPr lang="zh-CN" altLang="zh-CN" sz="1800" kern="0" dirty="0">
                <a:solidFill>
                  <a:srgbClr val="222226"/>
                </a:solidFill>
                <a:effectLst/>
                <a:latin typeface="微软雅黑" panose="020B0503020204020204" pitchFamily="34" charset="-122"/>
                <a:ea typeface="微软雅黑" panose="020B0503020204020204" pitchFamily="34" charset="-122"/>
                <a:cs typeface="宋体" panose="02010600030101010101" pitchFamily="2" charset="-122"/>
              </a:rPr>
              <a:t>进行数据转换。</a:t>
            </a:r>
            <a:r>
              <a:rPr lang="zh-CN" altLang="zh-CN" sz="1800" kern="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调用后读取数据库 </a:t>
            </a:r>
            <a:r>
              <a:rPr lang="zh-CN" altLang="zh-CN" sz="18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数据，</a:t>
            </a:r>
            <a:endParaRPr lang="en-US" altLang="zh-CN" sz="18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endParaRPr>
          </a:p>
          <a:p>
            <a:pPr algn="l"/>
            <a:r>
              <a:rPr lang="zh-CN" altLang="zh-CN" sz="18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数据库操作后将变更通知前端进行同步。</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11122382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微软雅黑"/>
                  <a:ea typeface="微软雅黑"/>
                </a:rPr>
                <a:t>5</a:t>
              </a:r>
              <a:r>
                <a:rPr kumimoji="0" lang="en-US" altLang="zh-CN" sz="2400" b="0" i="0" u="none" strike="noStrike" kern="1200" cap="none" spc="0" normalizeH="0" baseline="0" noProof="0" dirty="0">
                  <a:ln>
                    <a:noFill/>
                  </a:ln>
                  <a:solidFill>
                    <a:srgbClr val="000042"/>
                  </a:solidFill>
                  <a:effectLst/>
                  <a:uLnTx/>
                  <a:uFillTx/>
                  <a:latin typeface="微软雅黑"/>
                  <a:ea typeface="微软雅黑"/>
                  <a:cs typeface="+mn-cs"/>
                </a:rPr>
                <a:t>. </a:t>
              </a:r>
              <a:r>
                <a:rPr lang="en-US" altLang="zh-CN" sz="2400" dirty="0">
                  <a:solidFill>
                    <a:srgbClr val="000042"/>
                  </a:solidFill>
                  <a:latin typeface="微软雅黑"/>
                  <a:ea typeface="微软雅黑"/>
                </a:rPr>
                <a:t>ER</a:t>
              </a:r>
              <a:r>
                <a:rPr lang="zh-CN" altLang="en-US" sz="2400" dirty="0">
                  <a:solidFill>
                    <a:srgbClr val="000042"/>
                  </a:solidFill>
                  <a:latin typeface="微软雅黑"/>
                  <a:ea typeface="微软雅黑"/>
                </a:rPr>
                <a:t>分析</a:t>
              </a:r>
              <a:endParaRPr kumimoji="0" lang="zh-CN" altLang="en-US" sz="2400" b="0" i="0" u="none" strike="noStrike" kern="1200" cap="none" spc="0" normalizeH="0" baseline="0" noProof="0" dirty="0">
                <a:ln>
                  <a:noFill/>
                </a:ln>
                <a:solidFill>
                  <a:srgbClr val="000042"/>
                </a:solidFill>
                <a:effectLst/>
                <a:uLnTx/>
                <a:uFillTx/>
                <a:latin typeface="微软雅黑"/>
                <a:ea typeface="微软雅黑"/>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2050" name="图片 9" descr="ER图">
            <a:extLst>
              <a:ext uri="{FF2B5EF4-FFF2-40B4-BE49-F238E27FC236}">
                <a16:creationId xmlns:a16="http://schemas.microsoft.com/office/drawing/2014/main" id="{88CAADB1-B7C4-47D0-A81C-E4D48B0AB8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0849" y="1348838"/>
            <a:ext cx="7503786" cy="511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625640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0" y="206306"/>
            <a:ext cx="6720420" cy="902380"/>
            <a:chOff x="0" y="206306"/>
            <a:chExt cx="6720420" cy="902380"/>
          </a:xfrm>
        </p:grpSpPr>
        <p:sp>
          <p:nvSpPr>
            <p:cNvPr id="13" name="文本框 12"/>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微软雅黑"/>
                  <a:ea typeface="微软雅黑"/>
                </a:rPr>
                <a:t>6</a:t>
              </a:r>
              <a:r>
                <a:rPr kumimoji="0" lang="en-US" altLang="zh-CN" sz="2400" b="0" i="0" u="none" strike="noStrike" kern="1200" cap="none" spc="0" normalizeH="0" baseline="0" noProof="0" dirty="0">
                  <a:ln>
                    <a:noFill/>
                  </a:ln>
                  <a:solidFill>
                    <a:srgbClr val="000042"/>
                  </a:solidFill>
                  <a:effectLst/>
                  <a:uLnTx/>
                  <a:uFillTx/>
                  <a:latin typeface="微软雅黑"/>
                  <a:ea typeface="微软雅黑"/>
                  <a:cs typeface="+mn-cs"/>
                </a:rPr>
                <a:t>. </a:t>
              </a:r>
              <a:r>
                <a:rPr lang="zh-CN" altLang="zh-CN" sz="2400" dirty="0">
                  <a:solidFill>
                    <a:srgbClr val="000042"/>
                  </a:solidFill>
                  <a:latin typeface="微软雅黑"/>
                  <a:ea typeface="微软雅黑"/>
                </a:rPr>
                <a:t>表结构设计</a:t>
              </a:r>
              <a:endParaRPr lang="zh-CN" altLang="en-US" sz="2400" dirty="0">
                <a:solidFill>
                  <a:srgbClr val="000042"/>
                </a:solidFill>
                <a:latin typeface="微软雅黑"/>
                <a:ea typeface="微软雅黑"/>
              </a:endParaRPr>
            </a:p>
          </p:txBody>
        </p:sp>
        <p:grpSp>
          <p:nvGrpSpPr>
            <p:cNvPr id="14" name="组合 13"/>
            <p:cNvGrpSpPr/>
            <p:nvPr/>
          </p:nvGrpSpPr>
          <p:grpSpPr>
            <a:xfrm>
              <a:off x="0" y="429601"/>
              <a:ext cx="6720420" cy="679085"/>
              <a:chOff x="0" y="429601"/>
              <a:chExt cx="6720420" cy="679085"/>
            </a:xfrm>
          </p:grpSpPr>
          <p:sp>
            <p:nvSpPr>
              <p:cNvPr id="15" name="任意多边形 14"/>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6" name="任意多边形 15"/>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17" name="任意多边形 16"/>
          <p:cNvSpPr/>
          <p:nvPr/>
        </p:nvSpPr>
        <p:spPr>
          <a:xfrm>
            <a:off x="1280774" y="1927513"/>
            <a:ext cx="4402333" cy="1667741"/>
          </a:xfrm>
          <a:custGeom>
            <a:avLst/>
            <a:gdLst>
              <a:gd name="connsiteX0" fmla="*/ 102886 w 4228893"/>
              <a:gd name="connsiteY0" fmla="*/ 43543 h 1514703"/>
              <a:gd name="connsiteX1" fmla="*/ 973744 w 4228893"/>
              <a:gd name="connsiteY1" fmla="*/ 72571 h 1514703"/>
              <a:gd name="connsiteX2" fmla="*/ 1975229 w 4228893"/>
              <a:gd name="connsiteY2" fmla="*/ 0 h 1514703"/>
              <a:gd name="connsiteX3" fmla="*/ 2788029 w 4228893"/>
              <a:gd name="connsiteY3" fmla="*/ 72571 h 1514703"/>
              <a:gd name="connsiteX4" fmla="*/ 3687915 w 4228893"/>
              <a:gd name="connsiteY4" fmla="*/ 14514 h 1514703"/>
              <a:gd name="connsiteX5" fmla="*/ 4079801 w 4228893"/>
              <a:gd name="connsiteY5" fmla="*/ 72571 h 1514703"/>
              <a:gd name="connsiteX6" fmla="*/ 4210429 w 4228893"/>
              <a:gd name="connsiteY6" fmla="*/ 246743 h 1514703"/>
              <a:gd name="connsiteX7" fmla="*/ 4224944 w 4228893"/>
              <a:gd name="connsiteY7" fmla="*/ 667657 h 1514703"/>
              <a:gd name="connsiteX8" fmla="*/ 4181401 w 4228893"/>
              <a:gd name="connsiteY8" fmla="*/ 972457 h 1514703"/>
              <a:gd name="connsiteX9" fmla="*/ 4210429 w 4228893"/>
              <a:gd name="connsiteY9" fmla="*/ 1248228 h 1514703"/>
              <a:gd name="connsiteX10" fmla="*/ 4152372 w 4228893"/>
              <a:gd name="connsiteY10" fmla="*/ 1465943 h 1514703"/>
              <a:gd name="connsiteX11" fmla="*/ 3804029 w 4228893"/>
              <a:gd name="connsiteY11" fmla="*/ 1494971 h 1514703"/>
              <a:gd name="connsiteX12" fmla="*/ 2773515 w 4228893"/>
              <a:gd name="connsiteY12" fmla="*/ 1465943 h 1514703"/>
              <a:gd name="connsiteX13" fmla="*/ 2163915 w 4228893"/>
              <a:gd name="connsiteY13" fmla="*/ 1509485 h 1514703"/>
              <a:gd name="connsiteX14" fmla="*/ 1351115 w 4228893"/>
              <a:gd name="connsiteY14" fmla="*/ 1451428 h 1514703"/>
              <a:gd name="connsiteX15" fmla="*/ 523801 w 4228893"/>
              <a:gd name="connsiteY15" fmla="*/ 1494971 h 1514703"/>
              <a:gd name="connsiteX16" fmla="*/ 117401 w 4228893"/>
              <a:gd name="connsiteY16" fmla="*/ 1509485 h 1514703"/>
              <a:gd name="connsiteX17" fmla="*/ 30315 w 4228893"/>
              <a:gd name="connsiteY17" fmla="*/ 1407885 h 1514703"/>
              <a:gd name="connsiteX18" fmla="*/ 44829 w 4228893"/>
              <a:gd name="connsiteY18" fmla="*/ 1045028 h 1514703"/>
              <a:gd name="connsiteX19" fmla="*/ 44829 w 4228893"/>
              <a:gd name="connsiteY19" fmla="*/ 696685 h 1514703"/>
              <a:gd name="connsiteX20" fmla="*/ 1286 w 4228893"/>
              <a:gd name="connsiteY20" fmla="*/ 261257 h 1514703"/>
              <a:gd name="connsiteX21" fmla="*/ 15801 w 4228893"/>
              <a:gd name="connsiteY21" fmla="*/ 174171 h 1514703"/>
              <a:gd name="connsiteX0" fmla="*/ 101600 w 4227607"/>
              <a:gd name="connsiteY0" fmla="*/ 43543 h 1514703"/>
              <a:gd name="connsiteX1" fmla="*/ 972458 w 4227607"/>
              <a:gd name="connsiteY1" fmla="*/ 72571 h 1514703"/>
              <a:gd name="connsiteX2" fmla="*/ 1973943 w 4227607"/>
              <a:gd name="connsiteY2" fmla="*/ 0 h 1514703"/>
              <a:gd name="connsiteX3" fmla="*/ 2786743 w 4227607"/>
              <a:gd name="connsiteY3" fmla="*/ 72571 h 1514703"/>
              <a:gd name="connsiteX4" fmla="*/ 3686629 w 4227607"/>
              <a:gd name="connsiteY4" fmla="*/ 14514 h 1514703"/>
              <a:gd name="connsiteX5" fmla="*/ 4078515 w 4227607"/>
              <a:gd name="connsiteY5" fmla="*/ 72571 h 1514703"/>
              <a:gd name="connsiteX6" fmla="*/ 4209143 w 4227607"/>
              <a:gd name="connsiteY6" fmla="*/ 246743 h 1514703"/>
              <a:gd name="connsiteX7" fmla="*/ 4223658 w 4227607"/>
              <a:gd name="connsiteY7" fmla="*/ 667657 h 1514703"/>
              <a:gd name="connsiteX8" fmla="*/ 4180115 w 4227607"/>
              <a:gd name="connsiteY8" fmla="*/ 972457 h 1514703"/>
              <a:gd name="connsiteX9" fmla="*/ 4209143 w 4227607"/>
              <a:gd name="connsiteY9" fmla="*/ 1248228 h 1514703"/>
              <a:gd name="connsiteX10" fmla="*/ 4151086 w 4227607"/>
              <a:gd name="connsiteY10" fmla="*/ 1465943 h 1514703"/>
              <a:gd name="connsiteX11" fmla="*/ 3802743 w 4227607"/>
              <a:gd name="connsiteY11" fmla="*/ 1494971 h 1514703"/>
              <a:gd name="connsiteX12" fmla="*/ 2772229 w 4227607"/>
              <a:gd name="connsiteY12" fmla="*/ 1465943 h 1514703"/>
              <a:gd name="connsiteX13" fmla="*/ 2162629 w 4227607"/>
              <a:gd name="connsiteY13" fmla="*/ 1509485 h 1514703"/>
              <a:gd name="connsiteX14" fmla="*/ 1349829 w 4227607"/>
              <a:gd name="connsiteY14" fmla="*/ 1451428 h 1514703"/>
              <a:gd name="connsiteX15" fmla="*/ 522515 w 4227607"/>
              <a:gd name="connsiteY15" fmla="*/ 1494971 h 1514703"/>
              <a:gd name="connsiteX16" fmla="*/ 116115 w 4227607"/>
              <a:gd name="connsiteY16" fmla="*/ 1509485 h 1514703"/>
              <a:gd name="connsiteX17" fmla="*/ 29029 w 4227607"/>
              <a:gd name="connsiteY17" fmla="*/ 1407885 h 1514703"/>
              <a:gd name="connsiteX18" fmla="*/ 43543 w 4227607"/>
              <a:gd name="connsiteY18" fmla="*/ 1045028 h 1514703"/>
              <a:gd name="connsiteX19" fmla="*/ 43543 w 4227607"/>
              <a:gd name="connsiteY19" fmla="*/ 696685 h 1514703"/>
              <a:gd name="connsiteX20" fmla="*/ 0 w 4227607"/>
              <a:gd name="connsiteY20" fmla="*/ 261257 h 15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27607" h="1514703">
                <a:moveTo>
                  <a:pt x="101600" y="43543"/>
                </a:moveTo>
                <a:cubicBezTo>
                  <a:pt x="381000" y="61685"/>
                  <a:pt x="660401" y="79828"/>
                  <a:pt x="972458" y="72571"/>
                </a:cubicBezTo>
                <a:cubicBezTo>
                  <a:pt x="1284515" y="65314"/>
                  <a:pt x="1671562" y="0"/>
                  <a:pt x="1973943" y="0"/>
                </a:cubicBezTo>
                <a:cubicBezTo>
                  <a:pt x="2276324" y="0"/>
                  <a:pt x="2501295" y="70152"/>
                  <a:pt x="2786743" y="72571"/>
                </a:cubicBezTo>
                <a:cubicBezTo>
                  <a:pt x="3072191" y="74990"/>
                  <a:pt x="3471334" y="14514"/>
                  <a:pt x="3686629" y="14514"/>
                </a:cubicBezTo>
                <a:cubicBezTo>
                  <a:pt x="3901924" y="14514"/>
                  <a:pt x="3991429" y="33866"/>
                  <a:pt x="4078515" y="72571"/>
                </a:cubicBezTo>
                <a:cubicBezTo>
                  <a:pt x="4165601" y="111276"/>
                  <a:pt x="4184953" y="147562"/>
                  <a:pt x="4209143" y="246743"/>
                </a:cubicBezTo>
                <a:cubicBezTo>
                  <a:pt x="4233333" y="345924"/>
                  <a:pt x="4228496" y="546705"/>
                  <a:pt x="4223658" y="667657"/>
                </a:cubicBezTo>
                <a:cubicBezTo>
                  <a:pt x="4218820" y="788609"/>
                  <a:pt x="4182534" y="875695"/>
                  <a:pt x="4180115" y="972457"/>
                </a:cubicBezTo>
                <a:cubicBezTo>
                  <a:pt x="4177696" y="1069219"/>
                  <a:pt x="4213981" y="1165980"/>
                  <a:pt x="4209143" y="1248228"/>
                </a:cubicBezTo>
                <a:cubicBezTo>
                  <a:pt x="4204305" y="1330476"/>
                  <a:pt x="4218819" y="1424819"/>
                  <a:pt x="4151086" y="1465943"/>
                </a:cubicBezTo>
                <a:cubicBezTo>
                  <a:pt x="4083353" y="1507067"/>
                  <a:pt x="4032552" y="1494971"/>
                  <a:pt x="3802743" y="1494971"/>
                </a:cubicBezTo>
                <a:cubicBezTo>
                  <a:pt x="3572934" y="1494971"/>
                  <a:pt x="3045581" y="1463524"/>
                  <a:pt x="2772229" y="1465943"/>
                </a:cubicBezTo>
                <a:cubicBezTo>
                  <a:pt x="2498877" y="1468362"/>
                  <a:pt x="2399696" y="1511904"/>
                  <a:pt x="2162629" y="1509485"/>
                </a:cubicBezTo>
                <a:cubicBezTo>
                  <a:pt x="1925562" y="1507066"/>
                  <a:pt x="1623181" y="1453847"/>
                  <a:pt x="1349829" y="1451428"/>
                </a:cubicBezTo>
                <a:cubicBezTo>
                  <a:pt x="1076477" y="1449009"/>
                  <a:pt x="728134" y="1485295"/>
                  <a:pt x="522515" y="1494971"/>
                </a:cubicBezTo>
                <a:cubicBezTo>
                  <a:pt x="316896" y="1504647"/>
                  <a:pt x="198363" y="1523999"/>
                  <a:pt x="116115" y="1509485"/>
                </a:cubicBezTo>
                <a:cubicBezTo>
                  <a:pt x="33867" y="1494971"/>
                  <a:pt x="41124" y="1485294"/>
                  <a:pt x="29029" y="1407885"/>
                </a:cubicBezTo>
                <a:cubicBezTo>
                  <a:pt x="16934" y="1330476"/>
                  <a:pt x="41124" y="1163561"/>
                  <a:pt x="43543" y="1045028"/>
                </a:cubicBezTo>
                <a:cubicBezTo>
                  <a:pt x="45962" y="926495"/>
                  <a:pt x="50800" y="827313"/>
                  <a:pt x="43543" y="696685"/>
                </a:cubicBezTo>
                <a:cubicBezTo>
                  <a:pt x="36286" y="566057"/>
                  <a:pt x="4838" y="348343"/>
                  <a:pt x="0" y="261257"/>
                </a:cubicBezTo>
              </a:path>
            </a:pathLst>
          </a:custGeom>
          <a:noFill/>
          <a:ln w="28575">
            <a:solidFill>
              <a:srgbClr val="88CBD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2" name="任意多边形 21"/>
          <p:cNvSpPr/>
          <p:nvPr/>
        </p:nvSpPr>
        <p:spPr>
          <a:xfrm>
            <a:off x="6559355" y="1927513"/>
            <a:ext cx="4402333" cy="1667741"/>
          </a:xfrm>
          <a:custGeom>
            <a:avLst/>
            <a:gdLst>
              <a:gd name="connsiteX0" fmla="*/ 102886 w 4228893"/>
              <a:gd name="connsiteY0" fmla="*/ 43543 h 1514703"/>
              <a:gd name="connsiteX1" fmla="*/ 973744 w 4228893"/>
              <a:gd name="connsiteY1" fmla="*/ 72571 h 1514703"/>
              <a:gd name="connsiteX2" fmla="*/ 1975229 w 4228893"/>
              <a:gd name="connsiteY2" fmla="*/ 0 h 1514703"/>
              <a:gd name="connsiteX3" fmla="*/ 2788029 w 4228893"/>
              <a:gd name="connsiteY3" fmla="*/ 72571 h 1514703"/>
              <a:gd name="connsiteX4" fmla="*/ 3687915 w 4228893"/>
              <a:gd name="connsiteY4" fmla="*/ 14514 h 1514703"/>
              <a:gd name="connsiteX5" fmla="*/ 4079801 w 4228893"/>
              <a:gd name="connsiteY5" fmla="*/ 72571 h 1514703"/>
              <a:gd name="connsiteX6" fmla="*/ 4210429 w 4228893"/>
              <a:gd name="connsiteY6" fmla="*/ 246743 h 1514703"/>
              <a:gd name="connsiteX7" fmla="*/ 4224944 w 4228893"/>
              <a:gd name="connsiteY7" fmla="*/ 667657 h 1514703"/>
              <a:gd name="connsiteX8" fmla="*/ 4181401 w 4228893"/>
              <a:gd name="connsiteY8" fmla="*/ 972457 h 1514703"/>
              <a:gd name="connsiteX9" fmla="*/ 4210429 w 4228893"/>
              <a:gd name="connsiteY9" fmla="*/ 1248228 h 1514703"/>
              <a:gd name="connsiteX10" fmla="*/ 4152372 w 4228893"/>
              <a:gd name="connsiteY10" fmla="*/ 1465943 h 1514703"/>
              <a:gd name="connsiteX11" fmla="*/ 3804029 w 4228893"/>
              <a:gd name="connsiteY11" fmla="*/ 1494971 h 1514703"/>
              <a:gd name="connsiteX12" fmla="*/ 2773515 w 4228893"/>
              <a:gd name="connsiteY12" fmla="*/ 1465943 h 1514703"/>
              <a:gd name="connsiteX13" fmla="*/ 2163915 w 4228893"/>
              <a:gd name="connsiteY13" fmla="*/ 1509485 h 1514703"/>
              <a:gd name="connsiteX14" fmla="*/ 1351115 w 4228893"/>
              <a:gd name="connsiteY14" fmla="*/ 1451428 h 1514703"/>
              <a:gd name="connsiteX15" fmla="*/ 523801 w 4228893"/>
              <a:gd name="connsiteY15" fmla="*/ 1494971 h 1514703"/>
              <a:gd name="connsiteX16" fmla="*/ 117401 w 4228893"/>
              <a:gd name="connsiteY16" fmla="*/ 1509485 h 1514703"/>
              <a:gd name="connsiteX17" fmla="*/ 30315 w 4228893"/>
              <a:gd name="connsiteY17" fmla="*/ 1407885 h 1514703"/>
              <a:gd name="connsiteX18" fmla="*/ 44829 w 4228893"/>
              <a:gd name="connsiteY18" fmla="*/ 1045028 h 1514703"/>
              <a:gd name="connsiteX19" fmla="*/ 44829 w 4228893"/>
              <a:gd name="connsiteY19" fmla="*/ 696685 h 1514703"/>
              <a:gd name="connsiteX20" fmla="*/ 1286 w 4228893"/>
              <a:gd name="connsiteY20" fmla="*/ 261257 h 1514703"/>
              <a:gd name="connsiteX21" fmla="*/ 15801 w 4228893"/>
              <a:gd name="connsiteY21" fmla="*/ 174171 h 1514703"/>
              <a:gd name="connsiteX0" fmla="*/ 101600 w 4227607"/>
              <a:gd name="connsiteY0" fmla="*/ 43543 h 1514703"/>
              <a:gd name="connsiteX1" fmla="*/ 972458 w 4227607"/>
              <a:gd name="connsiteY1" fmla="*/ 72571 h 1514703"/>
              <a:gd name="connsiteX2" fmla="*/ 1973943 w 4227607"/>
              <a:gd name="connsiteY2" fmla="*/ 0 h 1514703"/>
              <a:gd name="connsiteX3" fmla="*/ 2786743 w 4227607"/>
              <a:gd name="connsiteY3" fmla="*/ 72571 h 1514703"/>
              <a:gd name="connsiteX4" fmla="*/ 3686629 w 4227607"/>
              <a:gd name="connsiteY4" fmla="*/ 14514 h 1514703"/>
              <a:gd name="connsiteX5" fmla="*/ 4078515 w 4227607"/>
              <a:gd name="connsiteY5" fmla="*/ 72571 h 1514703"/>
              <a:gd name="connsiteX6" fmla="*/ 4209143 w 4227607"/>
              <a:gd name="connsiteY6" fmla="*/ 246743 h 1514703"/>
              <a:gd name="connsiteX7" fmla="*/ 4223658 w 4227607"/>
              <a:gd name="connsiteY7" fmla="*/ 667657 h 1514703"/>
              <a:gd name="connsiteX8" fmla="*/ 4180115 w 4227607"/>
              <a:gd name="connsiteY8" fmla="*/ 972457 h 1514703"/>
              <a:gd name="connsiteX9" fmla="*/ 4209143 w 4227607"/>
              <a:gd name="connsiteY9" fmla="*/ 1248228 h 1514703"/>
              <a:gd name="connsiteX10" fmla="*/ 4151086 w 4227607"/>
              <a:gd name="connsiteY10" fmla="*/ 1465943 h 1514703"/>
              <a:gd name="connsiteX11" fmla="*/ 3802743 w 4227607"/>
              <a:gd name="connsiteY11" fmla="*/ 1494971 h 1514703"/>
              <a:gd name="connsiteX12" fmla="*/ 2772229 w 4227607"/>
              <a:gd name="connsiteY12" fmla="*/ 1465943 h 1514703"/>
              <a:gd name="connsiteX13" fmla="*/ 2162629 w 4227607"/>
              <a:gd name="connsiteY13" fmla="*/ 1509485 h 1514703"/>
              <a:gd name="connsiteX14" fmla="*/ 1349829 w 4227607"/>
              <a:gd name="connsiteY14" fmla="*/ 1451428 h 1514703"/>
              <a:gd name="connsiteX15" fmla="*/ 522515 w 4227607"/>
              <a:gd name="connsiteY15" fmla="*/ 1494971 h 1514703"/>
              <a:gd name="connsiteX16" fmla="*/ 116115 w 4227607"/>
              <a:gd name="connsiteY16" fmla="*/ 1509485 h 1514703"/>
              <a:gd name="connsiteX17" fmla="*/ 29029 w 4227607"/>
              <a:gd name="connsiteY17" fmla="*/ 1407885 h 1514703"/>
              <a:gd name="connsiteX18" fmla="*/ 43543 w 4227607"/>
              <a:gd name="connsiteY18" fmla="*/ 1045028 h 1514703"/>
              <a:gd name="connsiteX19" fmla="*/ 43543 w 4227607"/>
              <a:gd name="connsiteY19" fmla="*/ 696685 h 1514703"/>
              <a:gd name="connsiteX20" fmla="*/ 0 w 4227607"/>
              <a:gd name="connsiteY20" fmla="*/ 261257 h 15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27607" h="1514703">
                <a:moveTo>
                  <a:pt x="101600" y="43543"/>
                </a:moveTo>
                <a:cubicBezTo>
                  <a:pt x="381000" y="61685"/>
                  <a:pt x="660401" y="79828"/>
                  <a:pt x="972458" y="72571"/>
                </a:cubicBezTo>
                <a:cubicBezTo>
                  <a:pt x="1284515" y="65314"/>
                  <a:pt x="1671562" y="0"/>
                  <a:pt x="1973943" y="0"/>
                </a:cubicBezTo>
                <a:cubicBezTo>
                  <a:pt x="2276324" y="0"/>
                  <a:pt x="2501295" y="70152"/>
                  <a:pt x="2786743" y="72571"/>
                </a:cubicBezTo>
                <a:cubicBezTo>
                  <a:pt x="3072191" y="74990"/>
                  <a:pt x="3471334" y="14514"/>
                  <a:pt x="3686629" y="14514"/>
                </a:cubicBezTo>
                <a:cubicBezTo>
                  <a:pt x="3901924" y="14514"/>
                  <a:pt x="3991429" y="33866"/>
                  <a:pt x="4078515" y="72571"/>
                </a:cubicBezTo>
                <a:cubicBezTo>
                  <a:pt x="4165601" y="111276"/>
                  <a:pt x="4184953" y="147562"/>
                  <a:pt x="4209143" y="246743"/>
                </a:cubicBezTo>
                <a:cubicBezTo>
                  <a:pt x="4233333" y="345924"/>
                  <a:pt x="4228496" y="546705"/>
                  <a:pt x="4223658" y="667657"/>
                </a:cubicBezTo>
                <a:cubicBezTo>
                  <a:pt x="4218820" y="788609"/>
                  <a:pt x="4182534" y="875695"/>
                  <a:pt x="4180115" y="972457"/>
                </a:cubicBezTo>
                <a:cubicBezTo>
                  <a:pt x="4177696" y="1069219"/>
                  <a:pt x="4213981" y="1165980"/>
                  <a:pt x="4209143" y="1248228"/>
                </a:cubicBezTo>
                <a:cubicBezTo>
                  <a:pt x="4204305" y="1330476"/>
                  <a:pt x="4218819" y="1424819"/>
                  <a:pt x="4151086" y="1465943"/>
                </a:cubicBezTo>
                <a:cubicBezTo>
                  <a:pt x="4083353" y="1507067"/>
                  <a:pt x="4032552" y="1494971"/>
                  <a:pt x="3802743" y="1494971"/>
                </a:cubicBezTo>
                <a:cubicBezTo>
                  <a:pt x="3572934" y="1494971"/>
                  <a:pt x="3045581" y="1463524"/>
                  <a:pt x="2772229" y="1465943"/>
                </a:cubicBezTo>
                <a:cubicBezTo>
                  <a:pt x="2498877" y="1468362"/>
                  <a:pt x="2399696" y="1511904"/>
                  <a:pt x="2162629" y="1509485"/>
                </a:cubicBezTo>
                <a:cubicBezTo>
                  <a:pt x="1925562" y="1507066"/>
                  <a:pt x="1623181" y="1453847"/>
                  <a:pt x="1349829" y="1451428"/>
                </a:cubicBezTo>
                <a:cubicBezTo>
                  <a:pt x="1076477" y="1449009"/>
                  <a:pt x="728134" y="1485295"/>
                  <a:pt x="522515" y="1494971"/>
                </a:cubicBezTo>
                <a:cubicBezTo>
                  <a:pt x="316896" y="1504647"/>
                  <a:pt x="198363" y="1523999"/>
                  <a:pt x="116115" y="1509485"/>
                </a:cubicBezTo>
                <a:cubicBezTo>
                  <a:pt x="33867" y="1494971"/>
                  <a:pt x="41124" y="1485294"/>
                  <a:pt x="29029" y="1407885"/>
                </a:cubicBezTo>
                <a:cubicBezTo>
                  <a:pt x="16934" y="1330476"/>
                  <a:pt x="41124" y="1163561"/>
                  <a:pt x="43543" y="1045028"/>
                </a:cubicBezTo>
                <a:cubicBezTo>
                  <a:pt x="45962" y="926495"/>
                  <a:pt x="50800" y="827313"/>
                  <a:pt x="43543" y="696685"/>
                </a:cubicBezTo>
                <a:cubicBezTo>
                  <a:pt x="36286" y="566057"/>
                  <a:pt x="4838" y="348343"/>
                  <a:pt x="0" y="261257"/>
                </a:cubicBezTo>
              </a:path>
            </a:pathLst>
          </a:custGeom>
          <a:noFill/>
          <a:ln w="28575">
            <a:solidFill>
              <a:srgbClr val="8EA4D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7" name="任意多边形 26"/>
          <p:cNvSpPr/>
          <p:nvPr/>
        </p:nvSpPr>
        <p:spPr>
          <a:xfrm>
            <a:off x="1280774" y="4019053"/>
            <a:ext cx="9680914" cy="2447088"/>
          </a:xfrm>
          <a:custGeom>
            <a:avLst/>
            <a:gdLst>
              <a:gd name="connsiteX0" fmla="*/ 102886 w 4228893"/>
              <a:gd name="connsiteY0" fmla="*/ 43543 h 1514703"/>
              <a:gd name="connsiteX1" fmla="*/ 973744 w 4228893"/>
              <a:gd name="connsiteY1" fmla="*/ 72571 h 1514703"/>
              <a:gd name="connsiteX2" fmla="*/ 1975229 w 4228893"/>
              <a:gd name="connsiteY2" fmla="*/ 0 h 1514703"/>
              <a:gd name="connsiteX3" fmla="*/ 2788029 w 4228893"/>
              <a:gd name="connsiteY3" fmla="*/ 72571 h 1514703"/>
              <a:gd name="connsiteX4" fmla="*/ 3687915 w 4228893"/>
              <a:gd name="connsiteY4" fmla="*/ 14514 h 1514703"/>
              <a:gd name="connsiteX5" fmla="*/ 4079801 w 4228893"/>
              <a:gd name="connsiteY5" fmla="*/ 72571 h 1514703"/>
              <a:gd name="connsiteX6" fmla="*/ 4210429 w 4228893"/>
              <a:gd name="connsiteY6" fmla="*/ 246743 h 1514703"/>
              <a:gd name="connsiteX7" fmla="*/ 4224944 w 4228893"/>
              <a:gd name="connsiteY7" fmla="*/ 667657 h 1514703"/>
              <a:gd name="connsiteX8" fmla="*/ 4181401 w 4228893"/>
              <a:gd name="connsiteY8" fmla="*/ 972457 h 1514703"/>
              <a:gd name="connsiteX9" fmla="*/ 4210429 w 4228893"/>
              <a:gd name="connsiteY9" fmla="*/ 1248228 h 1514703"/>
              <a:gd name="connsiteX10" fmla="*/ 4152372 w 4228893"/>
              <a:gd name="connsiteY10" fmla="*/ 1465943 h 1514703"/>
              <a:gd name="connsiteX11" fmla="*/ 3804029 w 4228893"/>
              <a:gd name="connsiteY11" fmla="*/ 1494971 h 1514703"/>
              <a:gd name="connsiteX12" fmla="*/ 2773515 w 4228893"/>
              <a:gd name="connsiteY12" fmla="*/ 1465943 h 1514703"/>
              <a:gd name="connsiteX13" fmla="*/ 2163915 w 4228893"/>
              <a:gd name="connsiteY13" fmla="*/ 1509485 h 1514703"/>
              <a:gd name="connsiteX14" fmla="*/ 1351115 w 4228893"/>
              <a:gd name="connsiteY14" fmla="*/ 1451428 h 1514703"/>
              <a:gd name="connsiteX15" fmla="*/ 523801 w 4228893"/>
              <a:gd name="connsiteY15" fmla="*/ 1494971 h 1514703"/>
              <a:gd name="connsiteX16" fmla="*/ 117401 w 4228893"/>
              <a:gd name="connsiteY16" fmla="*/ 1509485 h 1514703"/>
              <a:gd name="connsiteX17" fmla="*/ 30315 w 4228893"/>
              <a:gd name="connsiteY17" fmla="*/ 1407885 h 1514703"/>
              <a:gd name="connsiteX18" fmla="*/ 44829 w 4228893"/>
              <a:gd name="connsiteY18" fmla="*/ 1045028 h 1514703"/>
              <a:gd name="connsiteX19" fmla="*/ 44829 w 4228893"/>
              <a:gd name="connsiteY19" fmla="*/ 696685 h 1514703"/>
              <a:gd name="connsiteX20" fmla="*/ 1286 w 4228893"/>
              <a:gd name="connsiteY20" fmla="*/ 261257 h 1514703"/>
              <a:gd name="connsiteX21" fmla="*/ 15801 w 4228893"/>
              <a:gd name="connsiteY21" fmla="*/ 174171 h 1514703"/>
              <a:gd name="connsiteX0" fmla="*/ 101600 w 4227607"/>
              <a:gd name="connsiteY0" fmla="*/ 43543 h 1514703"/>
              <a:gd name="connsiteX1" fmla="*/ 972458 w 4227607"/>
              <a:gd name="connsiteY1" fmla="*/ 72571 h 1514703"/>
              <a:gd name="connsiteX2" fmla="*/ 1973943 w 4227607"/>
              <a:gd name="connsiteY2" fmla="*/ 0 h 1514703"/>
              <a:gd name="connsiteX3" fmla="*/ 2786743 w 4227607"/>
              <a:gd name="connsiteY3" fmla="*/ 72571 h 1514703"/>
              <a:gd name="connsiteX4" fmla="*/ 3686629 w 4227607"/>
              <a:gd name="connsiteY4" fmla="*/ 14514 h 1514703"/>
              <a:gd name="connsiteX5" fmla="*/ 4078515 w 4227607"/>
              <a:gd name="connsiteY5" fmla="*/ 72571 h 1514703"/>
              <a:gd name="connsiteX6" fmla="*/ 4209143 w 4227607"/>
              <a:gd name="connsiteY6" fmla="*/ 246743 h 1514703"/>
              <a:gd name="connsiteX7" fmla="*/ 4223658 w 4227607"/>
              <a:gd name="connsiteY7" fmla="*/ 667657 h 1514703"/>
              <a:gd name="connsiteX8" fmla="*/ 4180115 w 4227607"/>
              <a:gd name="connsiteY8" fmla="*/ 972457 h 1514703"/>
              <a:gd name="connsiteX9" fmla="*/ 4209143 w 4227607"/>
              <a:gd name="connsiteY9" fmla="*/ 1248228 h 1514703"/>
              <a:gd name="connsiteX10" fmla="*/ 4151086 w 4227607"/>
              <a:gd name="connsiteY10" fmla="*/ 1465943 h 1514703"/>
              <a:gd name="connsiteX11" fmla="*/ 3802743 w 4227607"/>
              <a:gd name="connsiteY11" fmla="*/ 1494971 h 1514703"/>
              <a:gd name="connsiteX12" fmla="*/ 2772229 w 4227607"/>
              <a:gd name="connsiteY12" fmla="*/ 1465943 h 1514703"/>
              <a:gd name="connsiteX13" fmla="*/ 2162629 w 4227607"/>
              <a:gd name="connsiteY13" fmla="*/ 1509485 h 1514703"/>
              <a:gd name="connsiteX14" fmla="*/ 1349829 w 4227607"/>
              <a:gd name="connsiteY14" fmla="*/ 1451428 h 1514703"/>
              <a:gd name="connsiteX15" fmla="*/ 522515 w 4227607"/>
              <a:gd name="connsiteY15" fmla="*/ 1494971 h 1514703"/>
              <a:gd name="connsiteX16" fmla="*/ 116115 w 4227607"/>
              <a:gd name="connsiteY16" fmla="*/ 1509485 h 1514703"/>
              <a:gd name="connsiteX17" fmla="*/ 29029 w 4227607"/>
              <a:gd name="connsiteY17" fmla="*/ 1407885 h 1514703"/>
              <a:gd name="connsiteX18" fmla="*/ 43543 w 4227607"/>
              <a:gd name="connsiteY18" fmla="*/ 1045028 h 1514703"/>
              <a:gd name="connsiteX19" fmla="*/ 43543 w 4227607"/>
              <a:gd name="connsiteY19" fmla="*/ 696685 h 1514703"/>
              <a:gd name="connsiteX20" fmla="*/ 0 w 4227607"/>
              <a:gd name="connsiteY20" fmla="*/ 261257 h 15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27607" h="1514703">
                <a:moveTo>
                  <a:pt x="101600" y="43543"/>
                </a:moveTo>
                <a:cubicBezTo>
                  <a:pt x="381000" y="61685"/>
                  <a:pt x="660401" y="79828"/>
                  <a:pt x="972458" y="72571"/>
                </a:cubicBezTo>
                <a:cubicBezTo>
                  <a:pt x="1284515" y="65314"/>
                  <a:pt x="1671562" y="0"/>
                  <a:pt x="1973943" y="0"/>
                </a:cubicBezTo>
                <a:cubicBezTo>
                  <a:pt x="2276324" y="0"/>
                  <a:pt x="2501295" y="70152"/>
                  <a:pt x="2786743" y="72571"/>
                </a:cubicBezTo>
                <a:cubicBezTo>
                  <a:pt x="3072191" y="74990"/>
                  <a:pt x="3471334" y="14514"/>
                  <a:pt x="3686629" y="14514"/>
                </a:cubicBezTo>
                <a:cubicBezTo>
                  <a:pt x="3901924" y="14514"/>
                  <a:pt x="3991429" y="33866"/>
                  <a:pt x="4078515" y="72571"/>
                </a:cubicBezTo>
                <a:cubicBezTo>
                  <a:pt x="4165601" y="111276"/>
                  <a:pt x="4184953" y="147562"/>
                  <a:pt x="4209143" y="246743"/>
                </a:cubicBezTo>
                <a:cubicBezTo>
                  <a:pt x="4233333" y="345924"/>
                  <a:pt x="4228496" y="546705"/>
                  <a:pt x="4223658" y="667657"/>
                </a:cubicBezTo>
                <a:cubicBezTo>
                  <a:pt x="4218820" y="788609"/>
                  <a:pt x="4182534" y="875695"/>
                  <a:pt x="4180115" y="972457"/>
                </a:cubicBezTo>
                <a:cubicBezTo>
                  <a:pt x="4177696" y="1069219"/>
                  <a:pt x="4213981" y="1165980"/>
                  <a:pt x="4209143" y="1248228"/>
                </a:cubicBezTo>
                <a:cubicBezTo>
                  <a:pt x="4204305" y="1330476"/>
                  <a:pt x="4218819" y="1424819"/>
                  <a:pt x="4151086" y="1465943"/>
                </a:cubicBezTo>
                <a:cubicBezTo>
                  <a:pt x="4083353" y="1507067"/>
                  <a:pt x="4032552" y="1494971"/>
                  <a:pt x="3802743" y="1494971"/>
                </a:cubicBezTo>
                <a:cubicBezTo>
                  <a:pt x="3572934" y="1494971"/>
                  <a:pt x="3045581" y="1463524"/>
                  <a:pt x="2772229" y="1465943"/>
                </a:cubicBezTo>
                <a:cubicBezTo>
                  <a:pt x="2498877" y="1468362"/>
                  <a:pt x="2399696" y="1511904"/>
                  <a:pt x="2162629" y="1509485"/>
                </a:cubicBezTo>
                <a:cubicBezTo>
                  <a:pt x="1925562" y="1507066"/>
                  <a:pt x="1623181" y="1453847"/>
                  <a:pt x="1349829" y="1451428"/>
                </a:cubicBezTo>
                <a:cubicBezTo>
                  <a:pt x="1076477" y="1449009"/>
                  <a:pt x="728134" y="1485295"/>
                  <a:pt x="522515" y="1494971"/>
                </a:cubicBezTo>
                <a:cubicBezTo>
                  <a:pt x="316896" y="1504647"/>
                  <a:pt x="198363" y="1523999"/>
                  <a:pt x="116115" y="1509485"/>
                </a:cubicBezTo>
                <a:cubicBezTo>
                  <a:pt x="33867" y="1494971"/>
                  <a:pt x="41124" y="1485294"/>
                  <a:pt x="29029" y="1407885"/>
                </a:cubicBezTo>
                <a:cubicBezTo>
                  <a:pt x="16934" y="1330476"/>
                  <a:pt x="41124" y="1163561"/>
                  <a:pt x="43543" y="1045028"/>
                </a:cubicBezTo>
                <a:cubicBezTo>
                  <a:pt x="45962" y="926495"/>
                  <a:pt x="50800" y="827313"/>
                  <a:pt x="43543" y="696685"/>
                </a:cubicBezTo>
                <a:cubicBezTo>
                  <a:pt x="36286" y="566057"/>
                  <a:pt x="4838" y="348343"/>
                  <a:pt x="0" y="261257"/>
                </a:cubicBezTo>
              </a:path>
            </a:pathLst>
          </a:custGeom>
          <a:noFill/>
          <a:ln w="28575">
            <a:solidFill>
              <a:srgbClr val="8EA4D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pic>
        <p:nvPicPr>
          <p:cNvPr id="35" name="图片 12">
            <a:extLst>
              <a:ext uri="{FF2B5EF4-FFF2-40B4-BE49-F238E27FC236}">
                <a16:creationId xmlns:a16="http://schemas.microsoft.com/office/drawing/2014/main" id="{A8E61116-87B3-469F-9FB9-B48CD1054C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6826" y="4425244"/>
            <a:ext cx="8851768" cy="1800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图片 11">
            <a:extLst>
              <a:ext uri="{FF2B5EF4-FFF2-40B4-BE49-F238E27FC236}">
                <a16:creationId xmlns:a16="http://schemas.microsoft.com/office/drawing/2014/main" id="{F3B54657-0300-4C89-B793-6EF58CFCEB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68611" y="2170916"/>
            <a:ext cx="3959335" cy="118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图片 10" descr="1">
            <a:extLst>
              <a:ext uri="{FF2B5EF4-FFF2-40B4-BE49-F238E27FC236}">
                <a16:creationId xmlns:a16="http://schemas.microsoft.com/office/drawing/2014/main" id="{0C238C8F-F4A3-40E9-BA45-23F934DEC8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06065" y="2170915"/>
            <a:ext cx="3776639" cy="118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74601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62302" y="2015217"/>
            <a:ext cx="4299328" cy="1294717"/>
            <a:chOff x="1362302" y="2015217"/>
            <a:chExt cx="4299328" cy="1294717"/>
          </a:xfrm>
        </p:grpSpPr>
        <p:grpSp>
          <p:nvGrpSpPr>
            <p:cNvPr id="2" name="组合 1"/>
            <p:cNvGrpSpPr/>
            <p:nvPr/>
          </p:nvGrpSpPr>
          <p:grpSpPr>
            <a:xfrm>
              <a:off x="1362302" y="2015217"/>
              <a:ext cx="2513012" cy="356707"/>
              <a:chOff x="5716588" y="6442075"/>
              <a:chExt cx="1241425" cy="176213"/>
            </a:xfrm>
            <a:solidFill>
              <a:srgbClr val="88CBD5"/>
            </a:solidFill>
          </p:grpSpPr>
          <p:sp>
            <p:nvSpPr>
              <p:cNvPr id="3"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3" name="矩形 22"/>
            <p:cNvSpPr/>
            <p:nvPr/>
          </p:nvSpPr>
          <p:spPr>
            <a:xfrm>
              <a:off x="1362302" y="2911876"/>
              <a:ext cx="4299328" cy="39805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根据每个用户访问的</a:t>
              </a:r>
              <a:r>
                <a:rPr lang="en-US"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id</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进行判断检测</a:t>
              </a:r>
              <a:endParaRPr kumimoji="0" lang="zh-CN" altLang="en-US" sz="1800" b="0" i="0" u="none" strike="noStrike" kern="1200" cap="none" spc="0" normalizeH="0" baseline="0" noProof="0" dirty="0">
                <a:ln>
                  <a:noFill/>
                </a:ln>
                <a:solidFill>
                  <a:srgbClr val="3C3C3B"/>
                </a:solidFill>
                <a:effectLst/>
                <a:uLnTx/>
                <a:uFillTx/>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6601959" y="2015217"/>
            <a:ext cx="4299328" cy="1622627"/>
            <a:chOff x="6601959" y="2015217"/>
            <a:chExt cx="4299328" cy="1622627"/>
          </a:xfrm>
        </p:grpSpPr>
        <p:grpSp>
          <p:nvGrpSpPr>
            <p:cNvPr id="7" name="组合 6"/>
            <p:cNvGrpSpPr/>
            <p:nvPr/>
          </p:nvGrpSpPr>
          <p:grpSpPr>
            <a:xfrm>
              <a:off x="6601959" y="2015217"/>
              <a:ext cx="2513012" cy="356707"/>
              <a:chOff x="5716588" y="6442075"/>
              <a:chExt cx="1241425" cy="176213"/>
            </a:xfrm>
            <a:solidFill>
              <a:srgbClr val="8EA4D8"/>
            </a:solidFill>
          </p:grpSpPr>
          <p:sp>
            <p:nvSpPr>
              <p:cNvPr id="8"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6" name="矩形 25"/>
            <p:cNvSpPr/>
            <p:nvPr/>
          </p:nvSpPr>
          <p:spPr>
            <a:xfrm>
              <a:off x="6601959" y="2911876"/>
              <a:ext cx="4299328" cy="72596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对每个用户的搜索记录进行登记，同时记录程序运行情况</a:t>
              </a:r>
              <a:endParaRPr kumimoji="0" lang="zh-CN" altLang="en-US" sz="1800" b="0" i="0" u="none" strike="noStrike" kern="1200" cap="none" spc="0" normalizeH="0" baseline="0" noProof="0" dirty="0">
                <a:ln>
                  <a:noFill/>
                </a:ln>
                <a:solidFill>
                  <a:srgbClr val="3C3C3B"/>
                </a:solidFill>
                <a:effectLst/>
                <a:uLnTx/>
                <a:uFillTx/>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362302" y="4147003"/>
            <a:ext cx="4299328" cy="1561106"/>
            <a:chOff x="1362302" y="4147003"/>
            <a:chExt cx="4299328" cy="1561106"/>
          </a:xfrm>
        </p:grpSpPr>
        <p:grpSp>
          <p:nvGrpSpPr>
            <p:cNvPr id="12" name="组合 11"/>
            <p:cNvGrpSpPr/>
            <p:nvPr/>
          </p:nvGrpSpPr>
          <p:grpSpPr>
            <a:xfrm>
              <a:off x="1362302" y="4147003"/>
              <a:ext cx="2513012" cy="356707"/>
              <a:chOff x="5716588" y="6442075"/>
              <a:chExt cx="1241425" cy="176213"/>
            </a:xfrm>
            <a:solidFill>
              <a:srgbClr val="8EA4D8"/>
            </a:solidFill>
          </p:grpSpPr>
          <p:sp>
            <p:nvSpPr>
              <p:cNvPr id="13"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9" name="矩形 28"/>
            <p:cNvSpPr/>
            <p:nvPr/>
          </p:nvSpPr>
          <p:spPr>
            <a:xfrm>
              <a:off x="1362302" y="4982141"/>
              <a:ext cx="4299328" cy="72596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由于采用微信小程序的方式，遵守微信私密协议，所以会较为安全</a:t>
              </a:r>
              <a:endParaRPr kumimoji="0" lang="zh-CN" altLang="en-US" sz="1800" b="0" i="0" u="none" strike="noStrike" kern="1200" cap="none" spc="0" normalizeH="0" baseline="0" noProof="0" dirty="0">
                <a:ln>
                  <a:noFill/>
                </a:ln>
                <a:solidFill>
                  <a:srgbClr val="3C3C3B"/>
                </a:solidFill>
                <a:effectLst/>
                <a:uLnTx/>
                <a:uFillTx/>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6601959" y="4147003"/>
            <a:ext cx="4299328" cy="1893505"/>
            <a:chOff x="6601959" y="4147003"/>
            <a:chExt cx="4299328" cy="1893505"/>
          </a:xfrm>
        </p:grpSpPr>
        <p:grpSp>
          <p:nvGrpSpPr>
            <p:cNvPr id="17" name="组合 16"/>
            <p:cNvGrpSpPr/>
            <p:nvPr/>
          </p:nvGrpSpPr>
          <p:grpSpPr>
            <a:xfrm>
              <a:off x="6601959" y="4147003"/>
              <a:ext cx="2513012" cy="356707"/>
              <a:chOff x="5716588" y="6442075"/>
              <a:chExt cx="1241425" cy="176213"/>
            </a:xfrm>
            <a:solidFill>
              <a:srgbClr val="88CBD5"/>
            </a:solidFill>
          </p:grpSpPr>
          <p:sp>
            <p:nvSpPr>
              <p:cNvPr id="18"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32" name="矩形 31"/>
            <p:cNvSpPr/>
            <p:nvPr/>
          </p:nvSpPr>
          <p:spPr>
            <a:xfrm>
              <a:off x="6601959" y="4982141"/>
              <a:ext cx="4299328" cy="1058367"/>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mj-ea"/>
                  <a:ea typeface="+mj-ea"/>
                  <a:cs typeface="Times New Roman" panose="02020603050405020304" pitchFamily="18" charset="0"/>
                </a:rPr>
                <a:t>对于搜索栏中用户搜索的信息进行限制，仅限制于</a:t>
              </a:r>
              <a:r>
                <a:rPr lang="en-US" altLang="zh-CN" sz="1800" kern="100" dirty="0">
                  <a:effectLst/>
                  <a:latin typeface="+mj-ea"/>
                  <a:ea typeface="+mj-ea"/>
                  <a:cs typeface="Times New Roman" panose="02020603050405020304" pitchFamily="18" charset="0"/>
                </a:rPr>
                <a:t>string</a:t>
              </a:r>
              <a:r>
                <a:rPr lang="zh-CN" altLang="zh-CN" sz="1800" kern="100" dirty="0">
                  <a:effectLst/>
                  <a:latin typeface="+mj-ea"/>
                  <a:ea typeface="+mj-ea"/>
                  <a:cs typeface="Times New Roman" panose="02020603050405020304" pitchFamily="18" charset="0"/>
                </a:rPr>
                <a:t>类型，其他输入则不被接受</a:t>
              </a:r>
              <a:endParaRPr kumimoji="0" lang="zh-CN" altLang="en-US" sz="1800" b="0" i="0" u="none" strike="noStrike" kern="1200" cap="none" spc="0" normalizeH="0" baseline="0" noProof="0" dirty="0">
                <a:ln>
                  <a:noFill/>
                </a:ln>
                <a:solidFill>
                  <a:srgbClr val="3C3C3B"/>
                </a:solidFill>
                <a:effectLst/>
                <a:uLnTx/>
                <a:uFillTx/>
                <a:latin typeface="+mj-ea"/>
                <a:ea typeface="+mj-ea"/>
                <a:cs typeface="+mn-cs"/>
              </a:endParaRPr>
            </a:p>
          </p:txBody>
        </p:sp>
      </p:grpSp>
      <p:grpSp>
        <p:nvGrpSpPr>
          <p:cNvPr id="34" name="组合 33"/>
          <p:cNvGrpSpPr/>
          <p:nvPr/>
        </p:nvGrpSpPr>
        <p:grpSpPr>
          <a:xfrm>
            <a:off x="0" y="206306"/>
            <a:ext cx="6720420" cy="902380"/>
            <a:chOff x="0" y="206306"/>
            <a:chExt cx="6720420" cy="902380"/>
          </a:xfrm>
        </p:grpSpPr>
        <p:sp>
          <p:nvSpPr>
            <p:cNvPr id="35" name="文本框 3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cs typeface="+mn-cs"/>
                </a:rPr>
                <a:t>7. </a:t>
              </a:r>
              <a:r>
                <a:rPr kumimoji="0" lang="zh-CN" altLang="en-US" sz="2400" b="0" i="0" u="none" strike="noStrike" kern="1200" cap="none" spc="0" normalizeH="0" baseline="0" noProof="0" dirty="0">
                  <a:ln>
                    <a:noFill/>
                  </a:ln>
                  <a:solidFill>
                    <a:srgbClr val="000042"/>
                  </a:solidFill>
                  <a:effectLst/>
                  <a:uLnTx/>
                  <a:uFillTx/>
                  <a:latin typeface="+mj-ea"/>
                  <a:ea typeface="+mj-ea"/>
                  <a:cs typeface="+mn-cs"/>
                </a:rPr>
                <a:t>系统安全</a:t>
              </a:r>
            </a:p>
          </p:txBody>
        </p:sp>
        <p:grpSp>
          <p:nvGrpSpPr>
            <p:cNvPr id="36" name="组合 35"/>
            <p:cNvGrpSpPr/>
            <p:nvPr/>
          </p:nvGrpSpPr>
          <p:grpSpPr>
            <a:xfrm>
              <a:off x="0" y="429601"/>
              <a:ext cx="6720420" cy="679085"/>
              <a:chOff x="0" y="429601"/>
              <a:chExt cx="6720420" cy="679085"/>
            </a:xfrm>
          </p:grpSpPr>
          <p:sp>
            <p:nvSpPr>
              <p:cNvPr id="37" name="任意多边形 3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8" name="任意多边形 3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144617409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0" presetClass="entr" presetSubtype="0" decel="100000" fill="hold" nodeType="after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1000" fill="hold"/>
                                        <p:tgtEl>
                                          <p:spTgt spid="39"/>
                                        </p:tgtEl>
                                        <p:attrNameLst>
                                          <p:attrName>ppt_w</p:attrName>
                                        </p:attrNameLst>
                                      </p:cBhvr>
                                      <p:tavLst>
                                        <p:tav tm="0">
                                          <p:val>
                                            <p:strVal val="#ppt_w+.3"/>
                                          </p:val>
                                        </p:tav>
                                        <p:tav tm="100000">
                                          <p:val>
                                            <p:strVal val="#ppt_w"/>
                                          </p:val>
                                        </p:tav>
                                      </p:tavLst>
                                    </p:anim>
                                    <p:anim calcmode="lin" valueType="num">
                                      <p:cBhvr>
                                        <p:cTn id="13" dur="1000" fill="hold"/>
                                        <p:tgtEl>
                                          <p:spTgt spid="39"/>
                                        </p:tgtEl>
                                        <p:attrNameLst>
                                          <p:attrName>ppt_h</p:attrName>
                                        </p:attrNameLst>
                                      </p:cBhvr>
                                      <p:tavLst>
                                        <p:tav tm="0">
                                          <p:val>
                                            <p:strVal val="#ppt_h"/>
                                          </p:val>
                                        </p:tav>
                                        <p:tav tm="100000">
                                          <p:val>
                                            <p:strVal val="#ppt_h"/>
                                          </p:val>
                                        </p:tav>
                                      </p:tavLst>
                                    </p:anim>
                                    <p:animEffect transition="in" filter="fade">
                                      <p:cBhvr>
                                        <p:cTn id="14" dur="1000"/>
                                        <p:tgtEl>
                                          <p:spTgt spid="39"/>
                                        </p:tgtEl>
                                      </p:cBhvr>
                                    </p:animEffect>
                                  </p:childTnLst>
                                </p:cTn>
                              </p:par>
                            </p:childTnLst>
                          </p:cTn>
                        </p:par>
                        <p:par>
                          <p:cTn id="15" fill="hold">
                            <p:stCondLst>
                              <p:cond delay="1500"/>
                            </p:stCondLst>
                            <p:childTnLst>
                              <p:par>
                                <p:cTn id="16" presetID="50" presetClass="entr" presetSubtype="0" decel="100000" fill="hold" nodeType="afterEffect">
                                  <p:stCondLst>
                                    <p:cond delay="0"/>
                                  </p:stCondLst>
                                  <p:childTnLst>
                                    <p:set>
                                      <p:cBhvr>
                                        <p:cTn id="17" dur="1" fill="hold">
                                          <p:stCondLst>
                                            <p:cond delay="0"/>
                                          </p:stCondLst>
                                        </p:cTn>
                                        <p:tgtEl>
                                          <p:spTgt spid="40"/>
                                        </p:tgtEl>
                                        <p:attrNameLst>
                                          <p:attrName>style.visibility</p:attrName>
                                        </p:attrNameLst>
                                      </p:cBhvr>
                                      <p:to>
                                        <p:strVal val="visible"/>
                                      </p:to>
                                    </p:set>
                                    <p:anim calcmode="lin" valueType="num">
                                      <p:cBhvr>
                                        <p:cTn id="18" dur="1000" fill="hold"/>
                                        <p:tgtEl>
                                          <p:spTgt spid="40"/>
                                        </p:tgtEl>
                                        <p:attrNameLst>
                                          <p:attrName>ppt_w</p:attrName>
                                        </p:attrNameLst>
                                      </p:cBhvr>
                                      <p:tavLst>
                                        <p:tav tm="0">
                                          <p:val>
                                            <p:strVal val="#ppt_w+.3"/>
                                          </p:val>
                                        </p:tav>
                                        <p:tav tm="100000">
                                          <p:val>
                                            <p:strVal val="#ppt_w"/>
                                          </p:val>
                                        </p:tav>
                                      </p:tavLst>
                                    </p:anim>
                                    <p:anim calcmode="lin" valueType="num">
                                      <p:cBhvr>
                                        <p:cTn id="19" dur="1000" fill="hold"/>
                                        <p:tgtEl>
                                          <p:spTgt spid="40"/>
                                        </p:tgtEl>
                                        <p:attrNameLst>
                                          <p:attrName>ppt_h</p:attrName>
                                        </p:attrNameLst>
                                      </p:cBhvr>
                                      <p:tavLst>
                                        <p:tav tm="0">
                                          <p:val>
                                            <p:strVal val="#ppt_h"/>
                                          </p:val>
                                        </p:tav>
                                        <p:tav tm="100000">
                                          <p:val>
                                            <p:strVal val="#ppt_h"/>
                                          </p:val>
                                        </p:tav>
                                      </p:tavLst>
                                    </p:anim>
                                    <p:animEffect transition="in" filter="fade">
                                      <p:cBhvr>
                                        <p:cTn id="20" dur="1000"/>
                                        <p:tgtEl>
                                          <p:spTgt spid="40"/>
                                        </p:tgtEl>
                                      </p:cBhvr>
                                    </p:animEffect>
                                  </p:childTnLst>
                                </p:cTn>
                              </p:par>
                            </p:childTnLst>
                          </p:cTn>
                        </p:par>
                        <p:par>
                          <p:cTn id="21" fill="hold">
                            <p:stCondLst>
                              <p:cond delay="2500"/>
                            </p:stCondLst>
                            <p:childTnLst>
                              <p:par>
                                <p:cTn id="22" presetID="50" presetClass="entr" presetSubtype="0" decel="100000" fill="hold" nodeType="after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p:cTn id="24" dur="1000" fill="hold"/>
                                        <p:tgtEl>
                                          <p:spTgt spid="41"/>
                                        </p:tgtEl>
                                        <p:attrNameLst>
                                          <p:attrName>ppt_w</p:attrName>
                                        </p:attrNameLst>
                                      </p:cBhvr>
                                      <p:tavLst>
                                        <p:tav tm="0">
                                          <p:val>
                                            <p:strVal val="#ppt_w+.3"/>
                                          </p:val>
                                        </p:tav>
                                        <p:tav tm="100000">
                                          <p:val>
                                            <p:strVal val="#ppt_w"/>
                                          </p:val>
                                        </p:tav>
                                      </p:tavLst>
                                    </p:anim>
                                    <p:anim calcmode="lin" valueType="num">
                                      <p:cBhvr>
                                        <p:cTn id="25" dur="1000" fill="hold"/>
                                        <p:tgtEl>
                                          <p:spTgt spid="41"/>
                                        </p:tgtEl>
                                        <p:attrNameLst>
                                          <p:attrName>ppt_h</p:attrName>
                                        </p:attrNameLst>
                                      </p:cBhvr>
                                      <p:tavLst>
                                        <p:tav tm="0">
                                          <p:val>
                                            <p:strVal val="#ppt_h"/>
                                          </p:val>
                                        </p:tav>
                                        <p:tav tm="100000">
                                          <p:val>
                                            <p:strVal val="#ppt_h"/>
                                          </p:val>
                                        </p:tav>
                                      </p:tavLst>
                                    </p:anim>
                                    <p:animEffect transition="in" filter="fade">
                                      <p:cBhvr>
                                        <p:cTn id="26" dur="1000"/>
                                        <p:tgtEl>
                                          <p:spTgt spid="41"/>
                                        </p:tgtEl>
                                      </p:cBhvr>
                                    </p:animEffect>
                                  </p:childTnLst>
                                </p:cTn>
                              </p:par>
                            </p:childTnLst>
                          </p:cTn>
                        </p:par>
                        <p:par>
                          <p:cTn id="27" fill="hold">
                            <p:stCondLst>
                              <p:cond delay="3500"/>
                            </p:stCondLst>
                            <p:childTnLst>
                              <p:par>
                                <p:cTn id="28" presetID="50" presetClass="entr" presetSubtype="0" decel="100000" fill="hold" nodeType="afterEffect">
                                  <p:stCondLst>
                                    <p:cond delay="0"/>
                                  </p:stCondLst>
                                  <p:childTnLst>
                                    <p:set>
                                      <p:cBhvr>
                                        <p:cTn id="29" dur="1" fill="hold">
                                          <p:stCondLst>
                                            <p:cond delay="0"/>
                                          </p:stCondLst>
                                        </p:cTn>
                                        <p:tgtEl>
                                          <p:spTgt spid="42"/>
                                        </p:tgtEl>
                                        <p:attrNameLst>
                                          <p:attrName>style.visibility</p:attrName>
                                        </p:attrNameLst>
                                      </p:cBhvr>
                                      <p:to>
                                        <p:strVal val="visible"/>
                                      </p:to>
                                    </p:set>
                                    <p:anim calcmode="lin" valueType="num">
                                      <p:cBhvr>
                                        <p:cTn id="30" dur="1000" fill="hold"/>
                                        <p:tgtEl>
                                          <p:spTgt spid="42"/>
                                        </p:tgtEl>
                                        <p:attrNameLst>
                                          <p:attrName>ppt_w</p:attrName>
                                        </p:attrNameLst>
                                      </p:cBhvr>
                                      <p:tavLst>
                                        <p:tav tm="0">
                                          <p:val>
                                            <p:strVal val="#ppt_w+.3"/>
                                          </p:val>
                                        </p:tav>
                                        <p:tav tm="100000">
                                          <p:val>
                                            <p:strVal val="#ppt_w"/>
                                          </p:val>
                                        </p:tav>
                                      </p:tavLst>
                                    </p:anim>
                                    <p:anim calcmode="lin" valueType="num">
                                      <p:cBhvr>
                                        <p:cTn id="31" dur="1000" fill="hold"/>
                                        <p:tgtEl>
                                          <p:spTgt spid="42"/>
                                        </p:tgtEl>
                                        <p:attrNameLst>
                                          <p:attrName>ppt_h</p:attrName>
                                        </p:attrNameLst>
                                      </p:cBhvr>
                                      <p:tavLst>
                                        <p:tav tm="0">
                                          <p:val>
                                            <p:strVal val="#ppt_h"/>
                                          </p:val>
                                        </p:tav>
                                        <p:tav tm="100000">
                                          <p:val>
                                            <p:strVal val="#ppt_h"/>
                                          </p:val>
                                        </p:tav>
                                      </p:tavLst>
                                    </p:anim>
                                    <p:animEffect transition="in" filter="fade">
                                      <p:cBhvr>
                                        <p:cTn id="32"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微软雅黑"/>
                  <a:ea typeface="微软雅黑"/>
                </a:rPr>
                <a:t>8.</a:t>
              </a:r>
              <a:r>
                <a:rPr kumimoji="0" lang="en-US" altLang="zh-CN" sz="2400" b="0" i="0" u="none" strike="noStrike" kern="1200" cap="none" spc="0" normalizeH="0" baseline="0" noProof="0" dirty="0">
                  <a:ln>
                    <a:noFill/>
                  </a:ln>
                  <a:solidFill>
                    <a:srgbClr val="000042"/>
                  </a:solidFill>
                  <a:effectLst/>
                  <a:uLnTx/>
                  <a:uFillTx/>
                  <a:latin typeface="微软雅黑"/>
                  <a:ea typeface="微软雅黑"/>
                  <a:cs typeface="+mn-cs"/>
                </a:rPr>
                <a:t> </a:t>
              </a:r>
              <a:r>
                <a:rPr kumimoji="0" lang="zh-CN" altLang="en-US" sz="2400" b="0" i="0" u="none" strike="noStrike" kern="1200" cap="none" spc="0" normalizeH="0" baseline="0" noProof="0" dirty="0">
                  <a:ln>
                    <a:noFill/>
                  </a:ln>
                  <a:solidFill>
                    <a:srgbClr val="000042"/>
                  </a:solidFill>
                  <a:effectLst/>
                  <a:uLnTx/>
                  <a:uFillTx/>
                  <a:latin typeface="微软雅黑"/>
                  <a:ea typeface="微软雅黑"/>
                  <a:cs typeface="+mn-cs"/>
                </a:rPr>
                <a:t>权限设置</a:t>
              </a: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9" name="文本框 8">
            <a:extLst>
              <a:ext uri="{FF2B5EF4-FFF2-40B4-BE49-F238E27FC236}">
                <a16:creationId xmlns:a16="http://schemas.microsoft.com/office/drawing/2014/main" id="{F63650B0-2241-40B0-85DD-9F6580C63828}"/>
              </a:ext>
            </a:extLst>
          </p:cNvPr>
          <p:cNvSpPr txBox="1"/>
          <p:nvPr/>
        </p:nvSpPr>
        <p:spPr>
          <a:xfrm>
            <a:off x="512557" y="2828835"/>
            <a:ext cx="6099142" cy="1200329"/>
          </a:xfrm>
          <a:prstGeom prst="rect">
            <a:avLst/>
          </a:prstGeom>
          <a:noFill/>
        </p:spPr>
        <p:txBody>
          <a:bodyPr wrap="square">
            <a:spAutoFit/>
          </a:bodyPr>
          <a:lstStyle/>
          <a:p>
            <a:pPr algn="just"/>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对不同的用户应当设置不同的权限，如对管理员应开放后台权限便于管理和查看用户什么书籍搜索量最多，据此对书籍采购做出规划；对校园学生用户则仅开放本程序中的查询功能。</a:t>
            </a:r>
          </a:p>
        </p:txBody>
      </p:sp>
    </p:spTree>
    <p:extLst>
      <p:ext uri="{BB962C8B-B14F-4D97-AF65-F5344CB8AC3E}">
        <p14:creationId xmlns:p14="http://schemas.microsoft.com/office/powerpoint/2010/main" val="242927138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388565" y="2280025"/>
            <a:ext cx="883138" cy="466446"/>
          </a:xfrm>
          <a:prstGeom prst="rect">
            <a:avLst/>
          </a:prstGeom>
        </p:spPr>
      </p:pic>
      <p:pic>
        <p:nvPicPr>
          <p:cNvPr id="3" name="图片 2"/>
          <p:cNvPicPr>
            <a:picLocks noChangeAspect="1"/>
          </p:cNvPicPr>
          <p:nvPr/>
        </p:nvPicPr>
        <p:blipFill>
          <a:blip r:embed="rId4"/>
          <a:stretch>
            <a:fillRect/>
          </a:stretch>
        </p:blipFill>
        <p:spPr>
          <a:xfrm>
            <a:off x="2215277" y="2431719"/>
            <a:ext cx="2373818" cy="2322659"/>
          </a:xfrm>
          <a:prstGeom prst="rect">
            <a:avLst/>
          </a:prstGeom>
        </p:spPr>
      </p:pic>
      <p:sp>
        <p:nvSpPr>
          <p:cNvPr id="5" name="矩形 4"/>
          <p:cNvSpPr/>
          <p:nvPr/>
        </p:nvSpPr>
        <p:spPr>
          <a:xfrm>
            <a:off x="5271703" y="3380355"/>
            <a:ext cx="5200469" cy="722762"/>
          </a:xfrm>
          <a:prstGeom prst="rect">
            <a:avLst/>
          </a:prstGeom>
        </p:spPr>
        <p:txBody>
          <a:bodyPr wrap="square">
            <a:spAutoFit/>
            <a:scene3d>
              <a:camera prst="orthographicFront"/>
              <a:lightRig rig="threePt" dir="t"/>
            </a:scene3d>
            <a:sp3d contourW="12700"/>
          </a:bodyPr>
          <a:lstStyle/>
          <a:p>
            <a:pPr>
              <a:lnSpc>
                <a:spcPct val="120000"/>
              </a:lnSpc>
            </a:pPr>
            <a:r>
              <a:rPr lang="zh-CN" altLang="en-US" sz="3600" b="1" dirty="0">
                <a:solidFill>
                  <a:schemeClr val="tx1">
                    <a:lumMod val="65000"/>
                    <a:lumOff val="35000"/>
                  </a:schemeClr>
                </a:solidFill>
                <a:latin typeface="汉仪小麦体简" panose="00020600040101010101" pitchFamily="18" charset="-122"/>
                <a:ea typeface="汉仪小麦体简" panose="00020600040101010101" pitchFamily="18" charset="-122"/>
              </a:rPr>
              <a:t>数据库设计</a:t>
            </a:r>
          </a:p>
        </p:txBody>
      </p:sp>
      <p:sp>
        <p:nvSpPr>
          <p:cNvPr id="7" name="矩形 6"/>
          <p:cNvSpPr/>
          <p:nvPr/>
        </p:nvSpPr>
        <p:spPr>
          <a:xfrm>
            <a:off x="5071172" y="2108553"/>
            <a:ext cx="1278828" cy="646331"/>
          </a:xfrm>
          <a:prstGeom prst="rect">
            <a:avLst/>
          </a:prstGeom>
        </p:spPr>
        <p:txBody>
          <a:bodyPr lIns="0" tIns="0" rIns="0" bIns="0"/>
          <a:lstStyle/>
          <a:p>
            <a:pPr algn="r" latinLnBrk="1">
              <a:spcBef>
                <a:spcPct val="20000"/>
              </a:spcBef>
              <a:buFont typeface="Arial" panose="020B0604020202020204" pitchFamily="34" charset="0"/>
              <a:buNone/>
            </a:pPr>
            <a:r>
              <a:rPr lang="en-US" altLang="zh-CN" sz="8000" b="1" dirty="0">
                <a:ln w="19050">
                  <a:solidFill>
                    <a:schemeClr val="tx1"/>
                  </a:solidFill>
                </a:ln>
                <a:blipFill>
                  <a:blip r:embed="rId5"/>
                  <a:stretch>
                    <a:fillRect/>
                  </a:stretch>
                </a:blipFill>
                <a:latin typeface="Freehand521 BT" panose="03080802030307080304" pitchFamily="66" charset="0"/>
                <a:ea typeface="맑은 고딕" panose="020B0503020000020004" pitchFamily="34" charset="-127"/>
                <a:cs typeface="Tahoma" panose="020B0604030504040204" pitchFamily="34" charset="0"/>
              </a:rPr>
              <a:t>02</a:t>
            </a:r>
            <a:endParaRPr lang="zh-CN" altLang="en-US" sz="8000" b="1" dirty="0">
              <a:ln w="19050">
                <a:solidFill>
                  <a:schemeClr val="tx1"/>
                </a:solidFill>
              </a:ln>
              <a:blipFill>
                <a:blip r:embed="rId5"/>
                <a:stretch>
                  <a:fillRect/>
                </a:stretch>
              </a:blipFill>
              <a:latin typeface="Freehand521 BT" panose="03080802030307080304" pitchFamily="66" charset="0"/>
              <a:ea typeface="맑은 고딕" panose="020B0503020000020004" pitchFamily="34" charset="-127"/>
              <a:cs typeface="Tahoma" panose="020B0604030504040204" pitchFamily="34" charset="0"/>
            </a:endParaRPr>
          </a:p>
        </p:txBody>
      </p:sp>
    </p:spTree>
    <p:extLst>
      <p:ext uri="{BB962C8B-B14F-4D97-AF65-F5344CB8AC3E}">
        <p14:creationId xmlns:p14="http://schemas.microsoft.com/office/powerpoint/2010/main" val="4283702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1+#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0" y="206306"/>
            <a:ext cx="6720420" cy="902380"/>
            <a:chOff x="0" y="206306"/>
            <a:chExt cx="6720420" cy="902380"/>
          </a:xfrm>
        </p:grpSpPr>
        <p:sp>
          <p:nvSpPr>
            <p:cNvPr id="13" name="文本框 12"/>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mj-ea"/>
                  <a:ea typeface="+mj-ea"/>
                </a:rPr>
                <a:t>1.</a:t>
              </a:r>
              <a:r>
                <a:rPr lang="zh-CN" altLang="en-US" sz="2400" dirty="0">
                  <a:solidFill>
                    <a:srgbClr val="000042"/>
                  </a:solidFill>
                  <a:latin typeface="+mj-ea"/>
                  <a:ea typeface="+mj-ea"/>
                </a:rPr>
                <a:t> 引言</a:t>
              </a:r>
              <a:endParaRPr kumimoji="0" lang="zh-CN" altLang="en-US" sz="2400" b="0" i="0" u="none" strike="noStrike" kern="1200" cap="none" spc="0" normalizeH="0" baseline="0" noProof="0" dirty="0">
                <a:ln>
                  <a:noFill/>
                </a:ln>
                <a:solidFill>
                  <a:srgbClr val="000042"/>
                </a:solidFill>
                <a:effectLst/>
                <a:uLnTx/>
                <a:uFillTx/>
                <a:latin typeface="+mj-ea"/>
                <a:ea typeface="+mj-ea"/>
                <a:cs typeface="+mn-cs"/>
              </a:endParaRPr>
            </a:p>
          </p:txBody>
        </p:sp>
        <p:grpSp>
          <p:nvGrpSpPr>
            <p:cNvPr id="14" name="组合 13"/>
            <p:cNvGrpSpPr/>
            <p:nvPr/>
          </p:nvGrpSpPr>
          <p:grpSpPr>
            <a:xfrm>
              <a:off x="0" y="429601"/>
              <a:ext cx="6720420" cy="679085"/>
              <a:chOff x="0" y="429601"/>
              <a:chExt cx="6720420" cy="679085"/>
            </a:xfrm>
          </p:grpSpPr>
          <p:sp>
            <p:nvSpPr>
              <p:cNvPr id="15" name="任意多边形 14"/>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6" name="任意多边形 15"/>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grpSp>
        <p:nvGrpSpPr>
          <p:cNvPr id="19" name="组合 18"/>
          <p:cNvGrpSpPr/>
          <p:nvPr/>
        </p:nvGrpSpPr>
        <p:grpSpPr>
          <a:xfrm>
            <a:off x="1280774" y="1927513"/>
            <a:ext cx="10304768" cy="1868169"/>
            <a:chOff x="1280774" y="1927513"/>
            <a:chExt cx="4402333" cy="1667741"/>
          </a:xfrm>
        </p:grpSpPr>
        <p:grpSp>
          <p:nvGrpSpPr>
            <p:cNvPr id="9" name="组合 8"/>
            <p:cNvGrpSpPr/>
            <p:nvPr/>
          </p:nvGrpSpPr>
          <p:grpSpPr>
            <a:xfrm>
              <a:off x="1464052" y="2170917"/>
              <a:ext cx="3970393" cy="1368620"/>
              <a:chOff x="7325359" y="2262882"/>
              <a:chExt cx="3970393" cy="1368620"/>
            </a:xfrm>
          </p:grpSpPr>
          <p:sp>
            <p:nvSpPr>
              <p:cNvPr id="10" name="矩形 9"/>
              <p:cNvSpPr/>
              <p:nvPr/>
            </p:nvSpPr>
            <p:spPr>
              <a:xfrm>
                <a:off x="7325359" y="2686683"/>
                <a:ext cx="3970393" cy="94481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ea typeface="宋体" panose="02010600030101010101" pitchFamily="2" charset="-122"/>
                    <a:cs typeface="Times New Roman" panose="02020603050405020304" pitchFamily="18" charset="0"/>
                  </a:rPr>
                  <a:t>本数据库设计说明书读者：系统设计人员，系统开发人员，系统测试人员</a:t>
                </a:r>
                <a:r>
                  <a:rPr lang="zh-CN" altLang="en-US" sz="1800" kern="100" dirty="0">
                    <a:effectLst/>
                    <a:ea typeface="宋体" panose="02010600030101010101" pitchFamily="2" charset="-122"/>
                    <a:cs typeface="Times New Roman" panose="02020603050405020304" pitchFamily="18" charset="0"/>
                  </a:rPr>
                  <a:t>。</a:t>
                </a:r>
                <a:r>
                  <a:rPr lang="zh-CN" altLang="zh-CN" sz="1800" kern="100" dirty="0">
                    <a:effectLst/>
                    <a:ea typeface="宋体" panose="02010600030101010101" pitchFamily="2" charset="-122"/>
                    <a:cs typeface="Times New Roman" panose="02020603050405020304" pitchFamily="18" charset="0"/>
                  </a:rPr>
                  <a:t>本数据库设计说明书是根据系统需求分析设计所编写的通过写数据库设计说明书，规范数据名称、数据范围、数据代码等为开发提供了一定基础</a:t>
                </a:r>
                <a:r>
                  <a:rPr lang="zh-CN" altLang="en-US" sz="1800" kern="100" dirty="0">
                    <a:effectLst/>
                    <a:ea typeface="宋体" panose="02010600030101010101" pitchFamily="2" charset="-122"/>
                    <a:cs typeface="Times New Roman" panose="02020603050405020304" pitchFamily="18" charset="0"/>
                  </a:rPr>
                  <a:t>。</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endParaRPr>
              </a:p>
            </p:txBody>
          </p:sp>
          <p:sp>
            <p:nvSpPr>
              <p:cNvPr id="11" name="矩形 10"/>
              <p:cNvSpPr/>
              <p:nvPr/>
            </p:nvSpPr>
            <p:spPr>
              <a:xfrm>
                <a:off x="7325360" y="2262882"/>
                <a:ext cx="2241974" cy="497957"/>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en-US" sz="2400" b="1" dirty="0">
                    <a:solidFill>
                      <a:srgbClr val="3C3C3B"/>
                    </a:solidFill>
                    <a:latin typeface="汉仪小麦体简" panose="00020600040101010101" pitchFamily="18" charset="-122"/>
                    <a:ea typeface="汉仪小麦体简" panose="00020600040101010101" pitchFamily="18" charset="-122"/>
                  </a:rPr>
                  <a:t>编写目的</a:t>
                </a:r>
                <a:endPar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endParaRPr>
              </a:p>
            </p:txBody>
          </p:sp>
        </p:grpSp>
        <p:sp>
          <p:nvSpPr>
            <p:cNvPr id="17" name="任意多边形 16"/>
            <p:cNvSpPr/>
            <p:nvPr/>
          </p:nvSpPr>
          <p:spPr>
            <a:xfrm>
              <a:off x="1280774" y="1927513"/>
              <a:ext cx="4402333" cy="1667741"/>
            </a:xfrm>
            <a:custGeom>
              <a:avLst/>
              <a:gdLst>
                <a:gd name="connsiteX0" fmla="*/ 102886 w 4228893"/>
                <a:gd name="connsiteY0" fmla="*/ 43543 h 1514703"/>
                <a:gd name="connsiteX1" fmla="*/ 973744 w 4228893"/>
                <a:gd name="connsiteY1" fmla="*/ 72571 h 1514703"/>
                <a:gd name="connsiteX2" fmla="*/ 1975229 w 4228893"/>
                <a:gd name="connsiteY2" fmla="*/ 0 h 1514703"/>
                <a:gd name="connsiteX3" fmla="*/ 2788029 w 4228893"/>
                <a:gd name="connsiteY3" fmla="*/ 72571 h 1514703"/>
                <a:gd name="connsiteX4" fmla="*/ 3687915 w 4228893"/>
                <a:gd name="connsiteY4" fmla="*/ 14514 h 1514703"/>
                <a:gd name="connsiteX5" fmla="*/ 4079801 w 4228893"/>
                <a:gd name="connsiteY5" fmla="*/ 72571 h 1514703"/>
                <a:gd name="connsiteX6" fmla="*/ 4210429 w 4228893"/>
                <a:gd name="connsiteY6" fmla="*/ 246743 h 1514703"/>
                <a:gd name="connsiteX7" fmla="*/ 4224944 w 4228893"/>
                <a:gd name="connsiteY7" fmla="*/ 667657 h 1514703"/>
                <a:gd name="connsiteX8" fmla="*/ 4181401 w 4228893"/>
                <a:gd name="connsiteY8" fmla="*/ 972457 h 1514703"/>
                <a:gd name="connsiteX9" fmla="*/ 4210429 w 4228893"/>
                <a:gd name="connsiteY9" fmla="*/ 1248228 h 1514703"/>
                <a:gd name="connsiteX10" fmla="*/ 4152372 w 4228893"/>
                <a:gd name="connsiteY10" fmla="*/ 1465943 h 1514703"/>
                <a:gd name="connsiteX11" fmla="*/ 3804029 w 4228893"/>
                <a:gd name="connsiteY11" fmla="*/ 1494971 h 1514703"/>
                <a:gd name="connsiteX12" fmla="*/ 2773515 w 4228893"/>
                <a:gd name="connsiteY12" fmla="*/ 1465943 h 1514703"/>
                <a:gd name="connsiteX13" fmla="*/ 2163915 w 4228893"/>
                <a:gd name="connsiteY13" fmla="*/ 1509485 h 1514703"/>
                <a:gd name="connsiteX14" fmla="*/ 1351115 w 4228893"/>
                <a:gd name="connsiteY14" fmla="*/ 1451428 h 1514703"/>
                <a:gd name="connsiteX15" fmla="*/ 523801 w 4228893"/>
                <a:gd name="connsiteY15" fmla="*/ 1494971 h 1514703"/>
                <a:gd name="connsiteX16" fmla="*/ 117401 w 4228893"/>
                <a:gd name="connsiteY16" fmla="*/ 1509485 h 1514703"/>
                <a:gd name="connsiteX17" fmla="*/ 30315 w 4228893"/>
                <a:gd name="connsiteY17" fmla="*/ 1407885 h 1514703"/>
                <a:gd name="connsiteX18" fmla="*/ 44829 w 4228893"/>
                <a:gd name="connsiteY18" fmla="*/ 1045028 h 1514703"/>
                <a:gd name="connsiteX19" fmla="*/ 44829 w 4228893"/>
                <a:gd name="connsiteY19" fmla="*/ 696685 h 1514703"/>
                <a:gd name="connsiteX20" fmla="*/ 1286 w 4228893"/>
                <a:gd name="connsiteY20" fmla="*/ 261257 h 1514703"/>
                <a:gd name="connsiteX21" fmla="*/ 15801 w 4228893"/>
                <a:gd name="connsiteY21" fmla="*/ 174171 h 1514703"/>
                <a:gd name="connsiteX0" fmla="*/ 101600 w 4227607"/>
                <a:gd name="connsiteY0" fmla="*/ 43543 h 1514703"/>
                <a:gd name="connsiteX1" fmla="*/ 972458 w 4227607"/>
                <a:gd name="connsiteY1" fmla="*/ 72571 h 1514703"/>
                <a:gd name="connsiteX2" fmla="*/ 1973943 w 4227607"/>
                <a:gd name="connsiteY2" fmla="*/ 0 h 1514703"/>
                <a:gd name="connsiteX3" fmla="*/ 2786743 w 4227607"/>
                <a:gd name="connsiteY3" fmla="*/ 72571 h 1514703"/>
                <a:gd name="connsiteX4" fmla="*/ 3686629 w 4227607"/>
                <a:gd name="connsiteY4" fmla="*/ 14514 h 1514703"/>
                <a:gd name="connsiteX5" fmla="*/ 4078515 w 4227607"/>
                <a:gd name="connsiteY5" fmla="*/ 72571 h 1514703"/>
                <a:gd name="connsiteX6" fmla="*/ 4209143 w 4227607"/>
                <a:gd name="connsiteY6" fmla="*/ 246743 h 1514703"/>
                <a:gd name="connsiteX7" fmla="*/ 4223658 w 4227607"/>
                <a:gd name="connsiteY7" fmla="*/ 667657 h 1514703"/>
                <a:gd name="connsiteX8" fmla="*/ 4180115 w 4227607"/>
                <a:gd name="connsiteY8" fmla="*/ 972457 h 1514703"/>
                <a:gd name="connsiteX9" fmla="*/ 4209143 w 4227607"/>
                <a:gd name="connsiteY9" fmla="*/ 1248228 h 1514703"/>
                <a:gd name="connsiteX10" fmla="*/ 4151086 w 4227607"/>
                <a:gd name="connsiteY10" fmla="*/ 1465943 h 1514703"/>
                <a:gd name="connsiteX11" fmla="*/ 3802743 w 4227607"/>
                <a:gd name="connsiteY11" fmla="*/ 1494971 h 1514703"/>
                <a:gd name="connsiteX12" fmla="*/ 2772229 w 4227607"/>
                <a:gd name="connsiteY12" fmla="*/ 1465943 h 1514703"/>
                <a:gd name="connsiteX13" fmla="*/ 2162629 w 4227607"/>
                <a:gd name="connsiteY13" fmla="*/ 1509485 h 1514703"/>
                <a:gd name="connsiteX14" fmla="*/ 1349829 w 4227607"/>
                <a:gd name="connsiteY14" fmla="*/ 1451428 h 1514703"/>
                <a:gd name="connsiteX15" fmla="*/ 522515 w 4227607"/>
                <a:gd name="connsiteY15" fmla="*/ 1494971 h 1514703"/>
                <a:gd name="connsiteX16" fmla="*/ 116115 w 4227607"/>
                <a:gd name="connsiteY16" fmla="*/ 1509485 h 1514703"/>
                <a:gd name="connsiteX17" fmla="*/ 29029 w 4227607"/>
                <a:gd name="connsiteY17" fmla="*/ 1407885 h 1514703"/>
                <a:gd name="connsiteX18" fmla="*/ 43543 w 4227607"/>
                <a:gd name="connsiteY18" fmla="*/ 1045028 h 1514703"/>
                <a:gd name="connsiteX19" fmla="*/ 43543 w 4227607"/>
                <a:gd name="connsiteY19" fmla="*/ 696685 h 1514703"/>
                <a:gd name="connsiteX20" fmla="*/ 0 w 4227607"/>
                <a:gd name="connsiteY20" fmla="*/ 261257 h 15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27607" h="1514703">
                  <a:moveTo>
                    <a:pt x="101600" y="43543"/>
                  </a:moveTo>
                  <a:cubicBezTo>
                    <a:pt x="381000" y="61685"/>
                    <a:pt x="660401" y="79828"/>
                    <a:pt x="972458" y="72571"/>
                  </a:cubicBezTo>
                  <a:cubicBezTo>
                    <a:pt x="1284515" y="65314"/>
                    <a:pt x="1671562" y="0"/>
                    <a:pt x="1973943" y="0"/>
                  </a:cubicBezTo>
                  <a:cubicBezTo>
                    <a:pt x="2276324" y="0"/>
                    <a:pt x="2501295" y="70152"/>
                    <a:pt x="2786743" y="72571"/>
                  </a:cubicBezTo>
                  <a:cubicBezTo>
                    <a:pt x="3072191" y="74990"/>
                    <a:pt x="3471334" y="14514"/>
                    <a:pt x="3686629" y="14514"/>
                  </a:cubicBezTo>
                  <a:cubicBezTo>
                    <a:pt x="3901924" y="14514"/>
                    <a:pt x="3991429" y="33866"/>
                    <a:pt x="4078515" y="72571"/>
                  </a:cubicBezTo>
                  <a:cubicBezTo>
                    <a:pt x="4165601" y="111276"/>
                    <a:pt x="4184953" y="147562"/>
                    <a:pt x="4209143" y="246743"/>
                  </a:cubicBezTo>
                  <a:cubicBezTo>
                    <a:pt x="4233333" y="345924"/>
                    <a:pt x="4228496" y="546705"/>
                    <a:pt x="4223658" y="667657"/>
                  </a:cubicBezTo>
                  <a:cubicBezTo>
                    <a:pt x="4218820" y="788609"/>
                    <a:pt x="4182534" y="875695"/>
                    <a:pt x="4180115" y="972457"/>
                  </a:cubicBezTo>
                  <a:cubicBezTo>
                    <a:pt x="4177696" y="1069219"/>
                    <a:pt x="4213981" y="1165980"/>
                    <a:pt x="4209143" y="1248228"/>
                  </a:cubicBezTo>
                  <a:cubicBezTo>
                    <a:pt x="4204305" y="1330476"/>
                    <a:pt x="4218819" y="1424819"/>
                    <a:pt x="4151086" y="1465943"/>
                  </a:cubicBezTo>
                  <a:cubicBezTo>
                    <a:pt x="4083353" y="1507067"/>
                    <a:pt x="4032552" y="1494971"/>
                    <a:pt x="3802743" y="1494971"/>
                  </a:cubicBezTo>
                  <a:cubicBezTo>
                    <a:pt x="3572934" y="1494971"/>
                    <a:pt x="3045581" y="1463524"/>
                    <a:pt x="2772229" y="1465943"/>
                  </a:cubicBezTo>
                  <a:cubicBezTo>
                    <a:pt x="2498877" y="1468362"/>
                    <a:pt x="2399696" y="1511904"/>
                    <a:pt x="2162629" y="1509485"/>
                  </a:cubicBezTo>
                  <a:cubicBezTo>
                    <a:pt x="1925562" y="1507066"/>
                    <a:pt x="1623181" y="1453847"/>
                    <a:pt x="1349829" y="1451428"/>
                  </a:cubicBezTo>
                  <a:cubicBezTo>
                    <a:pt x="1076477" y="1449009"/>
                    <a:pt x="728134" y="1485295"/>
                    <a:pt x="522515" y="1494971"/>
                  </a:cubicBezTo>
                  <a:cubicBezTo>
                    <a:pt x="316896" y="1504647"/>
                    <a:pt x="198363" y="1523999"/>
                    <a:pt x="116115" y="1509485"/>
                  </a:cubicBezTo>
                  <a:cubicBezTo>
                    <a:pt x="33867" y="1494971"/>
                    <a:pt x="41124" y="1485294"/>
                    <a:pt x="29029" y="1407885"/>
                  </a:cubicBezTo>
                  <a:cubicBezTo>
                    <a:pt x="16934" y="1330476"/>
                    <a:pt x="41124" y="1163561"/>
                    <a:pt x="43543" y="1045028"/>
                  </a:cubicBezTo>
                  <a:cubicBezTo>
                    <a:pt x="45962" y="926495"/>
                    <a:pt x="50800" y="827313"/>
                    <a:pt x="43543" y="696685"/>
                  </a:cubicBezTo>
                  <a:cubicBezTo>
                    <a:pt x="36286" y="566057"/>
                    <a:pt x="4838" y="348343"/>
                    <a:pt x="0" y="261257"/>
                  </a:cubicBezTo>
                </a:path>
              </a:pathLst>
            </a:custGeom>
            <a:noFill/>
            <a:ln w="28575">
              <a:solidFill>
                <a:srgbClr val="88CBD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20" name="组合 19"/>
          <p:cNvGrpSpPr/>
          <p:nvPr/>
        </p:nvGrpSpPr>
        <p:grpSpPr>
          <a:xfrm>
            <a:off x="1248081" y="4262459"/>
            <a:ext cx="10304768" cy="1868169"/>
            <a:chOff x="1280774" y="1927513"/>
            <a:chExt cx="4402333" cy="1667741"/>
          </a:xfrm>
        </p:grpSpPr>
        <p:grpSp>
          <p:nvGrpSpPr>
            <p:cNvPr id="21" name="组合 20"/>
            <p:cNvGrpSpPr/>
            <p:nvPr/>
          </p:nvGrpSpPr>
          <p:grpSpPr>
            <a:xfrm>
              <a:off x="1464052" y="2170917"/>
              <a:ext cx="3970393" cy="1368620"/>
              <a:chOff x="7325359" y="2262882"/>
              <a:chExt cx="3970393" cy="1368620"/>
            </a:xfrm>
          </p:grpSpPr>
          <p:sp>
            <p:nvSpPr>
              <p:cNvPr id="23" name="矩形 22"/>
              <p:cNvSpPr/>
              <p:nvPr/>
            </p:nvSpPr>
            <p:spPr>
              <a:xfrm>
                <a:off x="7325359" y="2686683"/>
                <a:ext cx="3970393" cy="94481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ea typeface="宋体" panose="02010600030101010101" pitchFamily="2" charset="-122"/>
                    <a:cs typeface="Times New Roman" panose="02020603050405020304" pitchFamily="18" charset="0"/>
                  </a:rPr>
                  <a:t>面对现如今图书量大、图书选择困难等问题，根据不同类别的书籍借阅量进行分析判断出书籍的热度，对读者进行推荐。俗话说，物以类聚，人以群分。我们的目标就是找到</a:t>
                </a:r>
                <a:r>
                  <a:rPr lang="en-US" altLang="zh-CN" sz="1800" kern="100" dirty="0">
                    <a:effectLst/>
                    <a:ea typeface="宋体" panose="02010600030101010101" pitchFamily="2" charset="-122"/>
                    <a:cs typeface="Times New Roman" panose="02020603050405020304" pitchFamily="18" charset="0"/>
                  </a:rPr>
                  <a:t>“</a:t>
                </a:r>
                <a:r>
                  <a:rPr lang="zh-CN" altLang="zh-CN" sz="1800" kern="100" dirty="0">
                    <a:effectLst/>
                    <a:ea typeface="宋体" panose="02010600030101010101" pitchFamily="2" charset="-122"/>
                    <a:cs typeface="Times New Roman" panose="02020603050405020304" pitchFamily="18" charset="0"/>
                  </a:rPr>
                  <a:t>相似</a:t>
                </a:r>
                <a:r>
                  <a:rPr lang="en-US" altLang="zh-CN" sz="1800" kern="100" dirty="0">
                    <a:effectLst/>
                    <a:ea typeface="宋体" panose="02010600030101010101" pitchFamily="2" charset="-122"/>
                    <a:cs typeface="Times New Roman" panose="02020603050405020304" pitchFamily="18" charset="0"/>
                  </a:rPr>
                  <a:t>”</a:t>
                </a:r>
                <a:r>
                  <a:rPr lang="zh-CN" altLang="zh-CN" sz="1800" kern="100" dirty="0">
                    <a:effectLst/>
                    <a:ea typeface="宋体" panose="02010600030101010101" pitchFamily="2" charset="-122"/>
                    <a:cs typeface="Times New Roman" panose="02020603050405020304" pitchFamily="18" charset="0"/>
                  </a:rPr>
                  <a:t>的人或者书籍，对其进行分别以便于达到正确的推荐</a:t>
                </a:r>
                <a:r>
                  <a:rPr lang="zh-CN" altLang="en-US" sz="1800" kern="100" dirty="0">
                    <a:effectLst/>
                    <a:ea typeface="宋体" panose="02010600030101010101" pitchFamily="2" charset="-122"/>
                    <a:cs typeface="Times New Roman" panose="02020603050405020304" pitchFamily="18" charset="0"/>
                  </a:rPr>
                  <a:t>。</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endParaRPr>
              </a:p>
            </p:txBody>
          </p:sp>
          <p:sp>
            <p:nvSpPr>
              <p:cNvPr id="24" name="矩形 23"/>
              <p:cNvSpPr/>
              <p:nvPr/>
            </p:nvSpPr>
            <p:spPr>
              <a:xfrm>
                <a:off x="7325360" y="2262882"/>
                <a:ext cx="2241974" cy="444533"/>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en-US" sz="2400" b="1" dirty="0">
                    <a:solidFill>
                      <a:srgbClr val="3C3C3B"/>
                    </a:solidFill>
                    <a:latin typeface="汉仪小麦体简" panose="00020600040101010101" pitchFamily="18" charset="-122"/>
                    <a:ea typeface="汉仪小麦体简" panose="00020600040101010101" pitchFamily="18" charset="-122"/>
                  </a:rPr>
                  <a:t>背景</a:t>
                </a:r>
                <a:endPar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endParaRPr>
              </a:p>
            </p:txBody>
          </p:sp>
        </p:grpSp>
        <p:sp>
          <p:nvSpPr>
            <p:cNvPr id="22" name="任意多边形 21"/>
            <p:cNvSpPr/>
            <p:nvPr/>
          </p:nvSpPr>
          <p:spPr>
            <a:xfrm>
              <a:off x="1280774" y="1927513"/>
              <a:ext cx="4402333" cy="1667741"/>
            </a:xfrm>
            <a:custGeom>
              <a:avLst/>
              <a:gdLst>
                <a:gd name="connsiteX0" fmla="*/ 102886 w 4228893"/>
                <a:gd name="connsiteY0" fmla="*/ 43543 h 1514703"/>
                <a:gd name="connsiteX1" fmla="*/ 973744 w 4228893"/>
                <a:gd name="connsiteY1" fmla="*/ 72571 h 1514703"/>
                <a:gd name="connsiteX2" fmla="*/ 1975229 w 4228893"/>
                <a:gd name="connsiteY2" fmla="*/ 0 h 1514703"/>
                <a:gd name="connsiteX3" fmla="*/ 2788029 w 4228893"/>
                <a:gd name="connsiteY3" fmla="*/ 72571 h 1514703"/>
                <a:gd name="connsiteX4" fmla="*/ 3687915 w 4228893"/>
                <a:gd name="connsiteY4" fmla="*/ 14514 h 1514703"/>
                <a:gd name="connsiteX5" fmla="*/ 4079801 w 4228893"/>
                <a:gd name="connsiteY5" fmla="*/ 72571 h 1514703"/>
                <a:gd name="connsiteX6" fmla="*/ 4210429 w 4228893"/>
                <a:gd name="connsiteY6" fmla="*/ 246743 h 1514703"/>
                <a:gd name="connsiteX7" fmla="*/ 4224944 w 4228893"/>
                <a:gd name="connsiteY7" fmla="*/ 667657 h 1514703"/>
                <a:gd name="connsiteX8" fmla="*/ 4181401 w 4228893"/>
                <a:gd name="connsiteY8" fmla="*/ 972457 h 1514703"/>
                <a:gd name="connsiteX9" fmla="*/ 4210429 w 4228893"/>
                <a:gd name="connsiteY9" fmla="*/ 1248228 h 1514703"/>
                <a:gd name="connsiteX10" fmla="*/ 4152372 w 4228893"/>
                <a:gd name="connsiteY10" fmla="*/ 1465943 h 1514703"/>
                <a:gd name="connsiteX11" fmla="*/ 3804029 w 4228893"/>
                <a:gd name="connsiteY11" fmla="*/ 1494971 h 1514703"/>
                <a:gd name="connsiteX12" fmla="*/ 2773515 w 4228893"/>
                <a:gd name="connsiteY12" fmla="*/ 1465943 h 1514703"/>
                <a:gd name="connsiteX13" fmla="*/ 2163915 w 4228893"/>
                <a:gd name="connsiteY13" fmla="*/ 1509485 h 1514703"/>
                <a:gd name="connsiteX14" fmla="*/ 1351115 w 4228893"/>
                <a:gd name="connsiteY14" fmla="*/ 1451428 h 1514703"/>
                <a:gd name="connsiteX15" fmla="*/ 523801 w 4228893"/>
                <a:gd name="connsiteY15" fmla="*/ 1494971 h 1514703"/>
                <a:gd name="connsiteX16" fmla="*/ 117401 w 4228893"/>
                <a:gd name="connsiteY16" fmla="*/ 1509485 h 1514703"/>
                <a:gd name="connsiteX17" fmla="*/ 30315 w 4228893"/>
                <a:gd name="connsiteY17" fmla="*/ 1407885 h 1514703"/>
                <a:gd name="connsiteX18" fmla="*/ 44829 w 4228893"/>
                <a:gd name="connsiteY18" fmla="*/ 1045028 h 1514703"/>
                <a:gd name="connsiteX19" fmla="*/ 44829 w 4228893"/>
                <a:gd name="connsiteY19" fmla="*/ 696685 h 1514703"/>
                <a:gd name="connsiteX20" fmla="*/ 1286 w 4228893"/>
                <a:gd name="connsiteY20" fmla="*/ 261257 h 1514703"/>
                <a:gd name="connsiteX21" fmla="*/ 15801 w 4228893"/>
                <a:gd name="connsiteY21" fmla="*/ 174171 h 1514703"/>
                <a:gd name="connsiteX0" fmla="*/ 101600 w 4227607"/>
                <a:gd name="connsiteY0" fmla="*/ 43543 h 1514703"/>
                <a:gd name="connsiteX1" fmla="*/ 972458 w 4227607"/>
                <a:gd name="connsiteY1" fmla="*/ 72571 h 1514703"/>
                <a:gd name="connsiteX2" fmla="*/ 1973943 w 4227607"/>
                <a:gd name="connsiteY2" fmla="*/ 0 h 1514703"/>
                <a:gd name="connsiteX3" fmla="*/ 2786743 w 4227607"/>
                <a:gd name="connsiteY3" fmla="*/ 72571 h 1514703"/>
                <a:gd name="connsiteX4" fmla="*/ 3686629 w 4227607"/>
                <a:gd name="connsiteY4" fmla="*/ 14514 h 1514703"/>
                <a:gd name="connsiteX5" fmla="*/ 4078515 w 4227607"/>
                <a:gd name="connsiteY5" fmla="*/ 72571 h 1514703"/>
                <a:gd name="connsiteX6" fmla="*/ 4209143 w 4227607"/>
                <a:gd name="connsiteY6" fmla="*/ 246743 h 1514703"/>
                <a:gd name="connsiteX7" fmla="*/ 4223658 w 4227607"/>
                <a:gd name="connsiteY7" fmla="*/ 667657 h 1514703"/>
                <a:gd name="connsiteX8" fmla="*/ 4180115 w 4227607"/>
                <a:gd name="connsiteY8" fmla="*/ 972457 h 1514703"/>
                <a:gd name="connsiteX9" fmla="*/ 4209143 w 4227607"/>
                <a:gd name="connsiteY9" fmla="*/ 1248228 h 1514703"/>
                <a:gd name="connsiteX10" fmla="*/ 4151086 w 4227607"/>
                <a:gd name="connsiteY10" fmla="*/ 1465943 h 1514703"/>
                <a:gd name="connsiteX11" fmla="*/ 3802743 w 4227607"/>
                <a:gd name="connsiteY11" fmla="*/ 1494971 h 1514703"/>
                <a:gd name="connsiteX12" fmla="*/ 2772229 w 4227607"/>
                <a:gd name="connsiteY12" fmla="*/ 1465943 h 1514703"/>
                <a:gd name="connsiteX13" fmla="*/ 2162629 w 4227607"/>
                <a:gd name="connsiteY13" fmla="*/ 1509485 h 1514703"/>
                <a:gd name="connsiteX14" fmla="*/ 1349829 w 4227607"/>
                <a:gd name="connsiteY14" fmla="*/ 1451428 h 1514703"/>
                <a:gd name="connsiteX15" fmla="*/ 522515 w 4227607"/>
                <a:gd name="connsiteY15" fmla="*/ 1494971 h 1514703"/>
                <a:gd name="connsiteX16" fmla="*/ 116115 w 4227607"/>
                <a:gd name="connsiteY16" fmla="*/ 1509485 h 1514703"/>
                <a:gd name="connsiteX17" fmla="*/ 29029 w 4227607"/>
                <a:gd name="connsiteY17" fmla="*/ 1407885 h 1514703"/>
                <a:gd name="connsiteX18" fmla="*/ 43543 w 4227607"/>
                <a:gd name="connsiteY18" fmla="*/ 1045028 h 1514703"/>
                <a:gd name="connsiteX19" fmla="*/ 43543 w 4227607"/>
                <a:gd name="connsiteY19" fmla="*/ 696685 h 1514703"/>
                <a:gd name="connsiteX20" fmla="*/ 0 w 4227607"/>
                <a:gd name="connsiteY20" fmla="*/ 261257 h 15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227607" h="1514703">
                  <a:moveTo>
                    <a:pt x="101600" y="43543"/>
                  </a:moveTo>
                  <a:cubicBezTo>
                    <a:pt x="381000" y="61685"/>
                    <a:pt x="660401" y="79828"/>
                    <a:pt x="972458" y="72571"/>
                  </a:cubicBezTo>
                  <a:cubicBezTo>
                    <a:pt x="1284515" y="65314"/>
                    <a:pt x="1671562" y="0"/>
                    <a:pt x="1973943" y="0"/>
                  </a:cubicBezTo>
                  <a:cubicBezTo>
                    <a:pt x="2276324" y="0"/>
                    <a:pt x="2501295" y="70152"/>
                    <a:pt x="2786743" y="72571"/>
                  </a:cubicBezTo>
                  <a:cubicBezTo>
                    <a:pt x="3072191" y="74990"/>
                    <a:pt x="3471334" y="14514"/>
                    <a:pt x="3686629" y="14514"/>
                  </a:cubicBezTo>
                  <a:cubicBezTo>
                    <a:pt x="3901924" y="14514"/>
                    <a:pt x="3991429" y="33866"/>
                    <a:pt x="4078515" y="72571"/>
                  </a:cubicBezTo>
                  <a:cubicBezTo>
                    <a:pt x="4165601" y="111276"/>
                    <a:pt x="4184953" y="147562"/>
                    <a:pt x="4209143" y="246743"/>
                  </a:cubicBezTo>
                  <a:cubicBezTo>
                    <a:pt x="4233333" y="345924"/>
                    <a:pt x="4228496" y="546705"/>
                    <a:pt x="4223658" y="667657"/>
                  </a:cubicBezTo>
                  <a:cubicBezTo>
                    <a:pt x="4218820" y="788609"/>
                    <a:pt x="4182534" y="875695"/>
                    <a:pt x="4180115" y="972457"/>
                  </a:cubicBezTo>
                  <a:cubicBezTo>
                    <a:pt x="4177696" y="1069219"/>
                    <a:pt x="4213981" y="1165980"/>
                    <a:pt x="4209143" y="1248228"/>
                  </a:cubicBezTo>
                  <a:cubicBezTo>
                    <a:pt x="4204305" y="1330476"/>
                    <a:pt x="4218819" y="1424819"/>
                    <a:pt x="4151086" y="1465943"/>
                  </a:cubicBezTo>
                  <a:cubicBezTo>
                    <a:pt x="4083353" y="1507067"/>
                    <a:pt x="4032552" y="1494971"/>
                    <a:pt x="3802743" y="1494971"/>
                  </a:cubicBezTo>
                  <a:cubicBezTo>
                    <a:pt x="3572934" y="1494971"/>
                    <a:pt x="3045581" y="1463524"/>
                    <a:pt x="2772229" y="1465943"/>
                  </a:cubicBezTo>
                  <a:cubicBezTo>
                    <a:pt x="2498877" y="1468362"/>
                    <a:pt x="2399696" y="1511904"/>
                    <a:pt x="2162629" y="1509485"/>
                  </a:cubicBezTo>
                  <a:cubicBezTo>
                    <a:pt x="1925562" y="1507066"/>
                    <a:pt x="1623181" y="1453847"/>
                    <a:pt x="1349829" y="1451428"/>
                  </a:cubicBezTo>
                  <a:cubicBezTo>
                    <a:pt x="1076477" y="1449009"/>
                    <a:pt x="728134" y="1485295"/>
                    <a:pt x="522515" y="1494971"/>
                  </a:cubicBezTo>
                  <a:cubicBezTo>
                    <a:pt x="316896" y="1504647"/>
                    <a:pt x="198363" y="1523999"/>
                    <a:pt x="116115" y="1509485"/>
                  </a:cubicBezTo>
                  <a:cubicBezTo>
                    <a:pt x="33867" y="1494971"/>
                    <a:pt x="41124" y="1485294"/>
                    <a:pt x="29029" y="1407885"/>
                  </a:cubicBezTo>
                  <a:cubicBezTo>
                    <a:pt x="16934" y="1330476"/>
                    <a:pt x="41124" y="1163561"/>
                    <a:pt x="43543" y="1045028"/>
                  </a:cubicBezTo>
                  <a:cubicBezTo>
                    <a:pt x="45962" y="926495"/>
                    <a:pt x="50800" y="827313"/>
                    <a:pt x="43543" y="696685"/>
                  </a:cubicBezTo>
                  <a:cubicBezTo>
                    <a:pt x="36286" y="566057"/>
                    <a:pt x="4838" y="348343"/>
                    <a:pt x="0" y="261257"/>
                  </a:cubicBezTo>
                </a:path>
              </a:pathLst>
            </a:custGeom>
            <a:noFill/>
            <a:ln w="28575">
              <a:solidFill>
                <a:srgbClr val="8EA4D8"/>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Tree>
    <p:extLst>
      <p:ext uri="{BB962C8B-B14F-4D97-AF65-F5344CB8AC3E}">
        <p14:creationId xmlns:p14="http://schemas.microsoft.com/office/powerpoint/2010/main" val="21892298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31" presetClass="entr" presetSubtype="0"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1000" fill="hold"/>
                                        <p:tgtEl>
                                          <p:spTgt spid="19"/>
                                        </p:tgtEl>
                                        <p:attrNameLst>
                                          <p:attrName>ppt_w</p:attrName>
                                        </p:attrNameLst>
                                      </p:cBhvr>
                                      <p:tavLst>
                                        <p:tav tm="0">
                                          <p:val>
                                            <p:fltVal val="0"/>
                                          </p:val>
                                        </p:tav>
                                        <p:tav tm="100000">
                                          <p:val>
                                            <p:strVal val="#ppt_w"/>
                                          </p:val>
                                        </p:tav>
                                      </p:tavLst>
                                    </p:anim>
                                    <p:anim calcmode="lin" valueType="num">
                                      <p:cBhvr>
                                        <p:cTn id="13" dur="1000" fill="hold"/>
                                        <p:tgtEl>
                                          <p:spTgt spid="19"/>
                                        </p:tgtEl>
                                        <p:attrNameLst>
                                          <p:attrName>ppt_h</p:attrName>
                                        </p:attrNameLst>
                                      </p:cBhvr>
                                      <p:tavLst>
                                        <p:tav tm="0">
                                          <p:val>
                                            <p:fltVal val="0"/>
                                          </p:val>
                                        </p:tav>
                                        <p:tav tm="100000">
                                          <p:val>
                                            <p:strVal val="#ppt_h"/>
                                          </p:val>
                                        </p:tav>
                                      </p:tavLst>
                                    </p:anim>
                                    <p:anim calcmode="lin" valueType="num">
                                      <p:cBhvr>
                                        <p:cTn id="14" dur="1000" fill="hold"/>
                                        <p:tgtEl>
                                          <p:spTgt spid="19"/>
                                        </p:tgtEl>
                                        <p:attrNameLst>
                                          <p:attrName>style.rotation</p:attrName>
                                        </p:attrNameLst>
                                      </p:cBhvr>
                                      <p:tavLst>
                                        <p:tav tm="0">
                                          <p:val>
                                            <p:fltVal val="90"/>
                                          </p:val>
                                        </p:tav>
                                        <p:tav tm="100000">
                                          <p:val>
                                            <p:fltVal val="0"/>
                                          </p:val>
                                        </p:tav>
                                      </p:tavLst>
                                    </p:anim>
                                    <p:animEffect transition="in" filter="fade">
                                      <p:cBhvr>
                                        <p:cTn id="15" dur="1000"/>
                                        <p:tgtEl>
                                          <p:spTgt spid="19"/>
                                        </p:tgtEl>
                                      </p:cBhvr>
                                    </p:animEffect>
                                  </p:childTnLst>
                                </p:cTn>
                              </p:par>
                            </p:childTnLst>
                          </p:cTn>
                        </p:par>
                        <p:par>
                          <p:cTn id="16" fill="hold">
                            <p:stCondLst>
                              <p:cond delay="1500"/>
                            </p:stCondLst>
                            <p:childTnLst>
                              <p:par>
                                <p:cTn id="17" presetID="31" presetClass="entr" presetSubtype="0"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p:cTn id="19" dur="1000" fill="hold"/>
                                        <p:tgtEl>
                                          <p:spTgt spid="20"/>
                                        </p:tgtEl>
                                        <p:attrNameLst>
                                          <p:attrName>ppt_w</p:attrName>
                                        </p:attrNameLst>
                                      </p:cBhvr>
                                      <p:tavLst>
                                        <p:tav tm="0">
                                          <p:val>
                                            <p:fltVal val="0"/>
                                          </p:val>
                                        </p:tav>
                                        <p:tav tm="100000">
                                          <p:val>
                                            <p:strVal val="#ppt_w"/>
                                          </p:val>
                                        </p:tav>
                                      </p:tavLst>
                                    </p:anim>
                                    <p:anim calcmode="lin" valueType="num">
                                      <p:cBhvr>
                                        <p:cTn id="20" dur="1000" fill="hold"/>
                                        <p:tgtEl>
                                          <p:spTgt spid="20"/>
                                        </p:tgtEl>
                                        <p:attrNameLst>
                                          <p:attrName>ppt_h</p:attrName>
                                        </p:attrNameLst>
                                      </p:cBhvr>
                                      <p:tavLst>
                                        <p:tav tm="0">
                                          <p:val>
                                            <p:fltVal val="0"/>
                                          </p:val>
                                        </p:tav>
                                        <p:tav tm="100000">
                                          <p:val>
                                            <p:strVal val="#ppt_h"/>
                                          </p:val>
                                        </p:tav>
                                      </p:tavLst>
                                    </p:anim>
                                    <p:anim calcmode="lin" valueType="num">
                                      <p:cBhvr>
                                        <p:cTn id="21" dur="1000" fill="hold"/>
                                        <p:tgtEl>
                                          <p:spTgt spid="20"/>
                                        </p:tgtEl>
                                        <p:attrNameLst>
                                          <p:attrName>style.rotation</p:attrName>
                                        </p:attrNameLst>
                                      </p:cBhvr>
                                      <p:tavLst>
                                        <p:tav tm="0">
                                          <p:val>
                                            <p:fltVal val="90"/>
                                          </p:val>
                                        </p:tav>
                                        <p:tav tm="100000">
                                          <p:val>
                                            <p:fltVal val="0"/>
                                          </p:val>
                                        </p:tav>
                                      </p:tavLst>
                                    </p:anim>
                                    <p:animEffect transition="in" filter="fade">
                                      <p:cBhvr>
                                        <p:cTn id="22"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MH_Other_1"/>
          <p:cNvSpPr>
            <a:spLocks noEditPoints="1"/>
          </p:cNvSpPr>
          <p:nvPr>
            <p:custDataLst>
              <p:tags r:id="rId2"/>
            </p:custDataLst>
          </p:nvPr>
        </p:nvSpPr>
        <p:spPr bwMode="auto">
          <a:xfrm>
            <a:off x="2022438" y="2144823"/>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88CBD5"/>
          </a:solidFill>
          <a:ln>
            <a:noFill/>
          </a:ln>
          <a:effectLst>
            <a:reflection blurRad="6350" stA="52000" endA="300" endPos="35000" dir="5400000" sy="-100000" algn="bl" rotWithShape="0"/>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5B9BD5"/>
              </a:solidFill>
              <a:effectLst/>
              <a:uLnTx/>
              <a:uFillTx/>
              <a:latin typeface="Arial"/>
              <a:ea typeface="微软雅黑"/>
              <a:cs typeface="+mn-cs"/>
            </a:endParaRPr>
          </a:p>
        </p:txBody>
      </p:sp>
      <p:sp>
        <p:nvSpPr>
          <p:cNvPr id="9" name="MH_Other_2"/>
          <p:cNvSpPr>
            <a:spLocks noEditPoints="1"/>
          </p:cNvSpPr>
          <p:nvPr>
            <p:custDataLst>
              <p:tags r:id="rId3"/>
            </p:custDataLst>
          </p:nvPr>
        </p:nvSpPr>
        <p:spPr bwMode="auto">
          <a:xfrm>
            <a:off x="2573981" y="3443852"/>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FFB6B6"/>
          </a:solidFill>
          <a:ln>
            <a:noFill/>
          </a:ln>
          <a:effectLst>
            <a:reflection blurRad="6350" stA="52000" endA="300" endPos="35000" dir="5400000" sy="-100000" algn="bl" rotWithShape="0"/>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5B9BD5"/>
              </a:solidFill>
              <a:effectLst/>
              <a:uLnTx/>
              <a:uFillTx/>
              <a:latin typeface="Arial"/>
              <a:ea typeface="微软雅黑"/>
              <a:cs typeface="+mn-cs"/>
            </a:endParaRPr>
          </a:p>
        </p:txBody>
      </p:sp>
      <p:sp>
        <p:nvSpPr>
          <p:cNvPr id="12" name="MH_Other_3"/>
          <p:cNvSpPr>
            <a:spLocks noEditPoints="1"/>
          </p:cNvSpPr>
          <p:nvPr>
            <p:custDataLst>
              <p:tags r:id="rId4"/>
            </p:custDataLst>
          </p:nvPr>
        </p:nvSpPr>
        <p:spPr bwMode="auto">
          <a:xfrm>
            <a:off x="1601524" y="4742880"/>
            <a:ext cx="790362" cy="645900"/>
          </a:xfrm>
          <a:custGeom>
            <a:avLst/>
            <a:gdLst>
              <a:gd name="T0" fmla="*/ 174 w 208"/>
              <a:gd name="T1" fmla="*/ 31 h 169"/>
              <a:gd name="T2" fmla="*/ 27 w 208"/>
              <a:gd name="T3" fmla="*/ 14 h 169"/>
              <a:gd name="T4" fmla="*/ 167 w 208"/>
              <a:gd name="T5" fmla="*/ 18 h 169"/>
              <a:gd name="T6" fmla="*/ 181 w 208"/>
              <a:gd name="T7" fmla="*/ 22 h 169"/>
              <a:gd name="T8" fmla="*/ 32 w 208"/>
              <a:gd name="T9" fmla="*/ 9 h 169"/>
              <a:gd name="T10" fmla="*/ 19 w 208"/>
              <a:gd name="T11" fmla="*/ 27 h 169"/>
              <a:gd name="T12" fmla="*/ 169 w 208"/>
              <a:gd name="T13" fmla="*/ 22 h 169"/>
              <a:gd name="T14" fmla="*/ 78 w 208"/>
              <a:gd name="T15" fmla="*/ 102 h 169"/>
              <a:gd name="T16" fmla="*/ 173 w 208"/>
              <a:gd name="T17" fmla="*/ 90 h 169"/>
              <a:gd name="T18" fmla="*/ 107 w 208"/>
              <a:gd name="T19" fmla="*/ 120 h 169"/>
              <a:gd name="T20" fmla="*/ 21 w 208"/>
              <a:gd name="T21" fmla="*/ 24 h 169"/>
              <a:gd name="T22" fmla="*/ 80 w 208"/>
              <a:gd name="T23" fmla="*/ 97 h 169"/>
              <a:gd name="T24" fmla="*/ 63 w 208"/>
              <a:gd name="T25" fmla="*/ 86 h 169"/>
              <a:gd name="T26" fmla="*/ 175 w 208"/>
              <a:gd name="T27" fmla="*/ 31 h 169"/>
              <a:gd name="T28" fmla="*/ 91 w 208"/>
              <a:gd name="T29" fmla="*/ 103 h 169"/>
              <a:gd name="T30" fmla="*/ 135 w 208"/>
              <a:gd name="T31" fmla="*/ 21 h 169"/>
              <a:gd name="T32" fmla="*/ 113 w 208"/>
              <a:gd name="T33" fmla="*/ 100 h 169"/>
              <a:gd name="T34" fmla="*/ 109 w 208"/>
              <a:gd name="T35" fmla="*/ 135 h 169"/>
              <a:gd name="T36" fmla="*/ 99 w 208"/>
              <a:gd name="T37" fmla="*/ 116 h 169"/>
              <a:gd name="T38" fmla="*/ 86 w 208"/>
              <a:gd name="T39" fmla="*/ 106 h 169"/>
              <a:gd name="T40" fmla="*/ 16 w 208"/>
              <a:gd name="T41" fmla="*/ 59 h 169"/>
              <a:gd name="T42" fmla="*/ 44 w 208"/>
              <a:gd name="T43" fmla="*/ 79 h 169"/>
              <a:gd name="T44" fmla="*/ 199 w 208"/>
              <a:gd name="T45" fmla="*/ 42 h 169"/>
              <a:gd name="T46" fmla="*/ 196 w 208"/>
              <a:gd name="T47" fmla="*/ 39 h 169"/>
              <a:gd name="T48" fmla="*/ 40 w 208"/>
              <a:gd name="T49" fmla="*/ 17 h 169"/>
              <a:gd name="T50" fmla="*/ 12 w 208"/>
              <a:gd name="T51" fmla="*/ 41 h 169"/>
              <a:gd name="T52" fmla="*/ 35 w 208"/>
              <a:gd name="T53" fmla="*/ 79 h 169"/>
              <a:gd name="T54" fmla="*/ 31 w 208"/>
              <a:gd name="T55" fmla="*/ 77 h 169"/>
              <a:gd name="T56" fmla="*/ 53 w 208"/>
              <a:gd name="T57" fmla="*/ 51 h 169"/>
              <a:gd name="T58" fmla="*/ 35 w 208"/>
              <a:gd name="T59" fmla="*/ 74 h 169"/>
              <a:gd name="T60" fmla="*/ 199 w 208"/>
              <a:gd name="T61" fmla="*/ 58 h 169"/>
              <a:gd name="T62" fmla="*/ 193 w 208"/>
              <a:gd name="T63" fmla="*/ 59 h 169"/>
              <a:gd name="T64" fmla="*/ 176 w 208"/>
              <a:gd name="T65" fmla="*/ 54 h 169"/>
              <a:gd name="T66" fmla="*/ 174 w 208"/>
              <a:gd name="T67" fmla="*/ 49 h 169"/>
              <a:gd name="T68" fmla="*/ 185 w 208"/>
              <a:gd name="T69" fmla="*/ 37 h 169"/>
              <a:gd name="T70" fmla="*/ 166 w 208"/>
              <a:gd name="T71" fmla="*/ 40 h 169"/>
              <a:gd name="T72" fmla="*/ 162 w 208"/>
              <a:gd name="T73" fmla="*/ 31 h 169"/>
              <a:gd name="T74" fmla="*/ 170 w 208"/>
              <a:gd name="T75" fmla="*/ 20 h 169"/>
              <a:gd name="T76" fmla="*/ 149 w 208"/>
              <a:gd name="T77" fmla="*/ 25 h 169"/>
              <a:gd name="T78" fmla="*/ 102 w 208"/>
              <a:gd name="T79" fmla="*/ 43 h 169"/>
              <a:gd name="T80" fmla="*/ 49 w 208"/>
              <a:gd name="T81" fmla="*/ 11 h 169"/>
              <a:gd name="T82" fmla="*/ 47 w 208"/>
              <a:gd name="T83" fmla="*/ 26 h 169"/>
              <a:gd name="T84" fmla="*/ 15 w 208"/>
              <a:gd name="T85" fmla="*/ 57 h 169"/>
              <a:gd name="T86" fmla="*/ 59 w 208"/>
              <a:gd name="T87" fmla="*/ 48 h 169"/>
              <a:gd name="T88" fmla="*/ 69 w 208"/>
              <a:gd name="T89" fmla="*/ 56 h 169"/>
              <a:gd name="T90" fmla="*/ 61 w 208"/>
              <a:gd name="T91" fmla="*/ 83 h 169"/>
              <a:gd name="T92" fmla="*/ 92 w 208"/>
              <a:gd name="T93" fmla="*/ 77 h 169"/>
              <a:gd name="T94" fmla="*/ 78 w 208"/>
              <a:gd name="T95" fmla="*/ 95 h 169"/>
              <a:gd name="T96" fmla="*/ 99 w 208"/>
              <a:gd name="T97" fmla="*/ 98 h 169"/>
              <a:gd name="T98" fmla="*/ 100 w 208"/>
              <a:gd name="T99" fmla="*/ 110 h 169"/>
              <a:gd name="T100" fmla="*/ 117 w 208"/>
              <a:gd name="T101" fmla="*/ 117 h 169"/>
              <a:gd name="T102" fmla="*/ 185 w 208"/>
              <a:gd name="T103" fmla="*/ 80 h 169"/>
              <a:gd name="T104" fmla="*/ 185 w 208"/>
              <a:gd name="T105" fmla="*/ 66 h 169"/>
              <a:gd name="T106" fmla="*/ 193 w 208"/>
              <a:gd name="T107" fmla="*/ 59 h 169"/>
              <a:gd name="T108" fmla="*/ 14 w 208"/>
              <a:gd name="T109" fmla="*/ 70 h 169"/>
              <a:gd name="T110" fmla="*/ 52 w 208"/>
              <a:gd name="T111" fmla="*/ 1 h 169"/>
              <a:gd name="T112" fmla="*/ 198 w 208"/>
              <a:gd name="T113" fmla="*/ 7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8" h="169">
                <a:moveTo>
                  <a:pt x="169" y="22"/>
                </a:moveTo>
                <a:cubicBezTo>
                  <a:pt x="169" y="22"/>
                  <a:pt x="168" y="22"/>
                  <a:pt x="168" y="23"/>
                </a:cubicBezTo>
                <a:cubicBezTo>
                  <a:pt x="167" y="23"/>
                  <a:pt x="167" y="23"/>
                  <a:pt x="167" y="23"/>
                </a:cubicBezTo>
                <a:cubicBezTo>
                  <a:pt x="168" y="23"/>
                  <a:pt x="168" y="23"/>
                  <a:pt x="168" y="23"/>
                </a:cubicBezTo>
                <a:cubicBezTo>
                  <a:pt x="168" y="23"/>
                  <a:pt x="169" y="23"/>
                  <a:pt x="169" y="22"/>
                </a:cubicBezTo>
                <a:close/>
                <a:moveTo>
                  <a:pt x="175" y="31"/>
                </a:moveTo>
                <a:cubicBezTo>
                  <a:pt x="174" y="31"/>
                  <a:pt x="174" y="31"/>
                  <a:pt x="174" y="31"/>
                </a:cubicBezTo>
                <a:cubicBezTo>
                  <a:pt x="174" y="31"/>
                  <a:pt x="174" y="31"/>
                  <a:pt x="174" y="31"/>
                </a:cubicBezTo>
                <a:cubicBezTo>
                  <a:pt x="174" y="31"/>
                  <a:pt x="173" y="31"/>
                  <a:pt x="173" y="32"/>
                </a:cubicBezTo>
                <a:cubicBezTo>
                  <a:pt x="173" y="32"/>
                  <a:pt x="174" y="32"/>
                  <a:pt x="174" y="31"/>
                </a:cubicBezTo>
                <a:cubicBezTo>
                  <a:pt x="174" y="31"/>
                  <a:pt x="174" y="31"/>
                  <a:pt x="174" y="31"/>
                </a:cubicBezTo>
                <a:lnTo>
                  <a:pt x="175" y="31"/>
                </a:lnTo>
                <a:close/>
                <a:moveTo>
                  <a:pt x="28" y="13"/>
                </a:moveTo>
                <a:cubicBezTo>
                  <a:pt x="27" y="13"/>
                  <a:pt x="27" y="13"/>
                  <a:pt x="27" y="14"/>
                </a:cubicBezTo>
                <a:cubicBezTo>
                  <a:pt x="26" y="14"/>
                  <a:pt x="26" y="14"/>
                  <a:pt x="26" y="15"/>
                </a:cubicBezTo>
                <a:cubicBezTo>
                  <a:pt x="27" y="14"/>
                  <a:pt x="27" y="14"/>
                  <a:pt x="27" y="14"/>
                </a:cubicBezTo>
                <a:cubicBezTo>
                  <a:pt x="27" y="14"/>
                  <a:pt x="28" y="13"/>
                  <a:pt x="28" y="13"/>
                </a:cubicBezTo>
                <a:close/>
                <a:moveTo>
                  <a:pt x="7" y="48"/>
                </a:moveTo>
                <a:cubicBezTo>
                  <a:pt x="7" y="47"/>
                  <a:pt x="7" y="46"/>
                  <a:pt x="7" y="45"/>
                </a:cubicBezTo>
                <a:cubicBezTo>
                  <a:pt x="6" y="46"/>
                  <a:pt x="7" y="47"/>
                  <a:pt x="7" y="48"/>
                </a:cubicBezTo>
                <a:cubicBezTo>
                  <a:pt x="7" y="49"/>
                  <a:pt x="8" y="49"/>
                  <a:pt x="7" y="48"/>
                </a:cubicBezTo>
                <a:close/>
                <a:moveTo>
                  <a:pt x="164" y="20"/>
                </a:moveTo>
                <a:cubicBezTo>
                  <a:pt x="166" y="19"/>
                  <a:pt x="167" y="19"/>
                  <a:pt x="168" y="18"/>
                </a:cubicBezTo>
                <a:cubicBezTo>
                  <a:pt x="168" y="18"/>
                  <a:pt x="167" y="18"/>
                  <a:pt x="167" y="18"/>
                </a:cubicBezTo>
                <a:cubicBezTo>
                  <a:pt x="166" y="18"/>
                  <a:pt x="165" y="19"/>
                  <a:pt x="164" y="20"/>
                </a:cubicBezTo>
                <a:close/>
                <a:moveTo>
                  <a:pt x="106" y="117"/>
                </a:moveTo>
                <a:cubicBezTo>
                  <a:pt x="107" y="116"/>
                  <a:pt x="108" y="116"/>
                  <a:pt x="108" y="115"/>
                </a:cubicBezTo>
                <a:cubicBezTo>
                  <a:pt x="107" y="116"/>
                  <a:pt x="106" y="116"/>
                  <a:pt x="105" y="117"/>
                </a:cubicBezTo>
                <a:cubicBezTo>
                  <a:pt x="105" y="117"/>
                  <a:pt x="106" y="118"/>
                  <a:pt x="106" y="117"/>
                </a:cubicBezTo>
                <a:close/>
                <a:moveTo>
                  <a:pt x="175" y="24"/>
                </a:moveTo>
                <a:cubicBezTo>
                  <a:pt x="178" y="24"/>
                  <a:pt x="180" y="23"/>
                  <a:pt x="182" y="23"/>
                </a:cubicBezTo>
                <a:cubicBezTo>
                  <a:pt x="182" y="23"/>
                  <a:pt x="181" y="22"/>
                  <a:pt x="181" y="22"/>
                </a:cubicBezTo>
                <a:cubicBezTo>
                  <a:pt x="179" y="22"/>
                  <a:pt x="177" y="23"/>
                  <a:pt x="175" y="24"/>
                </a:cubicBezTo>
                <a:close/>
                <a:moveTo>
                  <a:pt x="11" y="58"/>
                </a:moveTo>
                <a:cubicBezTo>
                  <a:pt x="9" y="53"/>
                  <a:pt x="9" y="53"/>
                  <a:pt x="9" y="53"/>
                </a:cubicBezTo>
                <a:cubicBezTo>
                  <a:pt x="9" y="52"/>
                  <a:pt x="8" y="51"/>
                  <a:pt x="7" y="51"/>
                </a:cubicBezTo>
                <a:cubicBezTo>
                  <a:pt x="8" y="53"/>
                  <a:pt x="9" y="56"/>
                  <a:pt x="11" y="58"/>
                </a:cubicBezTo>
                <a:close/>
                <a:moveTo>
                  <a:pt x="28" y="13"/>
                </a:moveTo>
                <a:cubicBezTo>
                  <a:pt x="30" y="12"/>
                  <a:pt x="32" y="10"/>
                  <a:pt x="34" y="8"/>
                </a:cubicBezTo>
                <a:cubicBezTo>
                  <a:pt x="33" y="8"/>
                  <a:pt x="32" y="9"/>
                  <a:pt x="32" y="9"/>
                </a:cubicBezTo>
                <a:cubicBezTo>
                  <a:pt x="32" y="10"/>
                  <a:pt x="30" y="12"/>
                  <a:pt x="28" y="11"/>
                </a:cubicBezTo>
                <a:cubicBezTo>
                  <a:pt x="29" y="12"/>
                  <a:pt x="28" y="12"/>
                  <a:pt x="28" y="13"/>
                </a:cubicBezTo>
                <a:close/>
                <a:moveTo>
                  <a:pt x="20" y="24"/>
                </a:moveTo>
                <a:cubicBezTo>
                  <a:pt x="19" y="25"/>
                  <a:pt x="17" y="27"/>
                  <a:pt x="15" y="28"/>
                </a:cubicBezTo>
                <a:cubicBezTo>
                  <a:pt x="15" y="28"/>
                  <a:pt x="15" y="29"/>
                  <a:pt x="15" y="29"/>
                </a:cubicBezTo>
                <a:cubicBezTo>
                  <a:pt x="15" y="29"/>
                  <a:pt x="15" y="29"/>
                  <a:pt x="15" y="29"/>
                </a:cubicBezTo>
                <a:cubicBezTo>
                  <a:pt x="15" y="29"/>
                  <a:pt x="15" y="29"/>
                  <a:pt x="15" y="29"/>
                </a:cubicBezTo>
                <a:cubicBezTo>
                  <a:pt x="16" y="28"/>
                  <a:pt x="18" y="27"/>
                  <a:pt x="19" y="27"/>
                </a:cubicBezTo>
                <a:cubicBezTo>
                  <a:pt x="18" y="26"/>
                  <a:pt x="18" y="26"/>
                  <a:pt x="19" y="26"/>
                </a:cubicBezTo>
                <a:cubicBezTo>
                  <a:pt x="19" y="26"/>
                  <a:pt x="20" y="26"/>
                  <a:pt x="20" y="25"/>
                </a:cubicBezTo>
                <a:cubicBezTo>
                  <a:pt x="20" y="25"/>
                  <a:pt x="20" y="24"/>
                  <a:pt x="20" y="24"/>
                </a:cubicBezTo>
                <a:close/>
                <a:moveTo>
                  <a:pt x="169" y="22"/>
                </a:moveTo>
                <a:cubicBezTo>
                  <a:pt x="171" y="22"/>
                  <a:pt x="174" y="21"/>
                  <a:pt x="176" y="20"/>
                </a:cubicBezTo>
                <a:cubicBezTo>
                  <a:pt x="175" y="20"/>
                  <a:pt x="174" y="19"/>
                  <a:pt x="174" y="19"/>
                </a:cubicBezTo>
                <a:cubicBezTo>
                  <a:pt x="170" y="22"/>
                  <a:pt x="170" y="22"/>
                  <a:pt x="170" y="22"/>
                </a:cubicBezTo>
                <a:cubicBezTo>
                  <a:pt x="169" y="22"/>
                  <a:pt x="169" y="22"/>
                  <a:pt x="169" y="22"/>
                </a:cubicBezTo>
                <a:close/>
                <a:moveTo>
                  <a:pt x="31" y="13"/>
                </a:moveTo>
                <a:cubicBezTo>
                  <a:pt x="34" y="11"/>
                  <a:pt x="37" y="9"/>
                  <a:pt x="40" y="7"/>
                </a:cubicBezTo>
                <a:cubicBezTo>
                  <a:pt x="37" y="8"/>
                  <a:pt x="34" y="11"/>
                  <a:pt x="31" y="13"/>
                </a:cubicBezTo>
                <a:close/>
                <a:moveTo>
                  <a:pt x="78" y="102"/>
                </a:moveTo>
                <a:cubicBezTo>
                  <a:pt x="79" y="102"/>
                  <a:pt x="79" y="101"/>
                  <a:pt x="79" y="101"/>
                </a:cubicBezTo>
                <a:cubicBezTo>
                  <a:pt x="75" y="99"/>
                  <a:pt x="75" y="99"/>
                  <a:pt x="75" y="99"/>
                </a:cubicBezTo>
                <a:cubicBezTo>
                  <a:pt x="74" y="100"/>
                  <a:pt x="74" y="99"/>
                  <a:pt x="73" y="100"/>
                </a:cubicBezTo>
                <a:cubicBezTo>
                  <a:pt x="74" y="101"/>
                  <a:pt x="77" y="103"/>
                  <a:pt x="78" y="102"/>
                </a:cubicBezTo>
                <a:close/>
                <a:moveTo>
                  <a:pt x="88" y="102"/>
                </a:moveTo>
                <a:cubicBezTo>
                  <a:pt x="91" y="100"/>
                  <a:pt x="95" y="98"/>
                  <a:pt x="98" y="96"/>
                </a:cubicBezTo>
                <a:cubicBezTo>
                  <a:pt x="94" y="98"/>
                  <a:pt x="91" y="99"/>
                  <a:pt x="88" y="101"/>
                </a:cubicBezTo>
                <a:cubicBezTo>
                  <a:pt x="86" y="101"/>
                  <a:pt x="88" y="102"/>
                  <a:pt x="88" y="102"/>
                </a:cubicBezTo>
                <a:close/>
                <a:moveTo>
                  <a:pt x="172" y="90"/>
                </a:moveTo>
                <a:cubicBezTo>
                  <a:pt x="174" y="90"/>
                  <a:pt x="176" y="89"/>
                  <a:pt x="178" y="88"/>
                </a:cubicBezTo>
                <a:cubicBezTo>
                  <a:pt x="180" y="87"/>
                  <a:pt x="181" y="86"/>
                  <a:pt x="182" y="84"/>
                </a:cubicBezTo>
                <a:cubicBezTo>
                  <a:pt x="179" y="86"/>
                  <a:pt x="175" y="88"/>
                  <a:pt x="173" y="90"/>
                </a:cubicBezTo>
                <a:cubicBezTo>
                  <a:pt x="172" y="90"/>
                  <a:pt x="172" y="90"/>
                  <a:pt x="172" y="90"/>
                </a:cubicBezTo>
                <a:close/>
                <a:moveTo>
                  <a:pt x="103" y="113"/>
                </a:moveTo>
                <a:cubicBezTo>
                  <a:pt x="105" y="112"/>
                  <a:pt x="108" y="110"/>
                  <a:pt x="110" y="108"/>
                </a:cubicBezTo>
                <a:cubicBezTo>
                  <a:pt x="107" y="109"/>
                  <a:pt x="104" y="111"/>
                  <a:pt x="101" y="112"/>
                </a:cubicBezTo>
                <a:cubicBezTo>
                  <a:pt x="101" y="113"/>
                  <a:pt x="102" y="113"/>
                  <a:pt x="103" y="113"/>
                </a:cubicBezTo>
                <a:close/>
                <a:moveTo>
                  <a:pt x="111" y="121"/>
                </a:moveTo>
                <a:cubicBezTo>
                  <a:pt x="112" y="120"/>
                  <a:pt x="113" y="118"/>
                  <a:pt x="115" y="117"/>
                </a:cubicBezTo>
                <a:cubicBezTo>
                  <a:pt x="112" y="117"/>
                  <a:pt x="110" y="118"/>
                  <a:pt x="107" y="120"/>
                </a:cubicBezTo>
                <a:cubicBezTo>
                  <a:pt x="108" y="121"/>
                  <a:pt x="108" y="122"/>
                  <a:pt x="110" y="123"/>
                </a:cubicBezTo>
                <a:cubicBezTo>
                  <a:pt x="110" y="123"/>
                  <a:pt x="111" y="121"/>
                  <a:pt x="111" y="121"/>
                </a:cubicBezTo>
                <a:close/>
                <a:moveTo>
                  <a:pt x="186" y="58"/>
                </a:moveTo>
                <a:cubicBezTo>
                  <a:pt x="190" y="57"/>
                  <a:pt x="195" y="56"/>
                  <a:pt x="199" y="56"/>
                </a:cubicBezTo>
                <a:cubicBezTo>
                  <a:pt x="199" y="55"/>
                  <a:pt x="200" y="53"/>
                  <a:pt x="200" y="52"/>
                </a:cubicBezTo>
                <a:cubicBezTo>
                  <a:pt x="195" y="54"/>
                  <a:pt x="191" y="56"/>
                  <a:pt x="186" y="58"/>
                </a:cubicBezTo>
                <a:close/>
                <a:moveTo>
                  <a:pt x="20" y="24"/>
                </a:moveTo>
                <a:cubicBezTo>
                  <a:pt x="21" y="24"/>
                  <a:pt x="21" y="25"/>
                  <a:pt x="21" y="24"/>
                </a:cubicBezTo>
                <a:cubicBezTo>
                  <a:pt x="21" y="24"/>
                  <a:pt x="22" y="24"/>
                  <a:pt x="22" y="23"/>
                </a:cubicBezTo>
                <a:cubicBezTo>
                  <a:pt x="30" y="18"/>
                  <a:pt x="37" y="13"/>
                  <a:pt x="44" y="7"/>
                </a:cubicBezTo>
                <a:cubicBezTo>
                  <a:pt x="44" y="6"/>
                  <a:pt x="44" y="6"/>
                  <a:pt x="44" y="6"/>
                </a:cubicBezTo>
                <a:cubicBezTo>
                  <a:pt x="36" y="12"/>
                  <a:pt x="29" y="18"/>
                  <a:pt x="22" y="23"/>
                </a:cubicBezTo>
                <a:cubicBezTo>
                  <a:pt x="21" y="23"/>
                  <a:pt x="21" y="24"/>
                  <a:pt x="20" y="24"/>
                </a:cubicBezTo>
                <a:close/>
                <a:moveTo>
                  <a:pt x="97" y="91"/>
                </a:moveTo>
                <a:cubicBezTo>
                  <a:pt x="97" y="91"/>
                  <a:pt x="97" y="91"/>
                  <a:pt x="96" y="91"/>
                </a:cubicBezTo>
                <a:cubicBezTo>
                  <a:pt x="80" y="97"/>
                  <a:pt x="80" y="97"/>
                  <a:pt x="80" y="97"/>
                </a:cubicBezTo>
                <a:cubicBezTo>
                  <a:pt x="81" y="97"/>
                  <a:pt x="82" y="99"/>
                  <a:pt x="83" y="99"/>
                </a:cubicBezTo>
                <a:lnTo>
                  <a:pt x="97" y="91"/>
                </a:lnTo>
                <a:close/>
                <a:moveTo>
                  <a:pt x="186" y="51"/>
                </a:moveTo>
                <a:cubicBezTo>
                  <a:pt x="190" y="50"/>
                  <a:pt x="195" y="49"/>
                  <a:pt x="200" y="49"/>
                </a:cubicBezTo>
                <a:cubicBezTo>
                  <a:pt x="200" y="48"/>
                  <a:pt x="200" y="46"/>
                  <a:pt x="199" y="45"/>
                </a:cubicBezTo>
                <a:cubicBezTo>
                  <a:pt x="195" y="47"/>
                  <a:pt x="190" y="49"/>
                  <a:pt x="186" y="51"/>
                </a:cubicBezTo>
                <a:close/>
                <a:moveTo>
                  <a:pt x="62" y="87"/>
                </a:moveTo>
                <a:cubicBezTo>
                  <a:pt x="63" y="87"/>
                  <a:pt x="63" y="86"/>
                  <a:pt x="63" y="86"/>
                </a:cubicBezTo>
                <a:cubicBezTo>
                  <a:pt x="68" y="83"/>
                  <a:pt x="73" y="81"/>
                  <a:pt x="78" y="78"/>
                </a:cubicBezTo>
                <a:cubicBezTo>
                  <a:pt x="72" y="80"/>
                  <a:pt x="65" y="83"/>
                  <a:pt x="59" y="85"/>
                </a:cubicBezTo>
                <a:cubicBezTo>
                  <a:pt x="60" y="86"/>
                  <a:pt x="61" y="86"/>
                  <a:pt x="62" y="87"/>
                </a:cubicBezTo>
                <a:close/>
                <a:moveTo>
                  <a:pt x="175" y="31"/>
                </a:moveTo>
                <a:cubicBezTo>
                  <a:pt x="190" y="28"/>
                  <a:pt x="190" y="28"/>
                  <a:pt x="190" y="28"/>
                </a:cubicBezTo>
                <a:cubicBezTo>
                  <a:pt x="189" y="27"/>
                  <a:pt x="187" y="25"/>
                  <a:pt x="186" y="25"/>
                </a:cubicBezTo>
                <a:cubicBezTo>
                  <a:pt x="175" y="30"/>
                  <a:pt x="175" y="30"/>
                  <a:pt x="175" y="30"/>
                </a:cubicBezTo>
                <a:cubicBezTo>
                  <a:pt x="175" y="30"/>
                  <a:pt x="175" y="31"/>
                  <a:pt x="175" y="31"/>
                </a:cubicBezTo>
                <a:close/>
                <a:moveTo>
                  <a:pt x="177" y="37"/>
                </a:moveTo>
                <a:cubicBezTo>
                  <a:pt x="194" y="32"/>
                  <a:pt x="194" y="32"/>
                  <a:pt x="194" y="32"/>
                </a:cubicBezTo>
                <a:cubicBezTo>
                  <a:pt x="194" y="32"/>
                  <a:pt x="193" y="31"/>
                  <a:pt x="192" y="30"/>
                </a:cubicBezTo>
                <a:cubicBezTo>
                  <a:pt x="192" y="29"/>
                  <a:pt x="191" y="30"/>
                  <a:pt x="191" y="31"/>
                </a:cubicBezTo>
                <a:lnTo>
                  <a:pt x="177" y="37"/>
                </a:lnTo>
                <a:close/>
                <a:moveTo>
                  <a:pt x="93" y="105"/>
                </a:moveTo>
                <a:cubicBezTo>
                  <a:pt x="98" y="102"/>
                  <a:pt x="103" y="100"/>
                  <a:pt x="107" y="97"/>
                </a:cubicBezTo>
                <a:cubicBezTo>
                  <a:pt x="102" y="99"/>
                  <a:pt x="97" y="101"/>
                  <a:pt x="91" y="103"/>
                </a:cubicBezTo>
                <a:cubicBezTo>
                  <a:pt x="91" y="104"/>
                  <a:pt x="93" y="105"/>
                  <a:pt x="93" y="105"/>
                </a:cubicBezTo>
                <a:close/>
                <a:moveTo>
                  <a:pt x="135" y="20"/>
                </a:moveTo>
                <a:cubicBezTo>
                  <a:pt x="135" y="21"/>
                  <a:pt x="135" y="21"/>
                  <a:pt x="135" y="21"/>
                </a:cubicBezTo>
                <a:cubicBezTo>
                  <a:pt x="135" y="21"/>
                  <a:pt x="134" y="21"/>
                  <a:pt x="134" y="21"/>
                </a:cubicBezTo>
                <a:cubicBezTo>
                  <a:pt x="127" y="25"/>
                  <a:pt x="119" y="32"/>
                  <a:pt x="113" y="40"/>
                </a:cubicBezTo>
                <a:cubicBezTo>
                  <a:pt x="110" y="44"/>
                  <a:pt x="110" y="44"/>
                  <a:pt x="110" y="44"/>
                </a:cubicBezTo>
                <a:cubicBezTo>
                  <a:pt x="110" y="44"/>
                  <a:pt x="110" y="45"/>
                  <a:pt x="110" y="45"/>
                </a:cubicBezTo>
                <a:cubicBezTo>
                  <a:pt x="118" y="35"/>
                  <a:pt x="126" y="26"/>
                  <a:pt x="135" y="21"/>
                </a:cubicBezTo>
                <a:lnTo>
                  <a:pt x="135" y="20"/>
                </a:lnTo>
                <a:close/>
                <a:moveTo>
                  <a:pt x="76" y="95"/>
                </a:moveTo>
                <a:cubicBezTo>
                  <a:pt x="76" y="94"/>
                  <a:pt x="76" y="94"/>
                  <a:pt x="76" y="94"/>
                </a:cubicBezTo>
                <a:cubicBezTo>
                  <a:pt x="93" y="84"/>
                  <a:pt x="93" y="84"/>
                  <a:pt x="93" y="84"/>
                </a:cubicBezTo>
                <a:cubicBezTo>
                  <a:pt x="86" y="87"/>
                  <a:pt x="79" y="90"/>
                  <a:pt x="72" y="92"/>
                </a:cubicBezTo>
                <a:lnTo>
                  <a:pt x="76" y="95"/>
                </a:lnTo>
                <a:close/>
                <a:moveTo>
                  <a:pt x="98" y="109"/>
                </a:moveTo>
                <a:cubicBezTo>
                  <a:pt x="103" y="106"/>
                  <a:pt x="108" y="103"/>
                  <a:pt x="113" y="100"/>
                </a:cubicBezTo>
                <a:cubicBezTo>
                  <a:pt x="107" y="102"/>
                  <a:pt x="101" y="104"/>
                  <a:pt x="95" y="107"/>
                </a:cubicBezTo>
                <a:cubicBezTo>
                  <a:pt x="96" y="107"/>
                  <a:pt x="98" y="109"/>
                  <a:pt x="98" y="109"/>
                </a:cubicBezTo>
                <a:close/>
                <a:moveTo>
                  <a:pt x="109" y="136"/>
                </a:moveTo>
                <a:cubicBezTo>
                  <a:pt x="109" y="136"/>
                  <a:pt x="109" y="134"/>
                  <a:pt x="109" y="134"/>
                </a:cubicBezTo>
                <a:cubicBezTo>
                  <a:pt x="108" y="128"/>
                  <a:pt x="105" y="123"/>
                  <a:pt x="101" y="118"/>
                </a:cubicBezTo>
                <a:cubicBezTo>
                  <a:pt x="98" y="119"/>
                  <a:pt x="98" y="119"/>
                  <a:pt x="98" y="119"/>
                </a:cubicBezTo>
                <a:cubicBezTo>
                  <a:pt x="98" y="120"/>
                  <a:pt x="99" y="120"/>
                  <a:pt x="99" y="120"/>
                </a:cubicBezTo>
                <a:cubicBezTo>
                  <a:pt x="103" y="125"/>
                  <a:pt x="106" y="130"/>
                  <a:pt x="109" y="135"/>
                </a:cubicBezTo>
                <a:cubicBezTo>
                  <a:pt x="109" y="136"/>
                  <a:pt x="109" y="137"/>
                  <a:pt x="109" y="136"/>
                </a:cubicBezTo>
                <a:close/>
                <a:moveTo>
                  <a:pt x="74" y="73"/>
                </a:moveTo>
                <a:cubicBezTo>
                  <a:pt x="74" y="72"/>
                  <a:pt x="73" y="72"/>
                  <a:pt x="73" y="72"/>
                </a:cubicBezTo>
                <a:cubicBezTo>
                  <a:pt x="66" y="75"/>
                  <a:pt x="59" y="79"/>
                  <a:pt x="51" y="82"/>
                </a:cubicBezTo>
                <a:cubicBezTo>
                  <a:pt x="53" y="83"/>
                  <a:pt x="55" y="84"/>
                  <a:pt x="55" y="84"/>
                </a:cubicBezTo>
                <a:lnTo>
                  <a:pt x="74" y="73"/>
                </a:lnTo>
                <a:close/>
                <a:moveTo>
                  <a:pt x="97" y="118"/>
                </a:moveTo>
                <a:cubicBezTo>
                  <a:pt x="98" y="117"/>
                  <a:pt x="99" y="117"/>
                  <a:pt x="99" y="116"/>
                </a:cubicBezTo>
                <a:cubicBezTo>
                  <a:pt x="98" y="115"/>
                  <a:pt x="97" y="114"/>
                  <a:pt x="97" y="114"/>
                </a:cubicBezTo>
                <a:cubicBezTo>
                  <a:pt x="96" y="114"/>
                  <a:pt x="95" y="115"/>
                  <a:pt x="94" y="115"/>
                </a:cubicBezTo>
                <a:cubicBezTo>
                  <a:pt x="93" y="115"/>
                  <a:pt x="93" y="114"/>
                  <a:pt x="93" y="114"/>
                </a:cubicBezTo>
                <a:cubicBezTo>
                  <a:pt x="93" y="113"/>
                  <a:pt x="94" y="112"/>
                  <a:pt x="94" y="112"/>
                </a:cubicBezTo>
                <a:cubicBezTo>
                  <a:pt x="94" y="111"/>
                  <a:pt x="92" y="111"/>
                  <a:pt x="92" y="110"/>
                </a:cubicBezTo>
                <a:cubicBezTo>
                  <a:pt x="91" y="109"/>
                  <a:pt x="90" y="110"/>
                  <a:pt x="90" y="110"/>
                </a:cubicBezTo>
                <a:cubicBezTo>
                  <a:pt x="89" y="110"/>
                  <a:pt x="89" y="108"/>
                  <a:pt x="89" y="108"/>
                </a:cubicBezTo>
                <a:cubicBezTo>
                  <a:pt x="88" y="107"/>
                  <a:pt x="87" y="106"/>
                  <a:pt x="86" y="106"/>
                </a:cubicBezTo>
                <a:cubicBezTo>
                  <a:pt x="85" y="106"/>
                  <a:pt x="84" y="106"/>
                  <a:pt x="84" y="105"/>
                </a:cubicBezTo>
                <a:cubicBezTo>
                  <a:pt x="84" y="104"/>
                  <a:pt x="82" y="103"/>
                  <a:pt x="82" y="103"/>
                </a:cubicBezTo>
                <a:cubicBezTo>
                  <a:pt x="81" y="103"/>
                  <a:pt x="80" y="104"/>
                  <a:pt x="80" y="104"/>
                </a:cubicBezTo>
                <a:cubicBezTo>
                  <a:pt x="87" y="108"/>
                  <a:pt x="92" y="113"/>
                  <a:pt x="97" y="118"/>
                </a:cubicBezTo>
                <a:cubicBezTo>
                  <a:pt x="97" y="119"/>
                  <a:pt x="97" y="118"/>
                  <a:pt x="97" y="118"/>
                </a:cubicBezTo>
                <a:close/>
                <a:moveTo>
                  <a:pt x="18" y="61"/>
                </a:moveTo>
                <a:cubicBezTo>
                  <a:pt x="26" y="55"/>
                  <a:pt x="35" y="50"/>
                  <a:pt x="43" y="43"/>
                </a:cubicBezTo>
                <a:cubicBezTo>
                  <a:pt x="34" y="48"/>
                  <a:pt x="25" y="53"/>
                  <a:pt x="16" y="59"/>
                </a:cubicBezTo>
                <a:cubicBezTo>
                  <a:pt x="16" y="60"/>
                  <a:pt x="17" y="60"/>
                  <a:pt x="18" y="61"/>
                </a:cubicBezTo>
                <a:close/>
                <a:moveTo>
                  <a:pt x="33" y="73"/>
                </a:moveTo>
                <a:cubicBezTo>
                  <a:pt x="54" y="58"/>
                  <a:pt x="54" y="58"/>
                  <a:pt x="54" y="58"/>
                </a:cubicBezTo>
                <a:cubicBezTo>
                  <a:pt x="45" y="62"/>
                  <a:pt x="37" y="66"/>
                  <a:pt x="29" y="71"/>
                </a:cubicBezTo>
                <a:cubicBezTo>
                  <a:pt x="30" y="72"/>
                  <a:pt x="32" y="74"/>
                  <a:pt x="33" y="73"/>
                </a:cubicBezTo>
                <a:close/>
                <a:moveTo>
                  <a:pt x="48" y="81"/>
                </a:moveTo>
                <a:cubicBezTo>
                  <a:pt x="68" y="68"/>
                  <a:pt x="68" y="68"/>
                  <a:pt x="68" y="68"/>
                </a:cubicBezTo>
                <a:cubicBezTo>
                  <a:pt x="60" y="72"/>
                  <a:pt x="52" y="75"/>
                  <a:pt x="44" y="79"/>
                </a:cubicBezTo>
                <a:lnTo>
                  <a:pt x="48" y="81"/>
                </a:lnTo>
                <a:close/>
                <a:moveTo>
                  <a:pt x="69" y="91"/>
                </a:moveTo>
                <a:cubicBezTo>
                  <a:pt x="76" y="86"/>
                  <a:pt x="83" y="83"/>
                  <a:pt x="89" y="79"/>
                </a:cubicBezTo>
                <a:cubicBezTo>
                  <a:pt x="82" y="81"/>
                  <a:pt x="74" y="84"/>
                  <a:pt x="67" y="87"/>
                </a:cubicBezTo>
                <a:cubicBezTo>
                  <a:pt x="67" y="88"/>
                  <a:pt x="65" y="88"/>
                  <a:pt x="65" y="89"/>
                </a:cubicBezTo>
                <a:cubicBezTo>
                  <a:pt x="66" y="89"/>
                  <a:pt x="68" y="91"/>
                  <a:pt x="69" y="91"/>
                </a:cubicBezTo>
                <a:close/>
                <a:moveTo>
                  <a:pt x="181" y="46"/>
                </a:moveTo>
                <a:cubicBezTo>
                  <a:pt x="187" y="44"/>
                  <a:pt x="193" y="43"/>
                  <a:pt x="199" y="42"/>
                </a:cubicBezTo>
                <a:cubicBezTo>
                  <a:pt x="198" y="39"/>
                  <a:pt x="197" y="37"/>
                  <a:pt x="195" y="34"/>
                </a:cubicBezTo>
                <a:cubicBezTo>
                  <a:pt x="195" y="34"/>
                  <a:pt x="194" y="35"/>
                  <a:pt x="193" y="35"/>
                </a:cubicBezTo>
                <a:cubicBezTo>
                  <a:pt x="190" y="37"/>
                  <a:pt x="188" y="38"/>
                  <a:pt x="185" y="39"/>
                </a:cubicBezTo>
                <a:cubicBezTo>
                  <a:pt x="184" y="39"/>
                  <a:pt x="184" y="39"/>
                  <a:pt x="184" y="40"/>
                </a:cubicBezTo>
                <a:cubicBezTo>
                  <a:pt x="184" y="40"/>
                  <a:pt x="184" y="40"/>
                  <a:pt x="184" y="40"/>
                </a:cubicBezTo>
                <a:cubicBezTo>
                  <a:pt x="184" y="40"/>
                  <a:pt x="184" y="40"/>
                  <a:pt x="184" y="40"/>
                </a:cubicBezTo>
                <a:cubicBezTo>
                  <a:pt x="187" y="39"/>
                  <a:pt x="190" y="38"/>
                  <a:pt x="193" y="38"/>
                </a:cubicBezTo>
                <a:cubicBezTo>
                  <a:pt x="194" y="38"/>
                  <a:pt x="197" y="38"/>
                  <a:pt x="196" y="39"/>
                </a:cubicBezTo>
                <a:cubicBezTo>
                  <a:pt x="191" y="41"/>
                  <a:pt x="186" y="44"/>
                  <a:pt x="181" y="46"/>
                </a:cubicBezTo>
                <a:close/>
                <a:moveTo>
                  <a:pt x="40" y="17"/>
                </a:moveTo>
                <a:cubicBezTo>
                  <a:pt x="40" y="17"/>
                  <a:pt x="40" y="17"/>
                  <a:pt x="40" y="17"/>
                </a:cubicBezTo>
                <a:cubicBezTo>
                  <a:pt x="34" y="20"/>
                  <a:pt x="29" y="23"/>
                  <a:pt x="24" y="26"/>
                </a:cubicBezTo>
                <a:cubicBezTo>
                  <a:pt x="21" y="28"/>
                  <a:pt x="18" y="30"/>
                  <a:pt x="15" y="33"/>
                </a:cubicBezTo>
                <a:cubicBezTo>
                  <a:pt x="15" y="33"/>
                  <a:pt x="15" y="33"/>
                  <a:pt x="14" y="33"/>
                </a:cubicBezTo>
                <a:cubicBezTo>
                  <a:pt x="13" y="34"/>
                  <a:pt x="13" y="36"/>
                  <a:pt x="12" y="38"/>
                </a:cubicBezTo>
                <a:lnTo>
                  <a:pt x="40" y="17"/>
                </a:lnTo>
                <a:close/>
                <a:moveTo>
                  <a:pt x="21" y="64"/>
                </a:moveTo>
                <a:cubicBezTo>
                  <a:pt x="48" y="45"/>
                  <a:pt x="48" y="45"/>
                  <a:pt x="48" y="45"/>
                </a:cubicBezTo>
                <a:cubicBezTo>
                  <a:pt x="38" y="50"/>
                  <a:pt x="28" y="55"/>
                  <a:pt x="19" y="63"/>
                </a:cubicBezTo>
                <a:cubicBezTo>
                  <a:pt x="19" y="63"/>
                  <a:pt x="20" y="64"/>
                  <a:pt x="20" y="65"/>
                </a:cubicBezTo>
                <a:cubicBezTo>
                  <a:pt x="21" y="65"/>
                  <a:pt x="21" y="64"/>
                  <a:pt x="21" y="64"/>
                </a:cubicBezTo>
                <a:close/>
                <a:moveTo>
                  <a:pt x="13" y="44"/>
                </a:moveTo>
                <a:cubicBezTo>
                  <a:pt x="22" y="36"/>
                  <a:pt x="32" y="29"/>
                  <a:pt x="41" y="22"/>
                </a:cubicBezTo>
                <a:cubicBezTo>
                  <a:pt x="31" y="28"/>
                  <a:pt x="21" y="34"/>
                  <a:pt x="12" y="41"/>
                </a:cubicBezTo>
                <a:cubicBezTo>
                  <a:pt x="11" y="42"/>
                  <a:pt x="12" y="43"/>
                  <a:pt x="12" y="45"/>
                </a:cubicBezTo>
                <a:cubicBezTo>
                  <a:pt x="12" y="44"/>
                  <a:pt x="12" y="44"/>
                  <a:pt x="13" y="44"/>
                </a:cubicBezTo>
                <a:close/>
                <a:moveTo>
                  <a:pt x="14" y="51"/>
                </a:moveTo>
                <a:cubicBezTo>
                  <a:pt x="23" y="43"/>
                  <a:pt x="32" y="37"/>
                  <a:pt x="41" y="30"/>
                </a:cubicBezTo>
                <a:cubicBezTo>
                  <a:pt x="37" y="31"/>
                  <a:pt x="34" y="33"/>
                  <a:pt x="31" y="35"/>
                </a:cubicBezTo>
                <a:cubicBezTo>
                  <a:pt x="25" y="39"/>
                  <a:pt x="18" y="43"/>
                  <a:pt x="12" y="48"/>
                </a:cubicBezTo>
                <a:cubicBezTo>
                  <a:pt x="12" y="49"/>
                  <a:pt x="12" y="52"/>
                  <a:pt x="14" y="51"/>
                </a:cubicBezTo>
                <a:close/>
                <a:moveTo>
                  <a:pt x="35" y="79"/>
                </a:moveTo>
                <a:cubicBezTo>
                  <a:pt x="35" y="79"/>
                  <a:pt x="35" y="80"/>
                  <a:pt x="35" y="80"/>
                </a:cubicBezTo>
                <a:cubicBezTo>
                  <a:pt x="47" y="86"/>
                  <a:pt x="59" y="93"/>
                  <a:pt x="71" y="99"/>
                </a:cubicBezTo>
                <a:cubicBezTo>
                  <a:pt x="72" y="97"/>
                  <a:pt x="72" y="97"/>
                  <a:pt x="72" y="97"/>
                </a:cubicBezTo>
                <a:cubicBezTo>
                  <a:pt x="71" y="97"/>
                  <a:pt x="69" y="96"/>
                  <a:pt x="69" y="96"/>
                </a:cubicBezTo>
                <a:cubicBezTo>
                  <a:pt x="67" y="95"/>
                  <a:pt x="66" y="95"/>
                  <a:pt x="65" y="95"/>
                </a:cubicBezTo>
                <a:cubicBezTo>
                  <a:pt x="65" y="95"/>
                  <a:pt x="65" y="94"/>
                  <a:pt x="65" y="93"/>
                </a:cubicBezTo>
                <a:cubicBezTo>
                  <a:pt x="64" y="93"/>
                  <a:pt x="63" y="92"/>
                  <a:pt x="62" y="92"/>
                </a:cubicBezTo>
                <a:cubicBezTo>
                  <a:pt x="52" y="86"/>
                  <a:pt x="42" y="83"/>
                  <a:pt x="31" y="77"/>
                </a:cubicBezTo>
                <a:cubicBezTo>
                  <a:pt x="34" y="79"/>
                  <a:pt x="34" y="79"/>
                  <a:pt x="34" y="79"/>
                </a:cubicBezTo>
                <a:cubicBezTo>
                  <a:pt x="34" y="80"/>
                  <a:pt x="34" y="79"/>
                  <a:pt x="35" y="79"/>
                </a:cubicBezTo>
                <a:close/>
                <a:moveTo>
                  <a:pt x="15" y="55"/>
                </a:moveTo>
                <a:cubicBezTo>
                  <a:pt x="24" y="48"/>
                  <a:pt x="33" y="42"/>
                  <a:pt x="42" y="35"/>
                </a:cubicBezTo>
                <a:cubicBezTo>
                  <a:pt x="32" y="40"/>
                  <a:pt x="22" y="45"/>
                  <a:pt x="13" y="54"/>
                </a:cubicBezTo>
                <a:cubicBezTo>
                  <a:pt x="14" y="54"/>
                  <a:pt x="14" y="55"/>
                  <a:pt x="15" y="55"/>
                </a:cubicBezTo>
                <a:close/>
                <a:moveTo>
                  <a:pt x="27" y="70"/>
                </a:moveTo>
                <a:cubicBezTo>
                  <a:pt x="36" y="63"/>
                  <a:pt x="45" y="58"/>
                  <a:pt x="53" y="51"/>
                </a:cubicBezTo>
                <a:cubicBezTo>
                  <a:pt x="43" y="56"/>
                  <a:pt x="33" y="61"/>
                  <a:pt x="23" y="67"/>
                </a:cubicBezTo>
                <a:cubicBezTo>
                  <a:pt x="24" y="68"/>
                  <a:pt x="25" y="68"/>
                  <a:pt x="26" y="69"/>
                </a:cubicBezTo>
                <a:cubicBezTo>
                  <a:pt x="27" y="70"/>
                  <a:pt x="27" y="70"/>
                  <a:pt x="27" y="70"/>
                </a:cubicBezTo>
                <a:close/>
                <a:moveTo>
                  <a:pt x="41" y="77"/>
                </a:moveTo>
                <a:cubicBezTo>
                  <a:pt x="41" y="77"/>
                  <a:pt x="41" y="77"/>
                  <a:pt x="42" y="77"/>
                </a:cubicBezTo>
                <a:cubicBezTo>
                  <a:pt x="50" y="70"/>
                  <a:pt x="58" y="65"/>
                  <a:pt x="66" y="59"/>
                </a:cubicBezTo>
                <a:cubicBezTo>
                  <a:pt x="65" y="59"/>
                  <a:pt x="65" y="59"/>
                  <a:pt x="64" y="59"/>
                </a:cubicBezTo>
                <a:cubicBezTo>
                  <a:pt x="54" y="64"/>
                  <a:pt x="45" y="69"/>
                  <a:pt x="35" y="74"/>
                </a:cubicBezTo>
                <a:cubicBezTo>
                  <a:pt x="37" y="76"/>
                  <a:pt x="39" y="77"/>
                  <a:pt x="41" y="77"/>
                </a:cubicBezTo>
                <a:close/>
                <a:moveTo>
                  <a:pt x="178" y="71"/>
                </a:moveTo>
                <a:cubicBezTo>
                  <a:pt x="179" y="71"/>
                  <a:pt x="180" y="71"/>
                  <a:pt x="180" y="71"/>
                </a:cubicBezTo>
                <a:cubicBezTo>
                  <a:pt x="184" y="69"/>
                  <a:pt x="189" y="68"/>
                  <a:pt x="193" y="68"/>
                </a:cubicBezTo>
                <a:cubicBezTo>
                  <a:pt x="193" y="69"/>
                  <a:pt x="192" y="70"/>
                  <a:pt x="192" y="70"/>
                </a:cubicBezTo>
                <a:cubicBezTo>
                  <a:pt x="185" y="74"/>
                  <a:pt x="178" y="77"/>
                  <a:pt x="170" y="81"/>
                </a:cubicBezTo>
                <a:cubicBezTo>
                  <a:pt x="187" y="78"/>
                  <a:pt x="187" y="78"/>
                  <a:pt x="187" y="78"/>
                </a:cubicBezTo>
                <a:cubicBezTo>
                  <a:pt x="192" y="72"/>
                  <a:pt x="196" y="65"/>
                  <a:pt x="199" y="58"/>
                </a:cubicBezTo>
                <a:cubicBezTo>
                  <a:pt x="193" y="61"/>
                  <a:pt x="187" y="63"/>
                  <a:pt x="182" y="65"/>
                </a:cubicBezTo>
                <a:cubicBezTo>
                  <a:pt x="181" y="65"/>
                  <a:pt x="181" y="65"/>
                  <a:pt x="181" y="65"/>
                </a:cubicBezTo>
                <a:cubicBezTo>
                  <a:pt x="182" y="65"/>
                  <a:pt x="182" y="65"/>
                  <a:pt x="182" y="65"/>
                </a:cubicBezTo>
                <a:cubicBezTo>
                  <a:pt x="191" y="63"/>
                  <a:pt x="191" y="63"/>
                  <a:pt x="191" y="63"/>
                </a:cubicBezTo>
                <a:cubicBezTo>
                  <a:pt x="193" y="63"/>
                  <a:pt x="195" y="62"/>
                  <a:pt x="196" y="62"/>
                </a:cubicBezTo>
                <a:cubicBezTo>
                  <a:pt x="196" y="63"/>
                  <a:pt x="196" y="64"/>
                  <a:pt x="195" y="64"/>
                </a:cubicBezTo>
                <a:cubicBezTo>
                  <a:pt x="189" y="67"/>
                  <a:pt x="184" y="69"/>
                  <a:pt x="178" y="71"/>
                </a:cubicBezTo>
                <a:close/>
                <a:moveTo>
                  <a:pt x="193" y="59"/>
                </a:moveTo>
                <a:cubicBezTo>
                  <a:pt x="193" y="58"/>
                  <a:pt x="193" y="58"/>
                  <a:pt x="193" y="58"/>
                </a:cubicBezTo>
                <a:cubicBezTo>
                  <a:pt x="187" y="59"/>
                  <a:pt x="181" y="61"/>
                  <a:pt x="176" y="63"/>
                </a:cubicBezTo>
                <a:cubicBezTo>
                  <a:pt x="175" y="63"/>
                  <a:pt x="175" y="63"/>
                  <a:pt x="174" y="62"/>
                </a:cubicBezTo>
                <a:cubicBezTo>
                  <a:pt x="174" y="62"/>
                  <a:pt x="174" y="61"/>
                  <a:pt x="174" y="61"/>
                </a:cubicBezTo>
                <a:cubicBezTo>
                  <a:pt x="182" y="57"/>
                  <a:pt x="190" y="54"/>
                  <a:pt x="198" y="51"/>
                </a:cubicBezTo>
                <a:cubicBezTo>
                  <a:pt x="198" y="51"/>
                  <a:pt x="200" y="50"/>
                  <a:pt x="198" y="51"/>
                </a:cubicBezTo>
                <a:cubicBezTo>
                  <a:pt x="191" y="52"/>
                  <a:pt x="185" y="53"/>
                  <a:pt x="178" y="55"/>
                </a:cubicBezTo>
                <a:cubicBezTo>
                  <a:pt x="178" y="55"/>
                  <a:pt x="176" y="55"/>
                  <a:pt x="176" y="54"/>
                </a:cubicBezTo>
                <a:cubicBezTo>
                  <a:pt x="176" y="53"/>
                  <a:pt x="177" y="53"/>
                  <a:pt x="177" y="52"/>
                </a:cubicBezTo>
                <a:cubicBezTo>
                  <a:pt x="183" y="50"/>
                  <a:pt x="189" y="47"/>
                  <a:pt x="195" y="45"/>
                </a:cubicBezTo>
                <a:cubicBezTo>
                  <a:pt x="196" y="45"/>
                  <a:pt x="196" y="45"/>
                  <a:pt x="196" y="45"/>
                </a:cubicBezTo>
                <a:cubicBezTo>
                  <a:pt x="197" y="44"/>
                  <a:pt x="197" y="44"/>
                  <a:pt x="197" y="44"/>
                </a:cubicBezTo>
                <a:cubicBezTo>
                  <a:pt x="196" y="45"/>
                  <a:pt x="196" y="45"/>
                  <a:pt x="196" y="45"/>
                </a:cubicBezTo>
                <a:cubicBezTo>
                  <a:pt x="196" y="45"/>
                  <a:pt x="195" y="45"/>
                  <a:pt x="195" y="45"/>
                </a:cubicBezTo>
                <a:cubicBezTo>
                  <a:pt x="195" y="45"/>
                  <a:pt x="195" y="45"/>
                  <a:pt x="195" y="45"/>
                </a:cubicBezTo>
                <a:cubicBezTo>
                  <a:pt x="188" y="46"/>
                  <a:pt x="181" y="48"/>
                  <a:pt x="174" y="49"/>
                </a:cubicBezTo>
                <a:cubicBezTo>
                  <a:pt x="172" y="50"/>
                  <a:pt x="170" y="51"/>
                  <a:pt x="168" y="51"/>
                </a:cubicBezTo>
                <a:cubicBezTo>
                  <a:pt x="168" y="50"/>
                  <a:pt x="168" y="49"/>
                  <a:pt x="168" y="49"/>
                </a:cubicBezTo>
                <a:cubicBezTo>
                  <a:pt x="175" y="46"/>
                  <a:pt x="182" y="43"/>
                  <a:pt x="189" y="41"/>
                </a:cubicBezTo>
                <a:cubicBezTo>
                  <a:pt x="186" y="41"/>
                  <a:pt x="184" y="41"/>
                  <a:pt x="182" y="42"/>
                </a:cubicBezTo>
                <a:cubicBezTo>
                  <a:pt x="177" y="43"/>
                  <a:pt x="172" y="44"/>
                  <a:pt x="168" y="46"/>
                </a:cubicBezTo>
                <a:cubicBezTo>
                  <a:pt x="168" y="47"/>
                  <a:pt x="167" y="45"/>
                  <a:pt x="167" y="45"/>
                </a:cubicBezTo>
                <a:cubicBezTo>
                  <a:pt x="173" y="42"/>
                  <a:pt x="179" y="40"/>
                  <a:pt x="184" y="37"/>
                </a:cubicBezTo>
                <a:cubicBezTo>
                  <a:pt x="185" y="37"/>
                  <a:pt x="185" y="37"/>
                  <a:pt x="185" y="37"/>
                </a:cubicBezTo>
                <a:cubicBezTo>
                  <a:pt x="185" y="37"/>
                  <a:pt x="185" y="37"/>
                  <a:pt x="185" y="37"/>
                </a:cubicBezTo>
                <a:cubicBezTo>
                  <a:pt x="186" y="36"/>
                  <a:pt x="186" y="36"/>
                  <a:pt x="186" y="36"/>
                </a:cubicBezTo>
                <a:cubicBezTo>
                  <a:pt x="185" y="37"/>
                  <a:pt x="185" y="37"/>
                  <a:pt x="185" y="37"/>
                </a:cubicBezTo>
                <a:cubicBezTo>
                  <a:pt x="185" y="37"/>
                  <a:pt x="185" y="37"/>
                  <a:pt x="185" y="37"/>
                </a:cubicBezTo>
                <a:cubicBezTo>
                  <a:pt x="184" y="37"/>
                  <a:pt x="184" y="37"/>
                  <a:pt x="184" y="37"/>
                </a:cubicBezTo>
                <a:cubicBezTo>
                  <a:pt x="184" y="37"/>
                  <a:pt x="184" y="37"/>
                  <a:pt x="184" y="37"/>
                </a:cubicBezTo>
                <a:cubicBezTo>
                  <a:pt x="178" y="39"/>
                  <a:pt x="172" y="40"/>
                  <a:pt x="167" y="42"/>
                </a:cubicBezTo>
                <a:cubicBezTo>
                  <a:pt x="166" y="42"/>
                  <a:pt x="166" y="40"/>
                  <a:pt x="166" y="40"/>
                </a:cubicBezTo>
                <a:cubicBezTo>
                  <a:pt x="174" y="36"/>
                  <a:pt x="181" y="33"/>
                  <a:pt x="188" y="30"/>
                </a:cubicBezTo>
                <a:cubicBezTo>
                  <a:pt x="188" y="30"/>
                  <a:pt x="189" y="30"/>
                  <a:pt x="188" y="30"/>
                </a:cubicBezTo>
                <a:cubicBezTo>
                  <a:pt x="180" y="31"/>
                  <a:pt x="172" y="33"/>
                  <a:pt x="164" y="37"/>
                </a:cubicBezTo>
                <a:cubicBezTo>
                  <a:pt x="164" y="37"/>
                  <a:pt x="163" y="37"/>
                  <a:pt x="162" y="36"/>
                </a:cubicBezTo>
                <a:cubicBezTo>
                  <a:pt x="162" y="36"/>
                  <a:pt x="163" y="35"/>
                  <a:pt x="164" y="34"/>
                </a:cubicBezTo>
                <a:cubicBezTo>
                  <a:pt x="170" y="31"/>
                  <a:pt x="177" y="28"/>
                  <a:pt x="184" y="24"/>
                </a:cubicBezTo>
                <a:cubicBezTo>
                  <a:pt x="185" y="24"/>
                  <a:pt x="184" y="24"/>
                  <a:pt x="184" y="24"/>
                </a:cubicBezTo>
                <a:cubicBezTo>
                  <a:pt x="176" y="26"/>
                  <a:pt x="169" y="27"/>
                  <a:pt x="162" y="31"/>
                </a:cubicBezTo>
                <a:cubicBezTo>
                  <a:pt x="161" y="31"/>
                  <a:pt x="162" y="29"/>
                  <a:pt x="163" y="29"/>
                </a:cubicBezTo>
                <a:cubicBezTo>
                  <a:pt x="167" y="26"/>
                  <a:pt x="171" y="25"/>
                  <a:pt x="175" y="23"/>
                </a:cubicBezTo>
                <a:cubicBezTo>
                  <a:pt x="175" y="22"/>
                  <a:pt x="175" y="22"/>
                  <a:pt x="175" y="22"/>
                </a:cubicBezTo>
                <a:cubicBezTo>
                  <a:pt x="175" y="23"/>
                  <a:pt x="175" y="23"/>
                  <a:pt x="175" y="23"/>
                </a:cubicBezTo>
                <a:cubicBezTo>
                  <a:pt x="175" y="22"/>
                  <a:pt x="175" y="22"/>
                  <a:pt x="175" y="22"/>
                </a:cubicBezTo>
                <a:cubicBezTo>
                  <a:pt x="168" y="24"/>
                  <a:pt x="162" y="26"/>
                  <a:pt x="156" y="29"/>
                </a:cubicBezTo>
                <a:cubicBezTo>
                  <a:pt x="156" y="29"/>
                  <a:pt x="155" y="28"/>
                  <a:pt x="155" y="28"/>
                </a:cubicBezTo>
                <a:cubicBezTo>
                  <a:pt x="160" y="25"/>
                  <a:pt x="165" y="22"/>
                  <a:pt x="170" y="20"/>
                </a:cubicBezTo>
                <a:cubicBezTo>
                  <a:pt x="170" y="19"/>
                  <a:pt x="170" y="19"/>
                  <a:pt x="170" y="19"/>
                </a:cubicBezTo>
                <a:cubicBezTo>
                  <a:pt x="164" y="22"/>
                  <a:pt x="159" y="23"/>
                  <a:pt x="154" y="26"/>
                </a:cubicBezTo>
                <a:cubicBezTo>
                  <a:pt x="154" y="26"/>
                  <a:pt x="153" y="26"/>
                  <a:pt x="152" y="26"/>
                </a:cubicBezTo>
                <a:cubicBezTo>
                  <a:pt x="152" y="25"/>
                  <a:pt x="152" y="25"/>
                  <a:pt x="153" y="24"/>
                </a:cubicBezTo>
                <a:cubicBezTo>
                  <a:pt x="156" y="22"/>
                  <a:pt x="160" y="20"/>
                  <a:pt x="164" y="17"/>
                </a:cubicBezTo>
                <a:cubicBezTo>
                  <a:pt x="159" y="17"/>
                  <a:pt x="155" y="20"/>
                  <a:pt x="152" y="23"/>
                </a:cubicBezTo>
                <a:cubicBezTo>
                  <a:pt x="152" y="23"/>
                  <a:pt x="153" y="22"/>
                  <a:pt x="152" y="23"/>
                </a:cubicBezTo>
                <a:cubicBezTo>
                  <a:pt x="151" y="24"/>
                  <a:pt x="150" y="25"/>
                  <a:pt x="149" y="25"/>
                </a:cubicBezTo>
                <a:cubicBezTo>
                  <a:pt x="148" y="25"/>
                  <a:pt x="148" y="24"/>
                  <a:pt x="148" y="23"/>
                </a:cubicBezTo>
                <a:cubicBezTo>
                  <a:pt x="150" y="21"/>
                  <a:pt x="154" y="20"/>
                  <a:pt x="157" y="18"/>
                </a:cubicBezTo>
                <a:cubicBezTo>
                  <a:pt x="155" y="18"/>
                  <a:pt x="154" y="18"/>
                  <a:pt x="154" y="18"/>
                </a:cubicBezTo>
                <a:cubicBezTo>
                  <a:pt x="139" y="21"/>
                  <a:pt x="126" y="31"/>
                  <a:pt x="114" y="48"/>
                </a:cubicBezTo>
                <a:cubicBezTo>
                  <a:pt x="115" y="51"/>
                  <a:pt x="112" y="51"/>
                  <a:pt x="111" y="51"/>
                </a:cubicBezTo>
                <a:cubicBezTo>
                  <a:pt x="110" y="51"/>
                  <a:pt x="109" y="51"/>
                  <a:pt x="108" y="51"/>
                </a:cubicBezTo>
                <a:cubicBezTo>
                  <a:pt x="108" y="49"/>
                  <a:pt x="105" y="48"/>
                  <a:pt x="104" y="48"/>
                </a:cubicBezTo>
                <a:cubicBezTo>
                  <a:pt x="103" y="46"/>
                  <a:pt x="103" y="44"/>
                  <a:pt x="102" y="43"/>
                </a:cubicBezTo>
                <a:cubicBezTo>
                  <a:pt x="99" y="37"/>
                  <a:pt x="94" y="32"/>
                  <a:pt x="89" y="27"/>
                </a:cubicBezTo>
                <a:cubicBezTo>
                  <a:pt x="77" y="18"/>
                  <a:pt x="60" y="10"/>
                  <a:pt x="47" y="6"/>
                </a:cubicBezTo>
                <a:cubicBezTo>
                  <a:pt x="41" y="12"/>
                  <a:pt x="35" y="16"/>
                  <a:pt x="28" y="21"/>
                </a:cubicBezTo>
                <a:cubicBezTo>
                  <a:pt x="28" y="22"/>
                  <a:pt x="28" y="22"/>
                  <a:pt x="28" y="22"/>
                </a:cubicBezTo>
                <a:cubicBezTo>
                  <a:pt x="28" y="21"/>
                  <a:pt x="28" y="21"/>
                  <a:pt x="28" y="21"/>
                </a:cubicBezTo>
                <a:cubicBezTo>
                  <a:pt x="28" y="21"/>
                  <a:pt x="29" y="21"/>
                  <a:pt x="29" y="21"/>
                </a:cubicBezTo>
                <a:cubicBezTo>
                  <a:pt x="35" y="17"/>
                  <a:pt x="42" y="14"/>
                  <a:pt x="49" y="10"/>
                </a:cubicBezTo>
                <a:cubicBezTo>
                  <a:pt x="49" y="10"/>
                  <a:pt x="50" y="11"/>
                  <a:pt x="49" y="11"/>
                </a:cubicBezTo>
                <a:cubicBezTo>
                  <a:pt x="42" y="17"/>
                  <a:pt x="34" y="23"/>
                  <a:pt x="27" y="29"/>
                </a:cubicBezTo>
                <a:cubicBezTo>
                  <a:pt x="27" y="29"/>
                  <a:pt x="27" y="29"/>
                  <a:pt x="27" y="29"/>
                </a:cubicBezTo>
                <a:cubicBezTo>
                  <a:pt x="27" y="29"/>
                  <a:pt x="27" y="29"/>
                  <a:pt x="27" y="29"/>
                </a:cubicBezTo>
                <a:cubicBezTo>
                  <a:pt x="34" y="24"/>
                  <a:pt x="42" y="20"/>
                  <a:pt x="49" y="16"/>
                </a:cubicBezTo>
                <a:cubicBezTo>
                  <a:pt x="50" y="16"/>
                  <a:pt x="50" y="17"/>
                  <a:pt x="50" y="18"/>
                </a:cubicBezTo>
                <a:cubicBezTo>
                  <a:pt x="20" y="40"/>
                  <a:pt x="20" y="40"/>
                  <a:pt x="20" y="40"/>
                </a:cubicBezTo>
                <a:cubicBezTo>
                  <a:pt x="29" y="34"/>
                  <a:pt x="38" y="29"/>
                  <a:pt x="46" y="25"/>
                </a:cubicBezTo>
                <a:cubicBezTo>
                  <a:pt x="47" y="24"/>
                  <a:pt x="48" y="26"/>
                  <a:pt x="47" y="26"/>
                </a:cubicBezTo>
                <a:cubicBezTo>
                  <a:pt x="44" y="30"/>
                  <a:pt x="40" y="32"/>
                  <a:pt x="37" y="35"/>
                </a:cubicBezTo>
                <a:cubicBezTo>
                  <a:pt x="36" y="36"/>
                  <a:pt x="36" y="36"/>
                  <a:pt x="36" y="36"/>
                </a:cubicBezTo>
                <a:cubicBezTo>
                  <a:pt x="37" y="35"/>
                  <a:pt x="37" y="35"/>
                  <a:pt x="37" y="35"/>
                </a:cubicBezTo>
                <a:cubicBezTo>
                  <a:pt x="40" y="34"/>
                  <a:pt x="43" y="32"/>
                  <a:pt x="45" y="31"/>
                </a:cubicBezTo>
                <a:cubicBezTo>
                  <a:pt x="46" y="31"/>
                  <a:pt x="47" y="32"/>
                  <a:pt x="46" y="32"/>
                </a:cubicBezTo>
                <a:cubicBezTo>
                  <a:pt x="44" y="35"/>
                  <a:pt x="42" y="37"/>
                  <a:pt x="39" y="39"/>
                </a:cubicBezTo>
                <a:cubicBezTo>
                  <a:pt x="39" y="39"/>
                  <a:pt x="38" y="40"/>
                  <a:pt x="38" y="40"/>
                </a:cubicBezTo>
                <a:cubicBezTo>
                  <a:pt x="30" y="46"/>
                  <a:pt x="23" y="51"/>
                  <a:pt x="15" y="57"/>
                </a:cubicBezTo>
                <a:cubicBezTo>
                  <a:pt x="26" y="51"/>
                  <a:pt x="37" y="44"/>
                  <a:pt x="48" y="39"/>
                </a:cubicBezTo>
                <a:cubicBezTo>
                  <a:pt x="49" y="39"/>
                  <a:pt x="49" y="40"/>
                  <a:pt x="49" y="40"/>
                </a:cubicBezTo>
                <a:cubicBezTo>
                  <a:pt x="48" y="42"/>
                  <a:pt x="47" y="43"/>
                  <a:pt x="46" y="44"/>
                </a:cubicBezTo>
                <a:cubicBezTo>
                  <a:pt x="48" y="42"/>
                  <a:pt x="51" y="41"/>
                  <a:pt x="53" y="40"/>
                </a:cubicBezTo>
                <a:cubicBezTo>
                  <a:pt x="54" y="42"/>
                  <a:pt x="52" y="43"/>
                  <a:pt x="52" y="43"/>
                </a:cubicBezTo>
                <a:cubicBezTo>
                  <a:pt x="22" y="66"/>
                  <a:pt x="22" y="66"/>
                  <a:pt x="22" y="66"/>
                </a:cubicBezTo>
                <a:cubicBezTo>
                  <a:pt x="34" y="59"/>
                  <a:pt x="46" y="52"/>
                  <a:pt x="58" y="47"/>
                </a:cubicBezTo>
                <a:cubicBezTo>
                  <a:pt x="58" y="47"/>
                  <a:pt x="59" y="48"/>
                  <a:pt x="59" y="48"/>
                </a:cubicBezTo>
                <a:cubicBezTo>
                  <a:pt x="54" y="53"/>
                  <a:pt x="48" y="57"/>
                  <a:pt x="43" y="61"/>
                </a:cubicBezTo>
                <a:cubicBezTo>
                  <a:pt x="54" y="56"/>
                  <a:pt x="54" y="56"/>
                  <a:pt x="54" y="56"/>
                </a:cubicBezTo>
                <a:cubicBezTo>
                  <a:pt x="56" y="54"/>
                  <a:pt x="58" y="53"/>
                  <a:pt x="61" y="53"/>
                </a:cubicBezTo>
                <a:cubicBezTo>
                  <a:pt x="61" y="54"/>
                  <a:pt x="60" y="55"/>
                  <a:pt x="60" y="55"/>
                </a:cubicBezTo>
                <a:cubicBezTo>
                  <a:pt x="54" y="59"/>
                  <a:pt x="49" y="64"/>
                  <a:pt x="43" y="68"/>
                </a:cubicBezTo>
                <a:cubicBezTo>
                  <a:pt x="43" y="67"/>
                  <a:pt x="43" y="68"/>
                  <a:pt x="43" y="68"/>
                </a:cubicBezTo>
                <a:cubicBezTo>
                  <a:pt x="43" y="68"/>
                  <a:pt x="43" y="68"/>
                  <a:pt x="43" y="68"/>
                </a:cubicBezTo>
                <a:cubicBezTo>
                  <a:pt x="52" y="63"/>
                  <a:pt x="60" y="59"/>
                  <a:pt x="69" y="56"/>
                </a:cubicBezTo>
                <a:cubicBezTo>
                  <a:pt x="70" y="56"/>
                  <a:pt x="71" y="57"/>
                  <a:pt x="70" y="58"/>
                </a:cubicBezTo>
                <a:cubicBezTo>
                  <a:pt x="62" y="65"/>
                  <a:pt x="53" y="70"/>
                  <a:pt x="45" y="76"/>
                </a:cubicBezTo>
                <a:cubicBezTo>
                  <a:pt x="55" y="72"/>
                  <a:pt x="65" y="68"/>
                  <a:pt x="74" y="64"/>
                </a:cubicBezTo>
                <a:cubicBezTo>
                  <a:pt x="75" y="64"/>
                  <a:pt x="76" y="65"/>
                  <a:pt x="75" y="65"/>
                </a:cubicBezTo>
                <a:cubicBezTo>
                  <a:pt x="69" y="70"/>
                  <a:pt x="62" y="74"/>
                  <a:pt x="56" y="78"/>
                </a:cubicBezTo>
                <a:cubicBezTo>
                  <a:pt x="64" y="75"/>
                  <a:pt x="71" y="71"/>
                  <a:pt x="79" y="69"/>
                </a:cubicBezTo>
                <a:cubicBezTo>
                  <a:pt x="80" y="69"/>
                  <a:pt x="81" y="70"/>
                  <a:pt x="80" y="70"/>
                </a:cubicBezTo>
                <a:cubicBezTo>
                  <a:pt x="74" y="75"/>
                  <a:pt x="67" y="79"/>
                  <a:pt x="61" y="83"/>
                </a:cubicBezTo>
                <a:cubicBezTo>
                  <a:pt x="60" y="83"/>
                  <a:pt x="60" y="83"/>
                  <a:pt x="60" y="83"/>
                </a:cubicBezTo>
                <a:cubicBezTo>
                  <a:pt x="61" y="83"/>
                  <a:pt x="61" y="83"/>
                  <a:pt x="61" y="83"/>
                </a:cubicBezTo>
                <a:cubicBezTo>
                  <a:pt x="68" y="80"/>
                  <a:pt x="76" y="76"/>
                  <a:pt x="84" y="74"/>
                </a:cubicBezTo>
                <a:cubicBezTo>
                  <a:pt x="84" y="74"/>
                  <a:pt x="84" y="75"/>
                  <a:pt x="84" y="76"/>
                </a:cubicBezTo>
                <a:cubicBezTo>
                  <a:pt x="80" y="79"/>
                  <a:pt x="76" y="81"/>
                  <a:pt x="73" y="83"/>
                </a:cubicBezTo>
                <a:cubicBezTo>
                  <a:pt x="72" y="83"/>
                  <a:pt x="72" y="83"/>
                  <a:pt x="72" y="83"/>
                </a:cubicBezTo>
                <a:cubicBezTo>
                  <a:pt x="73" y="83"/>
                  <a:pt x="73" y="83"/>
                  <a:pt x="73" y="83"/>
                </a:cubicBezTo>
                <a:cubicBezTo>
                  <a:pt x="79" y="81"/>
                  <a:pt x="86" y="78"/>
                  <a:pt x="92" y="77"/>
                </a:cubicBezTo>
                <a:cubicBezTo>
                  <a:pt x="94" y="76"/>
                  <a:pt x="94" y="77"/>
                  <a:pt x="94" y="78"/>
                </a:cubicBezTo>
                <a:cubicBezTo>
                  <a:pt x="92" y="79"/>
                  <a:pt x="90" y="80"/>
                  <a:pt x="88" y="82"/>
                </a:cubicBezTo>
                <a:cubicBezTo>
                  <a:pt x="87" y="83"/>
                  <a:pt x="85" y="83"/>
                  <a:pt x="84" y="84"/>
                </a:cubicBezTo>
                <a:cubicBezTo>
                  <a:pt x="81" y="86"/>
                  <a:pt x="78" y="87"/>
                  <a:pt x="75" y="89"/>
                </a:cubicBezTo>
                <a:cubicBezTo>
                  <a:pt x="74" y="90"/>
                  <a:pt x="75" y="89"/>
                  <a:pt x="75" y="89"/>
                </a:cubicBezTo>
                <a:cubicBezTo>
                  <a:pt x="83" y="86"/>
                  <a:pt x="91" y="83"/>
                  <a:pt x="99" y="81"/>
                </a:cubicBezTo>
                <a:cubicBezTo>
                  <a:pt x="99" y="81"/>
                  <a:pt x="100" y="82"/>
                  <a:pt x="99" y="83"/>
                </a:cubicBezTo>
                <a:cubicBezTo>
                  <a:pt x="93" y="87"/>
                  <a:pt x="85" y="91"/>
                  <a:pt x="78" y="95"/>
                </a:cubicBezTo>
                <a:cubicBezTo>
                  <a:pt x="78" y="95"/>
                  <a:pt x="77" y="96"/>
                  <a:pt x="78" y="96"/>
                </a:cubicBezTo>
                <a:cubicBezTo>
                  <a:pt x="81" y="94"/>
                  <a:pt x="84" y="94"/>
                  <a:pt x="87" y="93"/>
                </a:cubicBezTo>
                <a:cubicBezTo>
                  <a:pt x="93" y="90"/>
                  <a:pt x="100" y="88"/>
                  <a:pt x="106" y="86"/>
                </a:cubicBezTo>
                <a:cubicBezTo>
                  <a:pt x="106" y="86"/>
                  <a:pt x="106" y="88"/>
                  <a:pt x="106" y="88"/>
                </a:cubicBezTo>
                <a:cubicBezTo>
                  <a:pt x="99" y="92"/>
                  <a:pt x="93" y="96"/>
                  <a:pt x="86" y="99"/>
                </a:cubicBezTo>
                <a:cubicBezTo>
                  <a:pt x="92" y="97"/>
                  <a:pt x="99" y="94"/>
                  <a:pt x="106" y="92"/>
                </a:cubicBezTo>
                <a:cubicBezTo>
                  <a:pt x="106" y="92"/>
                  <a:pt x="107" y="92"/>
                  <a:pt x="106" y="93"/>
                </a:cubicBezTo>
                <a:cubicBezTo>
                  <a:pt x="104" y="95"/>
                  <a:pt x="101" y="97"/>
                  <a:pt x="99" y="98"/>
                </a:cubicBezTo>
                <a:cubicBezTo>
                  <a:pt x="98" y="98"/>
                  <a:pt x="97" y="98"/>
                  <a:pt x="97" y="99"/>
                </a:cubicBezTo>
                <a:cubicBezTo>
                  <a:pt x="98" y="99"/>
                  <a:pt x="98" y="99"/>
                  <a:pt x="99" y="98"/>
                </a:cubicBezTo>
                <a:cubicBezTo>
                  <a:pt x="103" y="97"/>
                  <a:pt x="108" y="95"/>
                  <a:pt x="113" y="94"/>
                </a:cubicBezTo>
                <a:cubicBezTo>
                  <a:pt x="114" y="94"/>
                  <a:pt x="114" y="95"/>
                  <a:pt x="114" y="95"/>
                </a:cubicBezTo>
                <a:cubicBezTo>
                  <a:pt x="112" y="97"/>
                  <a:pt x="109" y="98"/>
                  <a:pt x="107" y="100"/>
                </a:cubicBezTo>
                <a:cubicBezTo>
                  <a:pt x="111" y="99"/>
                  <a:pt x="114" y="97"/>
                  <a:pt x="117" y="97"/>
                </a:cubicBezTo>
                <a:cubicBezTo>
                  <a:pt x="118" y="96"/>
                  <a:pt x="118" y="98"/>
                  <a:pt x="118" y="98"/>
                </a:cubicBezTo>
                <a:cubicBezTo>
                  <a:pt x="112" y="103"/>
                  <a:pt x="106" y="106"/>
                  <a:pt x="100" y="110"/>
                </a:cubicBezTo>
                <a:cubicBezTo>
                  <a:pt x="105" y="108"/>
                  <a:pt x="111" y="107"/>
                  <a:pt x="116" y="105"/>
                </a:cubicBezTo>
                <a:cubicBezTo>
                  <a:pt x="116" y="105"/>
                  <a:pt x="117" y="106"/>
                  <a:pt x="117" y="106"/>
                </a:cubicBezTo>
                <a:cubicBezTo>
                  <a:pt x="104" y="115"/>
                  <a:pt x="104" y="115"/>
                  <a:pt x="104" y="115"/>
                </a:cubicBezTo>
                <a:cubicBezTo>
                  <a:pt x="107" y="114"/>
                  <a:pt x="110" y="113"/>
                  <a:pt x="113" y="113"/>
                </a:cubicBezTo>
                <a:cubicBezTo>
                  <a:pt x="113" y="112"/>
                  <a:pt x="113" y="113"/>
                  <a:pt x="113" y="114"/>
                </a:cubicBezTo>
                <a:cubicBezTo>
                  <a:pt x="107" y="118"/>
                  <a:pt x="107" y="118"/>
                  <a:pt x="107" y="118"/>
                </a:cubicBezTo>
                <a:cubicBezTo>
                  <a:pt x="110" y="117"/>
                  <a:pt x="113" y="115"/>
                  <a:pt x="116" y="115"/>
                </a:cubicBezTo>
                <a:cubicBezTo>
                  <a:pt x="116" y="115"/>
                  <a:pt x="117" y="116"/>
                  <a:pt x="117" y="117"/>
                </a:cubicBezTo>
                <a:cubicBezTo>
                  <a:pt x="115" y="119"/>
                  <a:pt x="112" y="122"/>
                  <a:pt x="110" y="124"/>
                </a:cubicBezTo>
                <a:cubicBezTo>
                  <a:pt x="114" y="132"/>
                  <a:pt x="114" y="141"/>
                  <a:pt x="115" y="150"/>
                </a:cubicBezTo>
                <a:cubicBezTo>
                  <a:pt x="118" y="145"/>
                  <a:pt x="122" y="140"/>
                  <a:pt x="126" y="136"/>
                </a:cubicBezTo>
                <a:cubicBezTo>
                  <a:pt x="141" y="118"/>
                  <a:pt x="158" y="105"/>
                  <a:pt x="176" y="90"/>
                </a:cubicBezTo>
                <a:cubicBezTo>
                  <a:pt x="173" y="91"/>
                  <a:pt x="171" y="92"/>
                  <a:pt x="169" y="92"/>
                </a:cubicBezTo>
                <a:cubicBezTo>
                  <a:pt x="169" y="91"/>
                  <a:pt x="169" y="90"/>
                  <a:pt x="169" y="90"/>
                </a:cubicBezTo>
                <a:cubicBezTo>
                  <a:pt x="173" y="87"/>
                  <a:pt x="178" y="84"/>
                  <a:pt x="182" y="82"/>
                </a:cubicBezTo>
                <a:cubicBezTo>
                  <a:pt x="183" y="81"/>
                  <a:pt x="185" y="81"/>
                  <a:pt x="185" y="80"/>
                </a:cubicBezTo>
                <a:cubicBezTo>
                  <a:pt x="179" y="80"/>
                  <a:pt x="174" y="82"/>
                  <a:pt x="168" y="83"/>
                </a:cubicBezTo>
                <a:cubicBezTo>
                  <a:pt x="167" y="83"/>
                  <a:pt x="167" y="82"/>
                  <a:pt x="167" y="81"/>
                </a:cubicBezTo>
                <a:cubicBezTo>
                  <a:pt x="167" y="81"/>
                  <a:pt x="168" y="80"/>
                  <a:pt x="168" y="80"/>
                </a:cubicBezTo>
                <a:cubicBezTo>
                  <a:pt x="174" y="76"/>
                  <a:pt x="180" y="74"/>
                  <a:pt x="186" y="71"/>
                </a:cubicBezTo>
                <a:cubicBezTo>
                  <a:pt x="168" y="75"/>
                  <a:pt x="168" y="75"/>
                  <a:pt x="168" y="75"/>
                </a:cubicBezTo>
                <a:cubicBezTo>
                  <a:pt x="167" y="75"/>
                  <a:pt x="167" y="74"/>
                  <a:pt x="168" y="74"/>
                </a:cubicBezTo>
                <a:cubicBezTo>
                  <a:pt x="173" y="71"/>
                  <a:pt x="178" y="69"/>
                  <a:pt x="183" y="67"/>
                </a:cubicBezTo>
                <a:cubicBezTo>
                  <a:pt x="184" y="67"/>
                  <a:pt x="184" y="67"/>
                  <a:pt x="185" y="66"/>
                </a:cubicBezTo>
                <a:cubicBezTo>
                  <a:pt x="185" y="66"/>
                  <a:pt x="186" y="66"/>
                  <a:pt x="186" y="66"/>
                </a:cubicBezTo>
                <a:cubicBezTo>
                  <a:pt x="186" y="66"/>
                  <a:pt x="185" y="66"/>
                  <a:pt x="185" y="66"/>
                </a:cubicBezTo>
                <a:cubicBezTo>
                  <a:pt x="184" y="66"/>
                  <a:pt x="184" y="66"/>
                  <a:pt x="183" y="67"/>
                </a:cubicBezTo>
                <a:cubicBezTo>
                  <a:pt x="183" y="67"/>
                  <a:pt x="183" y="67"/>
                  <a:pt x="183" y="67"/>
                </a:cubicBezTo>
                <a:cubicBezTo>
                  <a:pt x="178" y="67"/>
                  <a:pt x="174" y="69"/>
                  <a:pt x="170" y="70"/>
                </a:cubicBezTo>
                <a:cubicBezTo>
                  <a:pt x="169" y="70"/>
                  <a:pt x="169" y="70"/>
                  <a:pt x="169" y="69"/>
                </a:cubicBezTo>
                <a:cubicBezTo>
                  <a:pt x="169" y="68"/>
                  <a:pt x="170" y="68"/>
                  <a:pt x="171" y="68"/>
                </a:cubicBezTo>
                <a:cubicBezTo>
                  <a:pt x="178" y="64"/>
                  <a:pt x="186" y="62"/>
                  <a:pt x="193" y="59"/>
                </a:cubicBezTo>
                <a:close/>
                <a:moveTo>
                  <a:pt x="107" y="169"/>
                </a:moveTo>
                <a:cubicBezTo>
                  <a:pt x="106" y="169"/>
                  <a:pt x="105" y="169"/>
                  <a:pt x="105" y="168"/>
                </a:cubicBezTo>
                <a:cubicBezTo>
                  <a:pt x="105" y="167"/>
                  <a:pt x="105" y="166"/>
                  <a:pt x="106" y="165"/>
                </a:cubicBezTo>
                <a:cubicBezTo>
                  <a:pt x="107" y="162"/>
                  <a:pt x="108" y="159"/>
                  <a:pt x="110" y="156"/>
                </a:cubicBezTo>
                <a:cubicBezTo>
                  <a:pt x="107" y="140"/>
                  <a:pt x="99" y="124"/>
                  <a:pt x="81" y="111"/>
                </a:cubicBezTo>
                <a:cubicBezTo>
                  <a:pt x="78" y="109"/>
                  <a:pt x="75" y="107"/>
                  <a:pt x="72" y="105"/>
                </a:cubicBezTo>
                <a:cubicBezTo>
                  <a:pt x="66" y="102"/>
                  <a:pt x="60" y="99"/>
                  <a:pt x="55" y="96"/>
                </a:cubicBezTo>
                <a:cubicBezTo>
                  <a:pt x="40" y="88"/>
                  <a:pt x="24" y="80"/>
                  <a:pt x="14" y="70"/>
                </a:cubicBezTo>
                <a:cubicBezTo>
                  <a:pt x="12" y="68"/>
                  <a:pt x="10" y="66"/>
                  <a:pt x="8" y="64"/>
                </a:cubicBezTo>
                <a:cubicBezTo>
                  <a:pt x="7" y="64"/>
                  <a:pt x="6" y="65"/>
                  <a:pt x="5" y="65"/>
                </a:cubicBezTo>
                <a:cubicBezTo>
                  <a:pt x="4" y="66"/>
                  <a:pt x="4" y="65"/>
                  <a:pt x="4" y="65"/>
                </a:cubicBezTo>
                <a:cubicBezTo>
                  <a:pt x="4" y="63"/>
                  <a:pt x="6" y="63"/>
                  <a:pt x="6" y="61"/>
                </a:cubicBezTo>
                <a:cubicBezTo>
                  <a:pt x="0" y="51"/>
                  <a:pt x="0" y="40"/>
                  <a:pt x="5" y="27"/>
                </a:cubicBezTo>
                <a:cubicBezTo>
                  <a:pt x="7" y="21"/>
                  <a:pt x="11" y="14"/>
                  <a:pt x="15" y="10"/>
                </a:cubicBezTo>
                <a:cubicBezTo>
                  <a:pt x="24" y="6"/>
                  <a:pt x="32" y="2"/>
                  <a:pt x="41" y="1"/>
                </a:cubicBezTo>
                <a:cubicBezTo>
                  <a:pt x="45" y="0"/>
                  <a:pt x="49" y="1"/>
                  <a:pt x="52" y="1"/>
                </a:cubicBezTo>
                <a:cubicBezTo>
                  <a:pt x="57" y="2"/>
                  <a:pt x="62" y="4"/>
                  <a:pt x="66" y="6"/>
                </a:cubicBezTo>
                <a:cubicBezTo>
                  <a:pt x="78" y="13"/>
                  <a:pt x="89" y="20"/>
                  <a:pt x="97" y="28"/>
                </a:cubicBezTo>
                <a:cubicBezTo>
                  <a:pt x="101" y="32"/>
                  <a:pt x="104" y="36"/>
                  <a:pt x="107" y="40"/>
                </a:cubicBezTo>
                <a:cubicBezTo>
                  <a:pt x="115" y="30"/>
                  <a:pt x="124" y="20"/>
                  <a:pt x="134" y="16"/>
                </a:cubicBezTo>
                <a:cubicBezTo>
                  <a:pt x="146" y="13"/>
                  <a:pt x="158" y="11"/>
                  <a:pt x="172" y="13"/>
                </a:cubicBezTo>
                <a:cubicBezTo>
                  <a:pt x="180" y="14"/>
                  <a:pt x="193" y="20"/>
                  <a:pt x="200" y="27"/>
                </a:cubicBezTo>
                <a:cubicBezTo>
                  <a:pt x="206" y="34"/>
                  <a:pt x="208" y="43"/>
                  <a:pt x="207" y="52"/>
                </a:cubicBezTo>
                <a:cubicBezTo>
                  <a:pt x="206" y="60"/>
                  <a:pt x="202" y="68"/>
                  <a:pt x="198" y="77"/>
                </a:cubicBezTo>
                <a:cubicBezTo>
                  <a:pt x="176" y="98"/>
                  <a:pt x="155" y="116"/>
                  <a:pt x="134" y="135"/>
                </a:cubicBezTo>
                <a:cubicBezTo>
                  <a:pt x="128" y="141"/>
                  <a:pt x="122" y="147"/>
                  <a:pt x="117" y="155"/>
                </a:cubicBezTo>
                <a:cubicBezTo>
                  <a:pt x="116" y="156"/>
                  <a:pt x="116" y="158"/>
                  <a:pt x="117" y="158"/>
                </a:cubicBezTo>
                <a:cubicBezTo>
                  <a:pt x="117" y="161"/>
                  <a:pt x="114" y="163"/>
                  <a:pt x="112" y="162"/>
                </a:cubicBezTo>
                <a:cubicBezTo>
                  <a:pt x="111" y="165"/>
                  <a:pt x="111" y="166"/>
                  <a:pt x="109" y="168"/>
                </a:cubicBezTo>
                <a:cubicBezTo>
                  <a:pt x="109" y="169"/>
                  <a:pt x="108" y="169"/>
                  <a:pt x="107" y="169"/>
                </a:cubicBezTo>
                <a:close/>
              </a:path>
            </a:pathLst>
          </a:custGeom>
          <a:solidFill>
            <a:srgbClr val="8EA4D8"/>
          </a:solidFill>
          <a:ln>
            <a:noFill/>
          </a:ln>
          <a:effectLst>
            <a:reflection blurRad="6350" stA="52000" endA="300" endPos="35000" dir="5400000" sy="-100000" algn="bl" rotWithShape="0"/>
          </a:effec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6B202"/>
              </a:solidFill>
              <a:effectLst/>
              <a:uLnTx/>
              <a:uFillTx/>
              <a:latin typeface="Arial"/>
              <a:ea typeface="微软雅黑"/>
              <a:cs typeface="+mn-cs"/>
            </a:endParaRPr>
          </a:p>
        </p:txBody>
      </p:sp>
      <p:grpSp>
        <p:nvGrpSpPr>
          <p:cNvPr id="11" name="组合 10"/>
          <p:cNvGrpSpPr/>
          <p:nvPr/>
        </p:nvGrpSpPr>
        <p:grpSpPr>
          <a:xfrm>
            <a:off x="3056019" y="1942190"/>
            <a:ext cx="7075117" cy="1070132"/>
            <a:chOff x="7325358" y="2262882"/>
            <a:chExt cx="7075117" cy="1070132"/>
          </a:xfrm>
        </p:grpSpPr>
        <p:sp>
          <p:nvSpPr>
            <p:cNvPr id="14" name="矩形 13"/>
            <p:cNvSpPr/>
            <p:nvPr/>
          </p:nvSpPr>
          <p:spPr>
            <a:xfrm>
              <a:off x="7325358" y="2686683"/>
              <a:ext cx="7075117" cy="646331"/>
            </a:xfrm>
            <a:prstGeom prst="rect">
              <a:avLst/>
            </a:prstGeom>
          </p:spPr>
          <p:txBody>
            <a:bodyPr wrap="square">
              <a:spAutoFit/>
              <a:scene3d>
                <a:camera prst="orthographicFront"/>
                <a:lightRig rig="threePt" dir="t"/>
              </a:scene3d>
              <a:sp3d contourW="12700"/>
            </a:bodyPr>
            <a:lstStyle/>
            <a:p>
              <a:pPr indent="266700" algn="l"/>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数据库软件的名称：</a:t>
              </a:r>
              <a:r>
                <a:rPr lang="en-US" altLang="zh-CN" sz="1800" kern="100" dirty="0" err="1">
                  <a:effectLst/>
                  <a:latin typeface="Calibri" panose="020F0502020204030204" pitchFamily="34" charset="0"/>
                  <a:ea typeface="宋体" panose="02010600030101010101" pitchFamily="2" charset="-122"/>
                  <a:cs typeface="宋体" panose="02010600030101010101" pitchFamily="2" charset="-122"/>
                </a:rPr>
                <a:t>MySql</a:t>
              </a:r>
              <a:r>
                <a:rPr lang="en-US" altLang="zh-CN" sz="1800" kern="100" dirty="0">
                  <a:effectLst/>
                  <a:latin typeface="Calibri" panose="020F0502020204030204" pitchFamily="34" charset="0"/>
                  <a:ea typeface="宋体" panose="02010600030101010101" pitchFamily="2" charset="-122"/>
                  <a:cs typeface="宋体" panose="02010600030101010101" pitchFamily="2" charset="-122"/>
                </a:rPr>
                <a:t> 5.0</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indent="266700" algn="l"/>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数据库的名称为：</a:t>
              </a:r>
              <a:r>
                <a:rPr lang="en-US" altLang="zh-CN" sz="1800" kern="100" dirty="0" err="1">
                  <a:effectLst/>
                  <a:latin typeface="Calibri" panose="020F0502020204030204" pitchFamily="34" charset="0"/>
                  <a:ea typeface="宋体" panose="02010600030101010101" pitchFamily="2" charset="-122"/>
                  <a:cs typeface="宋体" panose="02010600030101010101" pitchFamily="2" charset="-122"/>
                </a:rPr>
                <a:t>book_mini_program</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5" name="矩形 14"/>
            <p:cNvSpPr/>
            <p:nvPr/>
          </p:nvSpPr>
          <p:spPr>
            <a:xfrm>
              <a:off x="7325360" y="2262882"/>
              <a:ext cx="2241974" cy="497957"/>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标识符和状态</a:t>
              </a:r>
            </a:p>
          </p:txBody>
        </p:sp>
      </p:grpSp>
      <p:grpSp>
        <p:nvGrpSpPr>
          <p:cNvPr id="16" name="组合 15"/>
          <p:cNvGrpSpPr/>
          <p:nvPr/>
        </p:nvGrpSpPr>
        <p:grpSpPr>
          <a:xfrm>
            <a:off x="3641374" y="3241219"/>
            <a:ext cx="7075117" cy="1347131"/>
            <a:chOff x="7325358" y="2262882"/>
            <a:chExt cx="7075117" cy="1347131"/>
          </a:xfrm>
        </p:grpSpPr>
        <p:sp>
          <p:nvSpPr>
            <p:cNvPr id="17" name="矩形 16"/>
            <p:cNvSpPr/>
            <p:nvPr/>
          </p:nvSpPr>
          <p:spPr>
            <a:xfrm>
              <a:off x="7325358" y="2686683"/>
              <a:ext cx="7075117" cy="923330"/>
            </a:xfrm>
            <a:prstGeom prst="rect">
              <a:avLst/>
            </a:prstGeom>
          </p:spPr>
          <p:txBody>
            <a:bodyPr wrap="square">
              <a:spAutoFit/>
              <a:scene3d>
                <a:camera prst="orthographicFront"/>
                <a:lightRig rig="threePt" dir="t"/>
              </a:scene3d>
              <a:sp3d contourW="12700"/>
            </a:bodyPr>
            <a:lstStyle/>
            <a:p>
              <a:pPr indent="266700" algn="l"/>
              <a:r>
                <a:rPr lang="en-US" altLang="zh-CN" sz="1800" kern="100" dirty="0">
                  <a:effectLst/>
                  <a:latin typeface="宋体" panose="02010600030101010101" pitchFamily="2" charset="-122"/>
                  <a:ea typeface="宋体" panose="02010600030101010101" pitchFamily="2" charset="-122"/>
                  <a:cs typeface="宋体" panose="02010600030101010101" pitchFamily="2" charset="-122"/>
                </a:rPr>
                <a:t>MySQL</a:t>
              </a:r>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数据库</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indent="266700" algn="l"/>
              <a:r>
                <a:rPr lang="en-US" altLang="zh-CN" sz="1800" kern="100" dirty="0" err="1">
                  <a:effectLst/>
                  <a:latin typeface="宋体" panose="02010600030101010101" pitchFamily="2" charset="-122"/>
                  <a:ea typeface="宋体" panose="02010600030101010101" pitchFamily="2" charset="-122"/>
                  <a:cs typeface="宋体" panose="02010600030101010101" pitchFamily="2" charset="-122"/>
                </a:rPr>
                <a:t>Navicat</a:t>
              </a:r>
              <a:r>
                <a:rPr lang="en-US" altLang="zh-CN" sz="1800" kern="100" dirty="0">
                  <a:effectLst/>
                  <a:latin typeface="宋体" panose="02010600030101010101" pitchFamily="2" charset="-122"/>
                  <a:ea typeface="宋体" panose="02010600030101010101" pitchFamily="2" charset="-122"/>
                  <a:cs typeface="宋体" panose="02010600030101010101" pitchFamily="2" charset="-122"/>
                </a:rPr>
                <a:t> for MySQL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indent="266700" algn="l"/>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图书推荐小程序</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8" name="矩形 17"/>
            <p:cNvSpPr/>
            <p:nvPr/>
          </p:nvSpPr>
          <p:spPr>
            <a:xfrm>
              <a:off x="7325360" y="2262882"/>
              <a:ext cx="2241974" cy="497957"/>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使用它的程序</a:t>
              </a:r>
            </a:p>
          </p:txBody>
        </p:sp>
      </p:grpSp>
      <p:grpSp>
        <p:nvGrpSpPr>
          <p:cNvPr id="19" name="组合 18"/>
          <p:cNvGrpSpPr/>
          <p:nvPr/>
        </p:nvGrpSpPr>
        <p:grpSpPr>
          <a:xfrm>
            <a:off x="2654238" y="4641563"/>
            <a:ext cx="7075117" cy="1347131"/>
            <a:chOff x="7325358" y="2262882"/>
            <a:chExt cx="7075117" cy="1347131"/>
          </a:xfrm>
        </p:grpSpPr>
        <p:sp>
          <p:nvSpPr>
            <p:cNvPr id="20" name="矩形 19"/>
            <p:cNvSpPr/>
            <p:nvPr/>
          </p:nvSpPr>
          <p:spPr>
            <a:xfrm>
              <a:off x="7325358" y="2686683"/>
              <a:ext cx="7075117" cy="923330"/>
            </a:xfrm>
            <a:prstGeom prst="rect">
              <a:avLst/>
            </a:prstGeom>
          </p:spPr>
          <p:txBody>
            <a:bodyPr wrap="square">
              <a:spAutoFit/>
              <a:scene3d>
                <a:camera prst="orthographicFront"/>
                <a:lightRig rig="threePt" dir="t"/>
              </a:scene3d>
              <a:sp3d contourW="12700"/>
            </a:bodyPr>
            <a:lstStyle/>
            <a:p>
              <a:pPr algn="l"/>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在本数据库中，表名、字段名使用小写字母或数字，不用数字开头，不出现两个下划线中间只出现数字。</a:t>
              </a:r>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所有的数据库命名都是以模块的英文名组成，英文单词之间以下划线分开。</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21" name="矩形 20"/>
            <p:cNvSpPr/>
            <p:nvPr/>
          </p:nvSpPr>
          <p:spPr>
            <a:xfrm>
              <a:off x="7325360" y="2262882"/>
              <a:ext cx="2241974" cy="497957"/>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命名约定</a:t>
              </a:r>
            </a:p>
          </p:txBody>
        </p:sp>
      </p:grpSp>
      <p:grpSp>
        <p:nvGrpSpPr>
          <p:cNvPr id="22" name="组合 21"/>
          <p:cNvGrpSpPr/>
          <p:nvPr/>
        </p:nvGrpSpPr>
        <p:grpSpPr>
          <a:xfrm>
            <a:off x="0" y="206306"/>
            <a:ext cx="6720420" cy="902380"/>
            <a:chOff x="0" y="206306"/>
            <a:chExt cx="6720420" cy="902380"/>
          </a:xfrm>
        </p:grpSpPr>
        <p:sp>
          <p:nvSpPr>
            <p:cNvPr id="23" name="文本框 22"/>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2. </a:t>
              </a:r>
              <a:r>
                <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外部设计</a:t>
              </a:r>
            </a:p>
          </p:txBody>
        </p:sp>
        <p:grpSp>
          <p:nvGrpSpPr>
            <p:cNvPr id="24" name="组合 23"/>
            <p:cNvGrpSpPr/>
            <p:nvPr/>
          </p:nvGrpSpPr>
          <p:grpSpPr>
            <a:xfrm>
              <a:off x="0" y="429601"/>
              <a:ext cx="6720420" cy="679085"/>
              <a:chOff x="0" y="429601"/>
              <a:chExt cx="6720420" cy="679085"/>
            </a:xfrm>
          </p:grpSpPr>
          <p:sp>
            <p:nvSpPr>
              <p:cNvPr id="25" name="任意多边形 24"/>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6" name="任意多边形 25"/>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custDataLst>
      <p:tags r:id="rId1"/>
    </p:custDataLst>
    <p:extLst>
      <p:ext uri="{BB962C8B-B14F-4D97-AF65-F5344CB8AC3E}">
        <p14:creationId xmlns:p14="http://schemas.microsoft.com/office/powerpoint/2010/main" val="23250191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fill="hold"/>
                                        <p:tgtEl>
                                          <p:spTgt spid="11"/>
                                        </p:tgtEl>
                                        <p:attrNameLst>
                                          <p:attrName>ppt_x</p:attrName>
                                        </p:attrNameLst>
                                      </p:cBhvr>
                                      <p:tavLst>
                                        <p:tav tm="0">
                                          <p:val>
                                            <p:strVal val="1+#ppt_w/2"/>
                                          </p:val>
                                        </p:tav>
                                        <p:tav tm="100000">
                                          <p:val>
                                            <p:strVal val="#ppt_x"/>
                                          </p:val>
                                        </p:tav>
                                      </p:tavLst>
                                    </p:anim>
                                    <p:anim calcmode="lin" valueType="num">
                                      <p:cBhvr additive="base">
                                        <p:cTn id="19" dur="500" fill="hold"/>
                                        <p:tgtEl>
                                          <p:spTgt spid="11"/>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2000"/>
                            </p:stCondLst>
                            <p:childTnLst>
                              <p:par>
                                <p:cTn id="27" presetID="2" presetClass="entr" presetSubtype="2"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1+#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p:cTn id="34" dur="500" fill="hold"/>
                                        <p:tgtEl>
                                          <p:spTgt spid="12"/>
                                        </p:tgtEl>
                                        <p:attrNameLst>
                                          <p:attrName>ppt_w</p:attrName>
                                        </p:attrNameLst>
                                      </p:cBhvr>
                                      <p:tavLst>
                                        <p:tav tm="0">
                                          <p:val>
                                            <p:fltVal val="0"/>
                                          </p:val>
                                        </p:tav>
                                        <p:tav tm="100000">
                                          <p:val>
                                            <p:strVal val="#ppt_w"/>
                                          </p:val>
                                        </p:tav>
                                      </p:tavLst>
                                    </p:anim>
                                    <p:anim calcmode="lin" valueType="num">
                                      <p:cBhvr>
                                        <p:cTn id="35" dur="500" fill="hold"/>
                                        <p:tgtEl>
                                          <p:spTgt spid="12"/>
                                        </p:tgtEl>
                                        <p:attrNameLst>
                                          <p:attrName>ppt_h</p:attrName>
                                        </p:attrNameLst>
                                      </p:cBhvr>
                                      <p:tavLst>
                                        <p:tav tm="0">
                                          <p:val>
                                            <p:fltVal val="0"/>
                                          </p:val>
                                        </p:tav>
                                        <p:tav tm="100000">
                                          <p:val>
                                            <p:strVal val="#ppt_h"/>
                                          </p:val>
                                        </p:tav>
                                      </p:tavLst>
                                    </p:anim>
                                    <p:animEffect transition="in" filter="fade">
                                      <p:cBhvr>
                                        <p:cTn id="36" dur="500"/>
                                        <p:tgtEl>
                                          <p:spTgt spid="12"/>
                                        </p:tgtEl>
                                      </p:cBhvr>
                                    </p:animEffect>
                                  </p:childTnLst>
                                </p:cTn>
                              </p:par>
                            </p:childTnLst>
                          </p:cTn>
                        </p:par>
                        <p:par>
                          <p:cTn id="37" fill="hold">
                            <p:stCondLst>
                              <p:cond delay="3000"/>
                            </p:stCondLst>
                            <p:childTnLst>
                              <p:par>
                                <p:cTn id="38" presetID="2" presetClass="entr" presetSubtype="2" fill="hold" nodeType="afterEffect">
                                  <p:stCondLst>
                                    <p:cond delay="0"/>
                                  </p:stCondLst>
                                  <p:childTnLst>
                                    <p:set>
                                      <p:cBhvr>
                                        <p:cTn id="39" dur="1" fill="hold">
                                          <p:stCondLst>
                                            <p:cond delay="0"/>
                                          </p:stCondLst>
                                        </p:cTn>
                                        <p:tgtEl>
                                          <p:spTgt spid="19"/>
                                        </p:tgtEl>
                                        <p:attrNameLst>
                                          <p:attrName>style.visibility</p:attrName>
                                        </p:attrNameLst>
                                      </p:cBhvr>
                                      <p:to>
                                        <p:strVal val="visible"/>
                                      </p:to>
                                    </p:set>
                                    <p:anim calcmode="lin" valueType="num">
                                      <p:cBhvr additive="base">
                                        <p:cTn id="40" dur="500" fill="hold"/>
                                        <p:tgtEl>
                                          <p:spTgt spid="19"/>
                                        </p:tgtEl>
                                        <p:attrNameLst>
                                          <p:attrName>ppt_x</p:attrName>
                                        </p:attrNameLst>
                                      </p:cBhvr>
                                      <p:tavLst>
                                        <p:tav tm="0">
                                          <p:val>
                                            <p:strVal val="1+#ppt_w/2"/>
                                          </p:val>
                                        </p:tav>
                                        <p:tav tm="100000">
                                          <p:val>
                                            <p:strVal val="#ppt_x"/>
                                          </p:val>
                                        </p:tav>
                                      </p:tavLst>
                                    </p:anim>
                                    <p:anim calcmode="lin" valueType="num">
                                      <p:cBhvr additive="base">
                                        <p:cTn id="41"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091008" y="4139884"/>
            <a:ext cx="2547083" cy="497957"/>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小程序开始界面</a:t>
            </a:r>
          </a:p>
        </p:txBody>
      </p:sp>
      <p:sp>
        <p:nvSpPr>
          <p:cNvPr id="16" name="矩形 15"/>
          <p:cNvSpPr/>
          <p:nvPr/>
        </p:nvSpPr>
        <p:spPr>
          <a:xfrm>
            <a:off x="4975014" y="4139884"/>
            <a:ext cx="2241974" cy="497957"/>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主页界面</a:t>
            </a:r>
          </a:p>
        </p:txBody>
      </p:sp>
      <p:sp>
        <p:nvSpPr>
          <p:cNvPr id="19" name="矩形 18"/>
          <p:cNvSpPr/>
          <p:nvPr/>
        </p:nvSpPr>
        <p:spPr>
          <a:xfrm>
            <a:off x="8774176" y="4139884"/>
            <a:ext cx="2241974" cy="512641"/>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pitchFamily="18" charset="-122"/>
                <a:cs typeface="+mn-cs"/>
              </a:rPr>
              <a:t>图书信息</a:t>
            </a:r>
          </a:p>
        </p:txBody>
      </p:sp>
      <p:grpSp>
        <p:nvGrpSpPr>
          <p:cNvPr id="20" name="组合 19"/>
          <p:cNvGrpSpPr/>
          <p:nvPr/>
        </p:nvGrpSpPr>
        <p:grpSpPr>
          <a:xfrm>
            <a:off x="0" y="206306"/>
            <a:ext cx="6720420" cy="902380"/>
            <a:chOff x="0" y="206306"/>
            <a:chExt cx="6720420" cy="902380"/>
          </a:xfrm>
        </p:grpSpPr>
        <p:sp>
          <p:nvSpPr>
            <p:cNvPr id="21" name="文本框 20"/>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cs typeface="+mn-cs"/>
                </a:rPr>
                <a:t>3.1 </a:t>
              </a:r>
              <a:r>
                <a:rPr kumimoji="0" lang="zh-CN" altLang="en-US" sz="2400" b="0" i="0" u="none" strike="noStrike" kern="1200" cap="none" spc="0" normalizeH="0" baseline="0" noProof="0" dirty="0">
                  <a:ln>
                    <a:noFill/>
                  </a:ln>
                  <a:solidFill>
                    <a:srgbClr val="000042"/>
                  </a:solidFill>
                  <a:effectLst/>
                  <a:uLnTx/>
                  <a:uFillTx/>
                  <a:latin typeface="+mj-ea"/>
                  <a:ea typeface="+mj-ea"/>
                  <a:cs typeface="+mn-cs"/>
                </a:rPr>
                <a:t>结构概论设计</a:t>
              </a:r>
            </a:p>
          </p:txBody>
        </p:sp>
        <p:grpSp>
          <p:nvGrpSpPr>
            <p:cNvPr id="22" name="组合 21"/>
            <p:cNvGrpSpPr/>
            <p:nvPr/>
          </p:nvGrpSpPr>
          <p:grpSpPr>
            <a:xfrm>
              <a:off x="0" y="429601"/>
              <a:ext cx="6720420" cy="679085"/>
              <a:chOff x="0" y="429601"/>
              <a:chExt cx="6720420" cy="679085"/>
            </a:xfrm>
          </p:grpSpPr>
          <p:sp>
            <p:nvSpPr>
              <p:cNvPr id="23" name="任意多边形 22"/>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4" name="任意多边形 23"/>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25" name="图片 24">
            <a:extLst>
              <a:ext uri="{FF2B5EF4-FFF2-40B4-BE49-F238E27FC236}">
                <a16:creationId xmlns:a16="http://schemas.microsoft.com/office/drawing/2014/main" id="{DB69E460-76A2-40DE-9AF6-799624A34CDB}"/>
              </a:ext>
            </a:extLst>
          </p:cNvPr>
          <p:cNvPicPr/>
          <p:nvPr/>
        </p:nvPicPr>
        <p:blipFill>
          <a:blip r:embed="rId3"/>
          <a:stretch>
            <a:fillRect/>
          </a:stretch>
        </p:blipFill>
        <p:spPr>
          <a:xfrm>
            <a:off x="347445" y="2218067"/>
            <a:ext cx="4073726" cy="1093470"/>
          </a:xfrm>
          <a:prstGeom prst="rect">
            <a:avLst/>
          </a:prstGeom>
          <a:noFill/>
          <a:ln>
            <a:noFill/>
          </a:ln>
        </p:spPr>
      </p:pic>
      <p:pic>
        <p:nvPicPr>
          <p:cNvPr id="29" name="图片 28" descr="IMG_256">
            <a:extLst>
              <a:ext uri="{FF2B5EF4-FFF2-40B4-BE49-F238E27FC236}">
                <a16:creationId xmlns:a16="http://schemas.microsoft.com/office/drawing/2014/main" id="{3635035A-FB16-4337-AEB7-4E09DDA9D2F0}"/>
              </a:ext>
            </a:extLst>
          </p:cNvPr>
          <p:cNvPicPr/>
          <p:nvPr/>
        </p:nvPicPr>
        <p:blipFill>
          <a:blip r:embed="rId4"/>
          <a:stretch>
            <a:fillRect/>
          </a:stretch>
        </p:blipFill>
        <p:spPr>
          <a:xfrm>
            <a:off x="4381653" y="1947125"/>
            <a:ext cx="3318396" cy="2192759"/>
          </a:xfrm>
          <a:prstGeom prst="rect">
            <a:avLst/>
          </a:prstGeom>
          <a:noFill/>
          <a:ln w="9525">
            <a:noFill/>
          </a:ln>
        </p:spPr>
      </p:pic>
      <p:pic>
        <p:nvPicPr>
          <p:cNvPr id="30" name="图片 29" descr="IMG_256">
            <a:extLst>
              <a:ext uri="{FF2B5EF4-FFF2-40B4-BE49-F238E27FC236}">
                <a16:creationId xmlns:a16="http://schemas.microsoft.com/office/drawing/2014/main" id="{B583807E-CD23-4B76-B0EE-F6AF3661134C}"/>
              </a:ext>
            </a:extLst>
          </p:cNvPr>
          <p:cNvPicPr/>
          <p:nvPr/>
        </p:nvPicPr>
        <p:blipFill>
          <a:blip r:embed="rId5"/>
          <a:stretch>
            <a:fillRect/>
          </a:stretch>
        </p:blipFill>
        <p:spPr>
          <a:xfrm>
            <a:off x="7988301" y="1868428"/>
            <a:ext cx="3958772" cy="2087836"/>
          </a:xfrm>
          <a:prstGeom prst="rect">
            <a:avLst/>
          </a:prstGeom>
          <a:noFill/>
          <a:ln w="9525">
            <a:noFill/>
          </a:ln>
        </p:spPr>
      </p:pic>
    </p:spTree>
    <p:extLst>
      <p:ext uri="{BB962C8B-B14F-4D97-AF65-F5344CB8AC3E}">
        <p14:creationId xmlns:p14="http://schemas.microsoft.com/office/powerpoint/2010/main" val="319408423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000042"/>
                  </a:solidFill>
                  <a:latin typeface="微软雅黑" panose="020B0503020204020204" pitchFamily="34" charset="-122"/>
                  <a:ea typeface="微软雅黑" panose="020B0503020204020204" pitchFamily="34" charset="-122"/>
                </a:rPr>
                <a:t>分工情况</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8" name="Rectangle 3">
            <a:extLst>
              <a:ext uri="{FF2B5EF4-FFF2-40B4-BE49-F238E27FC236}">
                <a16:creationId xmlns:a16="http://schemas.microsoft.com/office/drawing/2014/main" id="{D0B05276-6107-439C-B752-FDCF50B24043}"/>
              </a:ext>
            </a:extLst>
          </p:cNvPr>
          <p:cNvSpPr>
            <a:spLocks noChangeArrowheads="1"/>
          </p:cNvSpPr>
          <p:nvPr/>
        </p:nvSpPr>
        <p:spPr bwMode="auto">
          <a:xfrm>
            <a:off x="656866" y="44594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defRPr/>
            </a:pP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微软雅黑"/>
              <a:cs typeface="+mn-cs"/>
            </a:endParaRPr>
          </a:p>
        </p:txBody>
      </p:sp>
      <p:graphicFrame>
        <p:nvGraphicFramePr>
          <p:cNvPr id="3" name="表格 2">
            <a:extLst>
              <a:ext uri="{FF2B5EF4-FFF2-40B4-BE49-F238E27FC236}">
                <a16:creationId xmlns:a16="http://schemas.microsoft.com/office/drawing/2014/main" id="{B3D74FD2-7F0D-48E5-A478-5EF771DFB76A}"/>
              </a:ext>
            </a:extLst>
          </p:cNvPr>
          <p:cNvGraphicFramePr>
            <a:graphicFrameLocks noGrp="1"/>
          </p:cNvGraphicFramePr>
          <p:nvPr>
            <p:extLst>
              <p:ext uri="{D42A27DB-BD31-4B8C-83A1-F6EECF244321}">
                <p14:modId xmlns:p14="http://schemas.microsoft.com/office/powerpoint/2010/main" val="1225788090"/>
              </p:ext>
            </p:extLst>
          </p:nvPr>
        </p:nvGraphicFramePr>
        <p:xfrm>
          <a:off x="1187052" y="1828546"/>
          <a:ext cx="6043308" cy="3638998"/>
        </p:xfrm>
        <a:graphic>
          <a:graphicData uri="http://schemas.openxmlformats.org/drawingml/2006/table">
            <a:tbl>
              <a:tblPr firstRow="1" firstCol="1" bandRow="1">
                <a:tableStyleId>{5C22544A-7EE6-4342-B048-85BDC9FD1C3A}</a:tableStyleId>
              </a:tblPr>
              <a:tblGrid>
                <a:gridCol w="2014436">
                  <a:extLst>
                    <a:ext uri="{9D8B030D-6E8A-4147-A177-3AD203B41FA5}">
                      <a16:colId xmlns:a16="http://schemas.microsoft.com/office/drawing/2014/main" val="3019538970"/>
                    </a:ext>
                  </a:extLst>
                </a:gridCol>
                <a:gridCol w="2014436">
                  <a:extLst>
                    <a:ext uri="{9D8B030D-6E8A-4147-A177-3AD203B41FA5}">
                      <a16:colId xmlns:a16="http://schemas.microsoft.com/office/drawing/2014/main" val="731143104"/>
                    </a:ext>
                  </a:extLst>
                </a:gridCol>
                <a:gridCol w="2014436">
                  <a:extLst>
                    <a:ext uri="{9D8B030D-6E8A-4147-A177-3AD203B41FA5}">
                      <a16:colId xmlns:a16="http://schemas.microsoft.com/office/drawing/2014/main" val="914289395"/>
                    </a:ext>
                  </a:extLst>
                </a:gridCol>
              </a:tblGrid>
              <a:tr h="330818">
                <a:tc>
                  <a:txBody>
                    <a:bodyPr/>
                    <a:lstStyle/>
                    <a:p>
                      <a:pPr algn="just"/>
                      <a:r>
                        <a:rPr lang="zh-CN" sz="1050" kern="100">
                          <a:effectLst/>
                        </a:rPr>
                        <a:t>成员</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分工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贡献度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74293996"/>
                  </a:ext>
                </a:extLst>
              </a:tr>
              <a:tr h="661636">
                <a:tc>
                  <a:txBody>
                    <a:bodyPr/>
                    <a:lstStyle/>
                    <a:p>
                      <a:pPr algn="just"/>
                      <a:r>
                        <a:rPr lang="zh-CN" sz="1050" kern="100">
                          <a:effectLst/>
                        </a:rPr>
                        <a:t>林文豪</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博客园编写，上传</a:t>
                      </a:r>
                      <a:r>
                        <a:rPr lang="en-US" sz="1050" kern="100">
                          <a:effectLst/>
                        </a:rPr>
                        <a:t>GitHub</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04089945"/>
                  </a:ext>
                </a:extLst>
              </a:tr>
              <a:tr h="661636">
                <a:tc>
                  <a:txBody>
                    <a:bodyPr/>
                    <a:lstStyle/>
                    <a:p>
                      <a:pPr algn="just"/>
                      <a:r>
                        <a:rPr lang="zh-CN" sz="1050" kern="100">
                          <a:effectLst/>
                        </a:rPr>
                        <a:t>柯添赐</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数据库设计说明书编写</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88243755"/>
                  </a:ext>
                </a:extLst>
              </a:tr>
              <a:tr h="661636">
                <a:tc>
                  <a:txBody>
                    <a:bodyPr/>
                    <a:lstStyle/>
                    <a:p>
                      <a:pPr algn="just"/>
                      <a:r>
                        <a:rPr lang="zh-CN" sz="1050" kern="100">
                          <a:effectLst/>
                        </a:rPr>
                        <a:t>刘祖豪</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系统说明书编写</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dirty="0">
                          <a:effectLst/>
                        </a:rPr>
                        <a:t>18%</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0329816"/>
                  </a:ext>
                </a:extLst>
              </a:tr>
              <a:tr h="661636">
                <a:tc>
                  <a:txBody>
                    <a:bodyPr/>
                    <a:lstStyle/>
                    <a:p>
                      <a:pPr algn="just"/>
                      <a:r>
                        <a:rPr lang="zh-CN" sz="1050" kern="100">
                          <a:effectLst/>
                        </a:rPr>
                        <a:t>林星宇</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系统说明书编写</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49883080"/>
                  </a:ext>
                </a:extLst>
              </a:tr>
              <a:tr h="330818">
                <a:tc>
                  <a:txBody>
                    <a:bodyPr/>
                    <a:lstStyle/>
                    <a:p>
                      <a:pPr algn="just"/>
                      <a:r>
                        <a:rPr lang="zh-CN" sz="1050" kern="100">
                          <a:effectLst/>
                        </a:rPr>
                        <a:t>吴晋杰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数据库设计</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a:effectLst/>
                        </a:rPr>
                        <a:t>16%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00129053"/>
                  </a:ext>
                </a:extLst>
              </a:tr>
              <a:tr h="330818">
                <a:tc>
                  <a:txBody>
                    <a:bodyPr/>
                    <a:lstStyle/>
                    <a:p>
                      <a:pPr algn="just"/>
                      <a:r>
                        <a:rPr lang="zh-CN" sz="1050" kern="100">
                          <a:effectLst/>
                        </a:rPr>
                        <a:t>杨伟健</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zh-CN" sz="1050" kern="100">
                          <a:effectLst/>
                        </a:rPr>
                        <a:t>答辩</a:t>
                      </a:r>
                      <a:r>
                        <a:rPr lang="en-US" sz="1050" kern="100">
                          <a:effectLst/>
                        </a:rPr>
                        <a:t>PPT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r>
                        <a:rPr lang="en-US" sz="1050" kern="100" dirty="0">
                          <a:effectLst/>
                        </a:rPr>
                        <a:t>16%</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56591790"/>
                  </a:ext>
                </a:extLst>
              </a:tr>
            </a:tbl>
          </a:graphicData>
        </a:graphic>
      </p:graphicFrame>
    </p:spTree>
    <p:extLst>
      <p:ext uri="{BB962C8B-B14F-4D97-AF65-F5344CB8AC3E}">
        <p14:creationId xmlns:p14="http://schemas.microsoft.com/office/powerpoint/2010/main" val="37237520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3.2 </a:t>
              </a:r>
              <a:r>
                <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局部</a:t>
              </a: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E-R</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24" name="图片 23" descr="IMG_256">
            <a:extLst>
              <a:ext uri="{FF2B5EF4-FFF2-40B4-BE49-F238E27FC236}">
                <a16:creationId xmlns:a16="http://schemas.microsoft.com/office/drawing/2014/main" id="{01F564F2-D881-48A5-94A2-CB381DF6EF55}"/>
              </a:ext>
            </a:extLst>
          </p:cNvPr>
          <p:cNvPicPr/>
          <p:nvPr/>
        </p:nvPicPr>
        <p:blipFill>
          <a:blip r:embed="rId3"/>
          <a:stretch>
            <a:fillRect/>
          </a:stretch>
        </p:blipFill>
        <p:spPr>
          <a:xfrm>
            <a:off x="898381" y="1348838"/>
            <a:ext cx="6643062" cy="4629150"/>
          </a:xfrm>
          <a:prstGeom prst="rect">
            <a:avLst/>
          </a:prstGeom>
          <a:noFill/>
          <a:ln w="9525">
            <a:noFill/>
          </a:ln>
        </p:spPr>
      </p:pic>
    </p:spTree>
    <p:extLst>
      <p:ext uri="{BB962C8B-B14F-4D97-AF65-F5344CB8AC3E}">
        <p14:creationId xmlns:p14="http://schemas.microsoft.com/office/powerpoint/2010/main" val="37343784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3.2 </a:t>
              </a:r>
              <a:r>
                <a:rPr lang="zh-CN" altLang="en-US" sz="2400" dirty="0">
                  <a:solidFill>
                    <a:srgbClr val="000042"/>
                  </a:solidFill>
                  <a:latin typeface="微软雅黑" panose="020B0503020204020204" pitchFamily="34" charset="-122"/>
                  <a:ea typeface="微软雅黑" panose="020B0503020204020204" pitchFamily="34" charset="-122"/>
                </a:rPr>
                <a:t>全局</a:t>
              </a: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E-R</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8" name="图片 7" descr="IMG_256">
            <a:extLst>
              <a:ext uri="{FF2B5EF4-FFF2-40B4-BE49-F238E27FC236}">
                <a16:creationId xmlns:a16="http://schemas.microsoft.com/office/drawing/2014/main" id="{E365B5DA-910F-4349-8969-2D8861F16C1E}"/>
              </a:ext>
            </a:extLst>
          </p:cNvPr>
          <p:cNvPicPr/>
          <p:nvPr/>
        </p:nvPicPr>
        <p:blipFill>
          <a:blip r:embed="rId3"/>
          <a:stretch>
            <a:fillRect/>
          </a:stretch>
        </p:blipFill>
        <p:spPr>
          <a:xfrm>
            <a:off x="978047" y="1348838"/>
            <a:ext cx="8656147" cy="5023682"/>
          </a:xfrm>
          <a:prstGeom prst="rect">
            <a:avLst/>
          </a:prstGeom>
          <a:noFill/>
          <a:ln w="9525">
            <a:noFill/>
          </a:ln>
        </p:spPr>
      </p:pic>
    </p:spTree>
    <p:extLst>
      <p:ext uri="{BB962C8B-B14F-4D97-AF65-F5344CB8AC3E}">
        <p14:creationId xmlns:p14="http://schemas.microsoft.com/office/powerpoint/2010/main" val="6769406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3.3 </a:t>
              </a:r>
              <a:r>
                <a:rPr lang="zh-CN" altLang="en-US" sz="2400" dirty="0">
                  <a:solidFill>
                    <a:srgbClr val="000042"/>
                  </a:solidFill>
                  <a:latin typeface="微软雅黑" panose="020B0503020204020204" pitchFamily="34" charset="-122"/>
                  <a:ea typeface="微软雅黑" panose="020B0503020204020204" pitchFamily="34" charset="-122"/>
                </a:rPr>
                <a:t>逻辑结构设计</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graphicFrame>
        <p:nvGraphicFramePr>
          <p:cNvPr id="5" name="表格 4">
            <a:extLst>
              <a:ext uri="{FF2B5EF4-FFF2-40B4-BE49-F238E27FC236}">
                <a16:creationId xmlns:a16="http://schemas.microsoft.com/office/drawing/2014/main" id="{37F2971B-E2F8-4729-B793-F192AE50A0EB}"/>
              </a:ext>
            </a:extLst>
          </p:cNvPr>
          <p:cNvGraphicFramePr>
            <a:graphicFrameLocks noGrp="1"/>
          </p:cNvGraphicFramePr>
          <p:nvPr>
            <p:extLst>
              <p:ext uri="{D42A27DB-BD31-4B8C-83A1-F6EECF244321}">
                <p14:modId xmlns:p14="http://schemas.microsoft.com/office/powerpoint/2010/main" val="2132436902"/>
              </p:ext>
            </p:extLst>
          </p:nvPr>
        </p:nvGraphicFramePr>
        <p:xfrm>
          <a:off x="846789" y="3086349"/>
          <a:ext cx="5117060" cy="1830276"/>
        </p:xfrm>
        <a:graphic>
          <a:graphicData uri="http://schemas.openxmlformats.org/drawingml/2006/table">
            <a:tbl>
              <a:tblPr firstRow="1" firstCol="1" bandRow="1">
                <a:tableStyleId>{5C22544A-7EE6-4342-B048-85BDC9FD1C3A}</a:tableStyleId>
              </a:tblPr>
              <a:tblGrid>
                <a:gridCol w="2558530">
                  <a:extLst>
                    <a:ext uri="{9D8B030D-6E8A-4147-A177-3AD203B41FA5}">
                      <a16:colId xmlns:a16="http://schemas.microsoft.com/office/drawing/2014/main" val="3741069973"/>
                    </a:ext>
                  </a:extLst>
                </a:gridCol>
                <a:gridCol w="2558530">
                  <a:extLst>
                    <a:ext uri="{9D8B030D-6E8A-4147-A177-3AD203B41FA5}">
                      <a16:colId xmlns:a16="http://schemas.microsoft.com/office/drawing/2014/main" val="1849955913"/>
                    </a:ext>
                  </a:extLst>
                </a:gridCol>
              </a:tblGrid>
              <a:tr h="610092">
                <a:tc>
                  <a:txBody>
                    <a:bodyPr/>
                    <a:lstStyle/>
                    <a:p>
                      <a:pPr algn="ctr"/>
                      <a:r>
                        <a:rPr lang="zh-CN" sz="1200" kern="100" dirty="0">
                          <a:effectLst/>
                        </a:rPr>
                        <a:t>表名</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功能说明</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50065365"/>
                  </a:ext>
                </a:extLst>
              </a:tr>
              <a:tr h="610092">
                <a:tc>
                  <a:txBody>
                    <a:bodyPr/>
                    <a:lstStyle/>
                    <a:p>
                      <a:pPr algn="ctr"/>
                      <a:r>
                        <a:rPr lang="en-US" sz="1200" kern="100" dirty="0">
                          <a:effectLst/>
                        </a:rPr>
                        <a:t>user</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用于存放注册的用户信息</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45199895"/>
                  </a:ext>
                </a:extLst>
              </a:tr>
              <a:tr h="610092">
                <a:tc>
                  <a:txBody>
                    <a:bodyPr/>
                    <a:lstStyle/>
                    <a:p>
                      <a:pPr algn="ctr"/>
                      <a:r>
                        <a:rPr lang="en-US" sz="1200" kern="100" dirty="0">
                          <a:effectLst/>
                        </a:rPr>
                        <a:t>book</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存放图书信息</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621247269"/>
                  </a:ext>
                </a:extLst>
              </a:tr>
            </a:tbl>
          </a:graphicData>
        </a:graphic>
      </p:graphicFrame>
      <p:sp>
        <p:nvSpPr>
          <p:cNvPr id="6" name="Rectangle 2">
            <a:extLst>
              <a:ext uri="{FF2B5EF4-FFF2-40B4-BE49-F238E27FC236}">
                <a16:creationId xmlns:a16="http://schemas.microsoft.com/office/drawing/2014/main" id="{B2036229-5E2C-4D0A-854F-E910D4C79E16}"/>
              </a:ext>
            </a:extLst>
          </p:cNvPr>
          <p:cNvSpPr>
            <a:spLocks noChangeArrowheads="1"/>
          </p:cNvSpPr>
          <p:nvPr/>
        </p:nvSpPr>
        <p:spPr bwMode="auto">
          <a:xfrm>
            <a:off x="656866" y="1973505"/>
            <a:ext cx="327688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0" fontAlgn="base" latinLnBrk="0" hangingPunct="0">
              <a:lnSpc>
                <a:spcPct val="100000"/>
              </a:lnSpc>
              <a:spcBef>
                <a:spcPct val="0"/>
              </a:spcBef>
              <a:spcAft>
                <a:spcPct val="0"/>
              </a:spcAft>
              <a:buClrTx/>
              <a:buSzTx/>
              <a:buFontTx/>
              <a:buNone/>
              <a:tabLst/>
            </a:pPr>
            <a:r>
              <a:rPr kumimoji="0" lang="zh-CN" altLang="en-US" sz="2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rPr>
              <a:t>具体设计</a:t>
            </a:r>
            <a:endParaRPr kumimoji="0" lang="zh-CN" altLang="en-US" sz="2400" b="0"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p:txBody>
      </p:sp>
      <p:graphicFrame>
        <p:nvGraphicFramePr>
          <p:cNvPr id="7" name="表格 6">
            <a:extLst>
              <a:ext uri="{FF2B5EF4-FFF2-40B4-BE49-F238E27FC236}">
                <a16:creationId xmlns:a16="http://schemas.microsoft.com/office/drawing/2014/main" id="{4BB36CE1-9449-437A-BB8B-EF8ED59A2C8A}"/>
              </a:ext>
            </a:extLst>
          </p:cNvPr>
          <p:cNvGraphicFramePr>
            <a:graphicFrameLocks noGrp="1"/>
          </p:cNvGraphicFramePr>
          <p:nvPr>
            <p:extLst>
              <p:ext uri="{D42A27DB-BD31-4B8C-83A1-F6EECF244321}">
                <p14:modId xmlns:p14="http://schemas.microsoft.com/office/powerpoint/2010/main" val="3946316916"/>
              </p:ext>
            </p:extLst>
          </p:nvPr>
        </p:nvGraphicFramePr>
        <p:xfrm>
          <a:off x="6886329" y="3044217"/>
          <a:ext cx="4846867" cy="2615437"/>
        </p:xfrm>
        <a:graphic>
          <a:graphicData uri="http://schemas.openxmlformats.org/drawingml/2006/table">
            <a:tbl>
              <a:tblPr firstRow="1" firstCol="1" bandRow="1">
                <a:tableStyleId>{5C22544A-7EE6-4342-B048-85BDC9FD1C3A}</a:tableStyleId>
              </a:tblPr>
              <a:tblGrid>
                <a:gridCol w="969146">
                  <a:extLst>
                    <a:ext uri="{9D8B030D-6E8A-4147-A177-3AD203B41FA5}">
                      <a16:colId xmlns:a16="http://schemas.microsoft.com/office/drawing/2014/main" val="3282675831"/>
                    </a:ext>
                  </a:extLst>
                </a:gridCol>
                <a:gridCol w="1251813">
                  <a:extLst>
                    <a:ext uri="{9D8B030D-6E8A-4147-A177-3AD203B41FA5}">
                      <a16:colId xmlns:a16="http://schemas.microsoft.com/office/drawing/2014/main" val="513224333"/>
                    </a:ext>
                  </a:extLst>
                </a:gridCol>
                <a:gridCol w="686478">
                  <a:extLst>
                    <a:ext uri="{9D8B030D-6E8A-4147-A177-3AD203B41FA5}">
                      <a16:colId xmlns:a16="http://schemas.microsoft.com/office/drawing/2014/main" val="2588676388"/>
                    </a:ext>
                  </a:extLst>
                </a:gridCol>
                <a:gridCol w="969715">
                  <a:extLst>
                    <a:ext uri="{9D8B030D-6E8A-4147-A177-3AD203B41FA5}">
                      <a16:colId xmlns:a16="http://schemas.microsoft.com/office/drawing/2014/main" val="3006845979"/>
                    </a:ext>
                  </a:extLst>
                </a:gridCol>
                <a:gridCol w="969715">
                  <a:extLst>
                    <a:ext uri="{9D8B030D-6E8A-4147-A177-3AD203B41FA5}">
                      <a16:colId xmlns:a16="http://schemas.microsoft.com/office/drawing/2014/main" val="2443966393"/>
                    </a:ext>
                  </a:extLst>
                </a:gridCol>
              </a:tblGrid>
              <a:tr h="290605">
                <a:tc>
                  <a:txBody>
                    <a:bodyPr/>
                    <a:lstStyle/>
                    <a:p>
                      <a:pPr algn="ctr"/>
                      <a:r>
                        <a:rPr lang="zh-CN" sz="1200" kern="100">
                          <a:effectLst/>
                        </a:rPr>
                        <a:t>表名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gridSpan="4">
                  <a:txBody>
                    <a:bodyPr/>
                    <a:lstStyle/>
                    <a:p>
                      <a:pPr algn="ctr"/>
                      <a:r>
                        <a:rPr lang="en-US" sz="1200" kern="100" dirty="0">
                          <a:effectLst/>
                        </a:rPr>
                        <a:t>user</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909173890"/>
                  </a:ext>
                </a:extLst>
              </a:tr>
              <a:tr h="581208">
                <a:tc>
                  <a:txBody>
                    <a:bodyPr/>
                    <a:lstStyle/>
                    <a:p>
                      <a:pPr algn="ctr"/>
                      <a:r>
                        <a:rPr lang="zh-CN" sz="1200" kern="100">
                          <a:effectLst/>
                        </a:rPr>
                        <a:t>列名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数据类型（精度范围）</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空</a:t>
                      </a:r>
                      <a:r>
                        <a:rPr lang="en-US" sz="1200" kern="100">
                          <a:effectLst/>
                        </a:rPr>
                        <a:t>/</a:t>
                      </a:r>
                      <a:r>
                        <a:rPr lang="zh-CN" sz="1200" kern="100">
                          <a:effectLst/>
                        </a:rPr>
                        <a:t>非空</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约束条件</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其他说明</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65287417"/>
                  </a:ext>
                </a:extLst>
              </a:tr>
              <a:tr h="581208">
                <a:tc>
                  <a:txBody>
                    <a:bodyPr/>
                    <a:lstStyle/>
                    <a:p>
                      <a:pPr algn="ctr"/>
                      <a:r>
                        <a:rPr lang="en-US" sz="1200" kern="100">
                          <a:effectLst/>
                        </a:rPr>
                        <a:t>user_id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a:effectLst/>
                        </a:rPr>
                        <a:t>int(10)</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非空</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a:effectLst/>
                        </a:rPr>
                        <a:t>PRIMARY KEY</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用户</a:t>
                      </a:r>
                      <a:r>
                        <a:rPr lang="en-US" sz="1200" kern="100" dirty="0">
                          <a:effectLst/>
                        </a:rPr>
                        <a:t>id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97115432"/>
                  </a:ext>
                </a:extLst>
              </a:tr>
              <a:tr h="581208">
                <a:tc>
                  <a:txBody>
                    <a:bodyPr/>
                    <a:lstStyle/>
                    <a:p>
                      <a:pPr algn="ctr"/>
                      <a:r>
                        <a:rPr lang="en-US" sz="1200" kern="100">
                          <a:effectLst/>
                        </a:rPr>
                        <a:t>username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非空</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dirty="0">
                          <a:effectLst/>
                        </a:rPr>
                        <a:t> </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用户姓名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63251697"/>
                  </a:ext>
                </a:extLst>
              </a:tr>
              <a:tr h="581208">
                <a:tc>
                  <a:txBody>
                    <a:bodyPr/>
                    <a:lstStyle/>
                    <a:p>
                      <a:pPr algn="ctr"/>
                      <a:r>
                        <a:rPr lang="en-US" sz="1200" kern="100">
                          <a:effectLst/>
                        </a:rPr>
                        <a:t>password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a:effectLst/>
                        </a:rPr>
                        <a:t>VARCHAR(15)</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非空</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用户密码</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4678374"/>
                  </a:ext>
                </a:extLst>
              </a:tr>
            </a:tbl>
          </a:graphicData>
        </a:graphic>
      </p:graphicFrame>
      <p:sp>
        <p:nvSpPr>
          <p:cNvPr id="8" name="Rectangle 3">
            <a:extLst>
              <a:ext uri="{FF2B5EF4-FFF2-40B4-BE49-F238E27FC236}">
                <a16:creationId xmlns:a16="http://schemas.microsoft.com/office/drawing/2014/main" id="{D0B05276-6107-439C-B752-FDCF50B24043}"/>
              </a:ext>
            </a:extLst>
          </p:cNvPr>
          <p:cNvSpPr>
            <a:spLocks noChangeArrowheads="1"/>
          </p:cNvSpPr>
          <p:nvPr/>
        </p:nvSpPr>
        <p:spPr bwMode="auto">
          <a:xfrm>
            <a:off x="656866" y="44594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19" name="文本框 18">
            <a:extLst>
              <a:ext uri="{FF2B5EF4-FFF2-40B4-BE49-F238E27FC236}">
                <a16:creationId xmlns:a16="http://schemas.microsoft.com/office/drawing/2014/main" id="{4085AC5C-44BF-4F62-90E7-BBF6891719AD}"/>
              </a:ext>
            </a:extLst>
          </p:cNvPr>
          <p:cNvSpPr txBox="1"/>
          <p:nvPr/>
        </p:nvSpPr>
        <p:spPr>
          <a:xfrm>
            <a:off x="6415014" y="1973504"/>
            <a:ext cx="3686475" cy="461665"/>
          </a:xfrm>
          <a:prstGeom prst="rect">
            <a:avLst/>
          </a:prstGeom>
          <a:noFill/>
        </p:spPr>
        <p:txBody>
          <a:bodyPr wrap="square">
            <a:spAutoFit/>
          </a:bodyPr>
          <a:lstStyle/>
          <a:p>
            <a:pPr lvl="1" algn="l"/>
            <a:r>
              <a:rPr lang="en-US" altLang="zh-CN" sz="2400" kern="100" dirty="0">
                <a:effectLst/>
                <a:latin typeface="微软雅黑" panose="020B0503020204020204" pitchFamily="34" charset="-122"/>
                <a:ea typeface="微软雅黑" panose="020B0503020204020204" pitchFamily="34" charset="-122"/>
                <a:cs typeface="宋体" panose="02010600030101010101" pitchFamily="2" charset="-122"/>
              </a:rPr>
              <a:t>user</a:t>
            </a:r>
            <a:r>
              <a:rPr lang="zh-CN" altLang="zh-CN" sz="2400" kern="100" dirty="0">
                <a:effectLst/>
                <a:latin typeface="微软雅黑" panose="020B0503020204020204" pitchFamily="34" charset="-122"/>
                <a:ea typeface="微软雅黑" panose="020B0503020204020204" pitchFamily="34" charset="-122"/>
                <a:cs typeface="宋体" panose="02010600030101010101" pitchFamily="2" charset="-122"/>
              </a:rPr>
              <a:t>表</a:t>
            </a:r>
            <a:endParaRPr lang="zh-CN" altLang="zh-CN" sz="2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449129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3.3 </a:t>
              </a:r>
              <a:r>
                <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逻辑结构设计</a:t>
              </a: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6" name="Rectangle 2">
            <a:extLst>
              <a:ext uri="{FF2B5EF4-FFF2-40B4-BE49-F238E27FC236}">
                <a16:creationId xmlns:a16="http://schemas.microsoft.com/office/drawing/2014/main" id="{B2036229-5E2C-4D0A-854F-E910D4C79E16}"/>
              </a:ext>
            </a:extLst>
          </p:cNvPr>
          <p:cNvSpPr>
            <a:spLocks noChangeArrowheads="1"/>
          </p:cNvSpPr>
          <p:nvPr/>
        </p:nvSpPr>
        <p:spPr bwMode="auto">
          <a:xfrm>
            <a:off x="656866" y="1973505"/>
            <a:ext cx="327688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0" fontAlgn="base" latinLnBrk="0" hangingPunct="0">
              <a:lnSpc>
                <a:spcPct val="100000"/>
              </a:lnSpc>
              <a:spcBef>
                <a:spcPct val="0"/>
              </a:spcBef>
              <a:spcAft>
                <a:spcPct val="0"/>
              </a:spcAft>
              <a:buClrTx/>
              <a:buSzTx/>
              <a:buFontTx/>
              <a:buNone/>
              <a:tabLst/>
              <a:defRPr/>
            </a:pPr>
            <a:r>
              <a:rPr lang="en-US" altLang="zh-CN" sz="2400" dirty="0">
                <a:solidFill>
                  <a:prstClr val="black"/>
                </a:solidFill>
                <a:latin typeface="微软雅黑" panose="020B0503020204020204" pitchFamily="34" charset="-122"/>
                <a:ea typeface="微软雅黑" panose="020B0503020204020204" pitchFamily="34" charset="-122"/>
              </a:rPr>
              <a:t>BOOK</a:t>
            </a:r>
            <a:r>
              <a:rPr lang="zh-CN" altLang="en-US" sz="2400" dirty="0">
                <a:solidFill>
                  <a:prstClr val="black"/>
                </a:solidFill>
                <a:latin typeface="微软雅黑" panose="020B0503020204020204" pitchFamily="34" charset="-122"/>
                <a:ea typeface="微软雅黑" panose="020B0503020204020204" pitchFamily="34" charset="-122"/>
              </a:rPr>
              <a:t>表</a:t>
            </a:r>
            <a:endPar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Rectangle 3">
            <a:extLst>
              <a:ext uri="{FF2B5EF4-FFF2-40B4-BE49-F238E27FC236}">
                <a16:creationId xmlns:a16="http://schemas.microsoft.com/office/drawing/2014/main" id="{D0B05276-6107-439C-B752-FDCF50B24043}"/>
              </a:ext>
            </a:extLst>
          </p:cNvPr>
          <p:cNvSpPr>
            <a:spLocks noChangeArrowheads="1"/>
          </p:cNvSpPr>
          <p:nvPr/>
        </p:nvSpPr>
        <p:spPr bwMode="auto">
          <a:xfrm>
            <a:off x="656866" y="44594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defRPr/>
            </a:pP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微软雅黑"/>
              <a:cs typeface="+mn-cs"/>
            </a:endParaRPr>
          </a:p>
        </p:txBody>
      </p:sp>
      <p:graphicFrame>
        <p:nvGraphicFramePr>
          <p:cNvPr id="2" name="表格 1">
            <a:extLst>
              <a:ext uri="{FF2B5EF4-FFF2-40B4-BE49-F238E27FC236}">
                <a16:creationId xmlns:a16="http://schemas.microsoft.com/office/drawing/2014/main" id="{B71E4EDF-2142-4162-A0E5-3B1BAF58B619}"/>
              </a:ext>
            </a:extLst>
          </p:cNvPr>
          <p:cNvGraphicFramePr>
            <a:graphicFrameLocks noGrp="1"/>
          </p:cNvGraphicFramePr>
          <p:nvPr>
            <p:extLst>
              <p:ext uri="{D42A27DB-BD31-4B8C-83A1-F6EECF244321}">
                <p14:modId xmlns:p14="http://schemas.microsoft.com/office/powerpoint/2010/main" val="62587529"/>
              </p:ext>
            </p:extLst>
          </p:nvPr>
        </p:nvGraphicFramePr>
        <p:xfrm>
          <a:off x="891402" y="2789441"/>
          <a:ext cx="8108220" cy="3053094"/>
        </p:xfrm>
        <a:graphic>
          <a:graphicData uri="http://schemas.openxmlformats.org/drawingml/2006/table">
            <a:tbl>
              <a:tblPr firstRow="1" firstCol="1" bandRow="1">
                <a:tableStyleId>{5C22544A-7EE6-4342-B048-85BDC9FD1C3A}</a:tableStyleId>
              </a:tblPr>
              <a:tblGrid>
                <a:gridCol w="1621263">
                  <a:extLst>
                    <a:ext uri="{9D8B030D-6E8A-4147-A177-3AD203B41FA5}">
                      <a16:colId xmlns:a16="http://schemas.microsoft.com/office/drawing/2014/main" val="783244157"/>
                    </a:ext>
                  </a:extLst>
                </a:gridCol>
                <a:gridCol w="2094131">
                  <a:extLst>
                    <a:ext uri="{9D8B030D-6E8A-4147-A177-3AD203B41FA5}">
                      <a16:colId xmlns:a16="http://schemas.microsoft.com/office/drawing/2014/main" val="3382880957"/>
                    </a:ext>
                  </a:extLst>
                </a:gridCol>
                <a:gridCol w="1148394">
                  <a:extLst>
                    <a:ext uri="{9D8B030D-6E8A-4147-A177-3AD203B41FA5}">
                      <a16:colId xmlns:a16="http://schemas.microsoft.com/office/drawing/2014/main" val="1024347047"/>
                    </a:ext>
                  </a:extLst>
                </a:gridCol>
                <a:gridCol w="1622216">
                  <a:extLst>
                    <a:ext uri="{9D8B030D-6E8A-4147-A177-3AD203B41FA5}">
                      <a16:colId xmlns:a16="http://schemas.microsoft.com/office/drawing/2014/main" val="2300396067"/>
                    </a:ext>
                  </a:extLst>
                </a:gridCol>
                <a:gridCol w="1622216">
                  <a:extLst>
                    <a:ext uri="{9D8B030D-6E8A-4147-A177-3AD203B41FA5}">
                      <a16:colId xmlns:a16="http://schemas.microsoft.com/office/drawing/2014/main" val="3093912651"/>
                    </a:ext>
                  </a:extLst>
                </a:gridCol>
              </a:tblGrid>
              <a:tr h="508849">
                <a:tc>
                  <a:txBody>
                    <a:bodyPr/>
                    <a:lstStyle/>
                    <a:p>
                      <a:pPr algn="ctr"/>
                      <a:r>
                        <a:rPr lang="zh-CN" sz="1200" kern="100">
                          <a:effectLst/>
                        </a:rPr>
                        <a:t>表名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gridSpan="4">
                  <a:txBody>
                    <a:bodyPr/>
                    <a:lstStyle/>
                    <a:p>
                      <a:pPr algn="ctr"/>
                      <a:r>
                        <a:rPr lang="en-US" sz="1200" kern="100" dirty="0">
                          <a:effectLst/>
                        </a:rPr>
                        <a:t>STUDENT</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987162774"/>
                  </a:ext>
                </a:extLst>
              </a:tr>
              <a:tr h="508849">
                <a:tc>
                  <a:txBody>
                    <a:bodyPr/>
                    <a:lstStyle/>
                    <a:p>
                      <a:pPr algn="ctr"/>
                      <a:r>
                        <a:rPr lang="zh-CN" sz="1200" kern="100" dirty="0">
                          <a:effectLst/>
                        </a:rPr>
                        <a:t>列名</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数据类型（精度范围）</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空</a:t>
                      </a:r>
                      <a:r>
                        <a:rPr lang="en-US" sz="1200" kern="100">
                          <a:effectLst/>
                        </a:rPr>
                        <a:t>/</a:t>
                      </a:r>
                      <a:r>
                        <a:rPr lang="zh-CN" sz="1200" kern="100">
                          <a:effectLst/>
                        </a:rPr>
                        <a:t>非空</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约束条件</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其他说明</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858724075"/>
                  </a:ext>
                </a:extLst>
              </a:tr>
              <a:tr h="508849">
                <a:tc>
                  <a:txBody>
                    <a:bodyPr/>
                    <a:lstStyle/>
                    <a:p>
                      <a:pPr algn="ctr"/>
                      <a:r>
                        <a:rPr lang="en-US" sz="1200" kern="100">
                          <a:effectLst/>
                        </a:rPr>
                        <a:t>book_id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int(10)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非空</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PRIMARY KEY</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图书</a:t>
                      </a:r>
                      <a:r>
                        <a:rPr lang="en-US" sz="120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32104367"/>
                  </a:ext>
                </a:extLst>
              </a:tr>
              <a:tr h="508849">
                <a:tc>
                  <a:txBody>
                    <a:bodyPr/>
                    <a:lstStyle/>
                    <a:p>
                      <a:pPr algn="ctr"/>
                      <a:r>
                        <a:rPr lang="en-US" sz="1200" kern="100">
                          <a:effectLst/>
                        </a:rPr>
                        <a:t>bookname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书名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13809222"/>
                  </a:ext>
                </a:extLst>
              </a:tr>
              <a:tr h="508849">
                <a:tc>
                  <a:txBody>
                    <a:bodyPr/>
                    <a:lstStyle/>
                    <a:p>
                      <a:pPr algn="ctr"/>
                      <a:r>
                        <a:rPr lang="en-US" sz="1200" kern="100">
                          <a:effectLst/>
                        </a:rPr>
                        <a:t>type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图书类型</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797686668"/>
                  </a:ext>
                </a:extLst>
              </a:tr>
              <a:tr h="508849">
                <a:tc>
                  <a:txBody>
                    <a:bodyPr/>
                    <a:lstStyle/>
                    <a:p>
                      <a:pPr algn="ctr"/>
                      <a:r>
                        <a:rPr lang="en-US" sz="1200" kern="100">
                          <a:effectLst/>
                        </a:rPr>
                        <a:t>hot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int(10)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indent="266700" algn="ctr"/>
                      <a:r>
                        <a:rPr lang="en-US" sz="1200" kern="100">
                          <a:effectLst/>
                        </a:rPr>
                        <a:t>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推荐指数</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81227894"/>
                  </a:ext>
                </a:extLst>
              </a:tr>
            </a:tbl>
          </a:graphicData>
        </a:graphic>
      </p:graphicFrame>
    </p:spTree>
    <p:extLst>
      <p:ext uri="{BB962C8B-B14F-4D97-AF65-F5344CB8AC3E}">
        <p14:creationId xmlns:p14="http://schemas.microsoft.com/office/powerpoint/2010/main" val="8486086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33"/>
          <p:cNvSpPr>
            <a:spLocks noEditPoints="1"/>
          </p:cNvSpPr>
          <p:nvPr/>
        </p:nvSpPr>
        <p:spPr bwMode="auto">
          <a:xfrm>
            <a:off x="1119174" y="2529427"/>
            <a:ext cx="804636" cy="704946"/>
          </a:xfrm>
          <a:custGeom>
            <a:avLst/>
            <a:gdLst>
              <a:gd name="T0" fmla="*/ 185 w 339"/>
              <a:gd name="T1" fmla="*/ 36 h 297"/>
              <a:gd name="T2" fmla="*/ 183 w 339"/>
              <a:gd name="T3" fmla="*/ 63 h 297"/>
              <a:gd name="T4" fmla="*/ 73 w 339"/>
              <a:gd name="T5" fmla="*/ 86 h 297"/>
              <a:gd name="T6" fmla="*/ 166 w 339"/>
              <a:gd name="T7" fmla="*/ 244 h 297"/>
              <a:gd name="T8" fmla="*/ 176 w 339"/>
              <a:gd name="T9" fmla="*/ 44 h 297"/>
              <a:gd name="T10" fmla="*/ 267 w 339"/>
              <a:gd name="T11" fmla="*/ 147 h 297"/>
              <a:gd name="T12" fmla="*/ 256 w 339"/>
              <a:gd name="T13" fmla="*/ 152 h 297"/>
              <a:gd name="T14" fmla="*/ 40 w 339"/>
              <a:gd name="T15" fmla="*/ 219 h 297"/>
              <a:gd name="T16" fmla="*/ 172 w 339"/>
              <a:gd name="T17" fmla="*/ 61 h 297"/>
              <a:gd name="T18" fmla="*/ 256 w 339"/>
              <a:gd name="T19" fmla="*/ 143 h 297"/>
              <a:gd name="T20" fmla="*/ 160 w 339"/>
              <a:gd name="T21" fmla="*/ 234 h 297"/>
              <a:gd name="T22" fmla="*/ 168 w 339"/>
              <a:gd name="T23" fmla="*/ 51 h 297"/>
              <a:gd name="T24" fmla="*/ 59 w 339"/>
              <a:gd name="T25" fmla="*/ 215 h 297"/>
              <a:gd name="T26" fmla="*/ 179 w 339"/>
              <a:gd name="T27" fmla="*/ 74 h 297"/>
              <a:gd name="T28" fmla="*/ 254 w 339"/>
              <a:gd name="T29" fmla="*/ 158 h 297"/>
              <a:gd name="T30" fmla="*/ 67 w 339"/>
              <a:gd name="T31" fmla="*/ 213 h 297"/>
              <a:gd name="T32" fmla="*/ 40 w 339"/>
              <a:gd name="T33" fmla="*/ 90 h 297"/>
              <a:gd name="T34" fmla="*/ 193 w 339"/>
              <a:gd name="T35" fmla="*/ 248 h 297"/>
              <a:gd name="T36" fmla="*/ 42 w 339"/>
              <a:gd name="T37" fmla="*/ 196 h 297"/>
              <a:gd name="T38" fmla="*/ 227 w 339"/>
              <a:gd name="T39" fmla="*/ 126 h 297"/>
              <a:gd name="T40" fmla="*/ 198 w 339"/>
              <a:gd name="T41" fmla="*/ 234 h 297"/>
              <a:gd name="T42" fmla="*/ 67 w 339"/>
              <a:gd name="T43" fmla="*/ 181 h 297"/>
              <a:gd name="T44" fmla="*/ 99 w 339"/>
              <a:gd name="T45" fmla="*/ 171 h 297"/>
              <a:gd name="T46" fmla="*/ 92 w 339"/>
              <a:gd name="T47" fmla="*/ 187 h 297"/>
              <a:gd name="T48" fmla="*/ 78 w 339"/>
              <a:gd name="T49" fmla="*/ 194 h 297"/>
              <a:gd name="T50" fmla="*/ 118 w 339"/>
              <a:gd name="T51" fmla="*/ 208 h 297"/>
              <a:gd name="T52" fmla="*/ 147 w 339"/>
              <a:gd name="T53" fmla="*/ 211 h 297"/>
              <a:gd name="T54" fmla="*/ 168 w 339"/>
              <a:gd name="T55" fmla="*/ 189 h 297"/>
              <a:gd name="T56" fmla="*/ 168 w 339"/>
              <a:gd name="T57" fmla="*/ 179 h 297"/>
              <a:gd name="T58" fmla="*/ 185 w 339"/>
              <a:gd name="T59" fmla="*/ 198 h 297"/>
              <a:gd name="T60" fmla="*/ 172 w 339"/>
              <a:gd name="T61" fmla="*/ 219 h 297"/>
              <a:gd name="T62" fmla="*/ 208 w 339"/>
              <a:gd name="T63" fmla="*/ 185 h 297"/>
              <a:gd name="T64" fmla="*/ 246 w 339"/>
              <a:gd name="T65" fmla="*/ 154 h 297"/>
              <a:gd name="T66" fmla="*/ 231 w 339"/>
              <a:gd name="T67" fmla="*/ 156 h 297"/>
              <a:gd name="T68" fmla="*/ 206 w 339"/>
              <a:gd name="T69" fmla="*/ 147 h 297"/>
              <a:gd name="T70" fmla="*/ 210 w 339"/>
              <a:gd name="T71" fmla="*/ 135 h 297"/>
              <a:gd name="T72" fmla="*/ 204 w 339"/>
              <a:gd name="T73" fmla="*/ 116 h 297"/>
              <a:gd name="T74" fmla="*/ 168 w 339"/>
              <a:gd name="T75" fmla="*/ 65 h 297"/>
              <a:gd name="T76" fmla="*/ 174 w 339"/>
              <a:gd name="T77" fmla="*/ 88 h 297"/>
              <a:gd name="T78" fmla="*/ 162 w 339"/>
              <a:gd name="T79" fmla="*/ 103 h 297"/>
              <a:gd name="T80" fmla="*/ 160 w 339"/>
              <a:gd name="T81" fmla="*/ 82 h 297"/>
              <a:gd name="T82" fmla="*/ 145 w 339"/>
              <a:gd name="T83" fmla="*/ 78 h 297"/>
              <a:gd name="T84" fmla="*/ 124 w 339"/>
              <a:gd name="T85" fmla="*/ 99 h 297"/>
              <a:gd name="T86" fmla="*/ 78 w 339"/>
              <a:gd name="T87" fmla="*/ 103 h 297"/>
              <a:gd name="T88" fmla="*/ 94 w 339"/>
              <a:gd name="T89" fmla="*/ 116 h 297"/>
              <a:gd name="T90" fmla="*/ 67 w 339"/>
              <a:gd name="T91" fmla="*/ 109 h 297"/>
              <a:gd name="T92" fmla="*/ 69 w 339"/>
              <a:gd name="T93" fmla="*/ 139 h 297"/>
              <a:gd name="T94" fmla="*/ 56 w 339"/>
              <a:gd name="T95" fmla="*/ 175 h 297"/>
              <a:gd name="T96" fmla="*/ 202 w 339"/>
              <a:gd name="T97" fmla="*/ 15 h 297"/>
              <a:gd name="T98" fmla="*/ 339 w 339"/>
              <a:gd name="T99" fmla="*/ 141 h 297"/>
              <a:gd name="T100" fmla="*/ 324 w 339"/>
              <a:gd name="T101" fmla="*/ 160 h 297"/>
              <a:gd name="T102" fmla="*/ 216 w 339"/>
              <a:gd name="T103" fmla="*/ 194 h 297"/>
              <a:gd name="T104" fmla="*/ 214 w 339"/>
              <a:gd name="T105" fmla="*/ 291 h 297"/>
              <a:gd name="T106" fmla="*/ 2 w 339"/>
              <a:gd name="T107" fmla="*/ 238 h 297"/>
              <a:gd name="T108" fmla="*/ 44 w 339"/>
              <a:gd name="T109" fmla="*/ 173 h 297"/>
              <a:gd name="T110" fmla="*/ 54 w 339"/>
              <a:gd name="T111" fmla="*/ 133 h 297"/>
              <a:gd name="T112" fmla="*/ 14 w 339"/>
              <a:gd name="T113" fmla="*/ 65 h 297"/>
              <a:gd name="T114" fmla="*/ 12 w 339"/>
              <a:gd name="T115" fmla="*/ 51 h 297"/>
              <a:gd name="T116" fmla="*/ 6 w 339"/>
              <a:gd name="T117" fmla="*/ 4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9" h="297">
                <a:moveTo>
                  <a:pt x="29" y="217"/>
                </a:moveTo>
                <a:lnTo>
                  <a:pt x="29" y="219"/>
                </a:lnTo>
                <a:lnTo>
                  <a:pt x="33" y="219"/>
                </a:lnTo>
                <a:lnTo>
                  <a:pt x="31" y="217"/>
                </a:lnTo>
                <a:lnTo>
                  <a:pt x="31" y="217"/>
                </a:lnTo>
                <a:lnTo>
                  <a:pt x="29" y="217"/>
                </a:lnTo>
                <a:close/>
                <a:moveTo>
                  <a:pt x="185" y="36"/>
                </a:moveTo>
                <a:lnTo>
                  <a:pt x="183" y="36"/>
                </a:lnTo>
                <a:lnTo>
                  <a:pt x="183" y="36"/>
                </a:lnTo>
                <a:lnTo>
                  <a:pt x="187" y="38"/>
                </a:lnTo>
                <a:lnTo>
                  <a:pt x="187" y="36"/>
                </a:lnTo>
                <a:lnTo>
                  <a:pt x="187" y="36"/>
                </a:lnTo>
                <a:lnTo>
                  <a:pt x="185" y="36"/>
                </a:lnTo>
                <a:close/>
                <a:moveTo>
                  <a:pt x="267" y="160"/>
                </a:moveTo>
                <a:lnTo>
                  <a:pt x="267" y="160"/>
                </a:lnTo>
                <a:lnTo>
                  <a:pt x="267" y="160"/>
                </a:lnTo>
                <a:lnTo>
                  <a:pt x="267" y="160"/>
                </a:lnTo>
                <a:lnTo>
                  <a:pt x="269" y="162"/>
                </a:lnTo>
                <a:lnTo>
                  <a:pt x="269" y="162"/>
                </a:lnTo>
                <a:lnTo>
                  <a:pt x="269" y="162"/>
                </a:lnTo>
                <a:lnTo>
                  <a:pt x="269" y="160"/>
                </a:lnTo>
                <a:lnTo>
                  <a:pt x="269" y="158"/>
                </a:lnTo>
                <a:lnTo>
                  <a:pt x="269" y="158"/>
                </a:lnTo>
                <a:lnTo>
                  <a:pt x="267" y="158"/>
                </a:lnTo>
                <a:lnTo>
                  <a:pt x="267" y="160"/>
                </a:lnTo>
                <a:close/>
                <a:moveTo>
                  <a:pt x="183" y="63"/>
                </a:moveTo>
                <a:lnTo>
                  <a:pt x="185" y="63"/>
                </a:lnTo>
                <a:lnTo>
                  <a:pt x="187" y="65"/>
                </a:lnTo>
                <a:lnTo>
                  <a:pt x="189" y="65"/>
                </a:lnTo>
                <a:lnTo>
                  <a:pt x="189" y="65"/>
                </a:lnTo>
                <a:lnTo>
                  <a:pt x="187" y="63"/>
                </a:lnTo>
                <a:lnTo>
                  <a:pt x="185" y="63"/>
                </a:lnTo>
                <a:lnTo>
                  <a:pt x="183" y="63"/>
                </a:lnTo>
                <a:close/>
                <a:moveTo>
                  <a:pt x="71" y="86"/>
                </a:moveTo>
                <a:lnTo>
                  <a:pt x="75" y="88"/>
                </a:lnTo>
                <a:lnTo>
                  <a:pt x="75" y="88"/>
                </a:lnTo>
                <a:lnTo>
                  <a:pt x="77" y="86"/>
                </a:lnTo>
                <a:lnTo>
                  <a:pt x="75" y="86"/>
                </a:lnTo>
                <a:lnTo>
                  <a:pt x="73" y="86"/>
                </a:lnTo>
                <a:lnTo>
                  <a:pt x="71" y="86"/>
                </a:lnTo>
                <a:close/>
                <a:moveTo>
                  <a:pt x="40" y="202"/>
                </a:moveTo>
                <a:lnTo>
                  <a:pt x="42" y="204"/>
                </a:lnTo>
                <a:lnTo>
                  <a:pt x="44" y="204"/>
                </a:lnTo>
                <a:lnTo>
                  <a:pt x="46" y="204"/>
                </a:lnTo>
                <a:lnTo>
                  <a:pt x="40" y="202"/>
                </a:lnTo>
                <a:lnTo>
                  <a:pt x="40" y="202"/>
                </a:lnTo>
                <a:lnTo>
                  <a:pt x="40" y="202"/>
                </a:lnTo>
                <a:lnTo>
                  <a:pt x="40" y="202"/>
                </a:lnTo>
                <a:close/>
                <a:moveTo>
                  <a:pt x="162" y="242"/>
                </a:moveTo>
                <a:lnTo>
                  <a:pt x="164" y="242"/>
                </a:lnTo>
                <a:lnTo>
                  <a:pt x="166" y="244"/>
                </a:lnTo>
                <a:lnTo>
                  <a:pt x="166" y="244"/>
                </a:lnTo>
                <a:lnTo>
                  <a:pt x="168" y="242"/>
                </a:lnTo>
                <a:lnTo>
                  <a:pt x="168" y="242"/>
                </a:lnTo>
                <a:lnTo>
                  <a:pt x="168" y="242"/>
                </a:lnTo>
                <a:lnTo>
                  <a:pt x="166" y="242"/>
                </a:lnTo>
                <a:lnTo>
                  <a:pt x="162" y="242"/>
                </a:lnTo>
                <a:close/>
                <a:moveTo>
                  <a:pt x="179" y="46"/>
                </a:moveTo>
                <a:lnTo>
                  <a:pt x="181" y="46"/>
                </a:lnTo>
                <a:lnTo>
                  <a:pt x="183" y="46"/>
                </a:lnTo>
                <a:lnTo>
                  <a:pt x="181" y="44"/>
                </a:lnTo>
                <a:lnTo>
                  <a:pt x="177" y="44"/>
                </a:lnTo>
                <a:lnTo>
                  <a:pt x="177" y="44"/>
                </a:lnTo>
                <a:lnTo>
                  <a:pt x="176" y="44"/>
                </a:lnTo>
                <a:lnTo>
                  <a:pt x="176" y="44"/>
                </a:lnTo>
                <a:lnTo>
                  <a:pt x="177" y="44"/>
                </a:lnTo>
                <a:lnTo>
                  <a:pt x="179" y="46"/>
                </a:lnTo>
                <a:close/>
                <a:moveTo>
                  <a:pt x="195" y="257"/>
                </a:moveTo>
                <a:lnTo>
                  <a:pt x="191" y="257"/>
                </a:lnTo>
                <a:lnTo>
                  <a:pt x="189" y="257"/>
                </a:lnTo>
                <a:lnTo>
                  <a:pt x="195" y="259"/>
                </a:lnTo>
                <a:lnTo>
                  <a:pt x="198" y="257"/>
                </a:lnTo>
                <a:lnTo>
                  <a:pt x="196" y="257"/>
                </a:lnTo>
                <a:lnTo>
                  <a:pt x="195" y="257"/>
                </a:lnTo>
                <a:lnTo>
                  <a:pt x="195" y="257"/>
                </a:lnTo>
                <a:close/>
                <a:moveTo>
                  <a:pt x="269" y="154"/>
                </a:moveTo>
                <a:lnTo>
                  <a:pt x="269" y="150"/>
                </a:lnTo>
                <a:lnTo>
                  <a:pt x="267" y="147"/>
                </a:lnTo>
                <a:lnTo>
                  <a:pt x="263" y="143"/>
                </a:lnTo>
                <a:lnTo>
                  <a:pt x="269" y="154"/>
                </a:lnTo>
                <a:lnTo>
                  <a:pt x="269" y="154"/>
                </a:lnTo>
                <a:lnTo>
                  <a:pt x="269" y="154"/>
                </a:lnTo>
                <a:lnTo>
                  <a:pt x="269" y="154"/>
                </a:lnTo>
                <a:close/>
                <a:moveTo>
                  <a:pt x="37" y="210"/>
                </a:moveTo>
                <a:lnTo>
                  <a:pt x="35" y="210"/>
                </a:lnTo>
                <a:lnTo>
                  <a:pt x="33" y="211"/>
                </a:lnTo>
                <a:lnTo>
                  <a:pt x="35" y="211"/>
                </a:lnTo>
                <a:lnTo>
                  <a:pt x="38" y="213"/>
                </a:lnTo>
                <a:lnTo>
                  <a:pt x="44" y="213"/>
                </a:lnTo>
                <a:lnTo>
                  <a:pt x="37" y="210"/>
                </a:lnTo>
                <a:close/>
                <a:moveTo>
                  <a:pt x="256" y="152"/>
                </a:moveTo>
                <a:lnTo>
                  <a:pt x="257" y="156"/>
                </a:lnTo>
                <a:lnTo>
                  <a:pt x="259" y="160"/>
                </a:lnTo>
                <a:lnTo>
                  <a:pt x="259" y="164"/>
                </a:lnTo>
                <a:lnTo>
                  <a:pt x="259" y="164"/>
                </a:lnTo>
                <a:lnTo>
                  <a:pt x="261" y="164"/>
                </a:lnTo>
                <a:lnTo>
                  <a:pt x="261" y="164"/>
                </a:lnTo>
                <a:lnTo>
                  <a:pt x="259" y="158"/>
                </a:lnTo>
                <a:lnTo>
                  <a:pt x="257" y="154"/>
                </a:lnTo>
                <a:lnTo>
                  <a:pt x="256" y="152"/>
                </a:lnTo>
                <a:close/>
                <a:moveTo>
                  <a:pt x="35" y="215"/>
                </a:moveTo>
                <a:lnTo>
                  <a:pt x="37" y="217"/>
                </a:lnTo>
                <a:lnTo>
                  <a:pt x="38" y="219"/>
                </a:lnTo>
                <a:lnTo>
                  <a:pt x="40" y="219"/>
                </a:lnTo>
                <a:lnTo>
                  <a:pt x="42" y="219"/>
                </a:lnTo>
                <a:lnTo>
                  <a:pt x="44" y="219"/>
                </a:lnTo>
                <a:lnTo>
                  <a:pt x="40" y="217"/>
                </a:lnTo>
                <a:lnTo>
                  <a:pt x="37" y="215"/>
                </a:lnTo>
                <a:lnTo>
                  <a:pt x="35" y="215"/>
                </a:lnTo>
                <a:lnTo>
                  <a:pt x="35" y="215"/>
                </a:lnTo>
                <a:lnTo>
                  <a:pt x="35" y="215"/>
                </a:lnTo>
                <a:close/>
                <a:moveTo>
                  <a:pt x="162" y="59"/>
                </a:moveTo>
                <a:lnTo>
                  <a:pt x="170" y="63"/>
                </a:lnTo>
                <a:lnTo>
                  <a:pt x="179" y="65"/>
                </a:lnTo>
                <a:lnTo>
                  <a:pt x="177" y="65"/>
                </a:lnTo>
                <a:lnTo>
                  <a:pt x="177" y="63"/>
                </a:lnTo>
                <a:lnTo>
                  <a:pt x="172" y="61"/>
                </a:lnTo>
                <a:lnTo>
                  <a:pt x="164" y="59"/>
                </a:lnTo>
                <a:lnTo>
                  <a:pt x="164" y="59"/>
                </a:lnTo>
                <a:lnTo>
                  <a:pt x="162" y="59"/>
                </a:lnTo>
                <a:lnTo>
                  <a:pt x="162" y="59"/>
                </a:lnTo>
                <a:lnTo>
                  <a:pt x="162" y="59"/>
                </a:lnTo>
                <a:close/>
                <a:moveTo>
                  <a:pt x="256" y="143"/>
                </a:moveTo>
                <a:lnTo>
                  <a:pt x="259" y="150"/>
                </a:lnTo>
                <a:lnTo>
                  <a:pt x="263" y="160"/>
                </a:lnTo>
                <a:lnTo>
                  <a:pt x="261" y="150"/>
                </a:lnTo>
                <a:lnTo>
                  <a:pt x="257" y="141"/>
                </a:lnTo>
                <a:lnTo>
                  <a:pt x="257" y="141"/>
                </a:lnTo>
                <a:lnTo>
                  <a:pt x="257" y="141"/>
                </a:lnTo>
                <a:lnTo>
                  <a:pt x="256" y="143"/>
                </a:lnTo>
                <a:close/>
                <a:moveTo>
                  <a:pt x="42" y="72"/>
                </a:moveTo>
                <a:lnTo>
                  <a:pt x="35" y="76"/>
                </a:lnTo>
                <a:lnTo>
                  <a:pt x="33" y="78"/>
                </a:lnTo>
                <a:lnTo>
                  <a:pt x="33" y="78"/>
                </a:lnTo>
                <a:lnTo>
                  <a:pt x="38" y="76"/>
                </a:lnTo>
                <a:lnTo>
                  <a:pt x="46" y="74"/>
                </a:lnTo>
                <a:lnTo>
                  <a:pt x="46" y="72"/>
                </a:lnTo>
                <a:lnTo>
                  <a:pt x="44" y="72"/>
                </a:lnTo>
                <a:lnTo>
                  <a:pt x="42" y="72"/>
                </a:lnTo>
                <a:close/>
                <a:moveTo>
                  <a:pt x="151" y="232"/>
                </a:moveTo>
                <a:lnTo>
                  <a:pt x="155" y="234"/>
                </a:lnTo>
                <a:lnTo>
                  <a:pt x="156" y="236"/>
                </a:lnTo>
                <a:lnTo>
                  <a:pt x="160" y="234"/>
                </a:lnTo>
                <a:lnTo>
                  <a:pt x="166" y="232"/>
                </a:lnTo>
                <a:lnTo>
                  <a:pt x="151" y="232"/>
                </a:lnTo>
                <a:close/>
                <a:moveTo>
                  <a:pt x="54" y="78"/>
                </a:moveTo>
                <a:lnTo>
                  <a:pt x="52" y="76"/>
                </a:lnTo>
                <a:lnTo>
                  <a:pt x="52" y="76"/>
                </a:lnTo>
                <a:lnTo>
                  <a:pt x="44" y="78"/>
                </a:lnTo>
                <a:lnTo>
                  <a:pt x="37" y="82"/>
                </a:lnTo>
                <a:lnTo>
                  <a:pt x="37" y="84"/>
                </a:lnTo>
                <a:lnTo>
                  <a:pt x="37" y="84"/>
                </a:lnTo>
                <a:lnTo>
                  <a:pt x="44" y="80"/>
                </a:lnTo>
                <a:lnTo>
                  <a:pt x="54" y="78"/>
                </a:lnTo>
                <a:close/>
                <a:moveTo>
                  <a:pt x="168" y="51"/>
                </a:moveTo>
                <a:lnTo>
                  <a:pt x="168" y="51"/>
                </a:lnTo>
                <a:lnTo>
                  <a:pt x="166" y="53"/>
                </a:lnTo>
                <a:lnTo>
                  <a:pt x="166" y="53"/>
                </a:lnTo>
                <a:lnTo>
                  <a:pt x="177" y="57"/>
                </a:lnTo>
                <a:lnTo>
                  <a:pt x="189" y="59"/>
                </a:lnTo>
                <a:lnTo>
                  <a:pt x="177" y="55"/>
                </a:lnTo>
                <a:lnTo>
                  <a:pt x="168" y="51"/>
                </a:lnTo>
                <a:close/>
                <a:moveTo>
                  <a:pt x="40" y="208"/>
                </a:moveTo>
                <a:lnTo>
                  <a:pt x="42" y="210"/>
                </a:lnTo>
                <a:lnTo>
                  <a:pt x="46" y="211"/>
                </a:lnTo>
                <a:lnTo>
                  <a:pt x="50" y="213"/>
                </a:lnTo>
                <a:lnTo>
                  <a:pt x="52" y="215"/>
                </a:lnTo>
                <a:lnTo>
                  <a:pt x="56" y="215"/>
                </a:lnTo>
                <a:lnTo>
                  <a:pt x="59" y="215"/>
                </a:lnTo>
                <a:lnTo>
                  <a:pt x="50" y="210"/>
                </a:lnTo>
                <a:lnTo>
                  <a:pt x="42" y="206"/>
                </a:lnTo>
                <a:lnTo>
                  <a:pt x="40" y="208"/>
                </a:lnTo>
                <a:lnTo>
                  <a:pt x="40" y="208"/>
                </a:lnTo>
                <a:close/>
                <a:moveTo>
                  <a:pt x="179" y="74"/>
                </a:moveTo>
                <a:lnTo>
                  <a:pt x="172" y="71"/>
                </a:lnTo>
                <a:lnTo>
                  <a:pt x="162" y="65"/>
                </a:lnTo>
                <a:lnTo>
                  <a:pt x="160" y="65"/>
                </a:lnTo>
                <a:lnTo>
                  <a:pt x="158" y="65"/>
                </a:lnTo>
                <a:lnTo>
                  <a:pt x="156" y="65"/>
                </a:lnTo>
                <a:lnTo>
                  <a:pt x="155" y="67"/>
                </a:lnTo>
                <a:lnTo>
                  <a:pt x="168" y="71"/>
                </a:lnTo>
                <a:lnTo>
                  <a:pt x="179" y="74"/>
                </a:lnTo>
                <a:close/>
                <a:moveTo>
                  <a:pt x="195" y="240"/>
                </a:moveTo>
                <a:lnTo>
                  <a:pt x="170" y="244"/>
                </a:lnTo>
                <a:lnTo>
                  <a:pt x="174" y="246"/>
                </a:lnTo>
                <a:lnTo>
                  <a:pt x="176" y="246"/>
                </a:lnTo>
                <a:lnTo>
                  <a:pt x="177" y="246"/>
                </a:lnTo>
                <a:lnTo>
                  <a:pt x="187" y="244"/>
                </a:lnTo>
                <a:lnTo>
                  <a:pt x="196" y="242"/>
                </a:lnTo>
                <a:lnTo>
                  <a:pt x="196" y="238"/>
                </a:lnTo>
                <a:lnTo>
                  <a:pt x="196" y="238"/>
                </a:lnTo>
                <a:lnTo>
                  <a:pt x="195" y="240"/>
                </a:lnTo>
                <a:close/>
                <a:moveTo>
                  <a:pt x="242" y="133"/>
                </a:moveTo>
                <a:lnTo>
                  <a:pt x="254" y="158"/>
                </a:lnTo>
                <a:lnTo>
                  <a:pt x="254" y="158"/>
                </a:lnTo>
                <a:lnTo>
                  <a:pt x="254" y="160"/>
                </a:lnTo>
                <a:lnTo>
                  <a:pt x="256" y="160"/>
                </a:lnTo>
                <a:lnTo>
                  <a:pt x="256" y="158"/>
                </a:lnTo>
                <a:lnTo>
                  <a:pt x="252" y="147"/>
                </a:lnTo>
                <a:lnTo>
                  <a:pt x="246" y="135"/>
                </a:lnTo>
                <a:lnTo>
                  <a:pt x="244" y="135"/>
                </a:lnTo>
                <a:lnTo>
                  <a:pt x="242" y="133"/>
                </a:lnTo>
                <a:lnTo>
                  <a:pt x="242" y="133"/>
                </a:lnTo>
                <a:lnTo>
                  <a:pt x="242" y="133"/>
                </a:lnTo>
                <a:close/>
                <a:moveTo>
                  <a:pt x="50" y="202"/>
                </a:moveTo>
                <a:lnTo>
                  <a:pt x="56" y="206"/>
                </a:lnTo>
                <a:lnTo>
                  <a:pt x="61" y="210"/>
                </a:lnTo>
                <a:lnTo>
                  <a:pt x="67" y="213"/>
                </a:lnTo>
                <a:lnTo>
                  <a:pt x="69" y="213"/>
                </a:lnTo>
                <a:lnTo>
                  <a:pt x="73" y="213"/>
                </a:lnTo>
                <a:lnTo>
                  <a:pt x="77" y="211"/>
                </a:lnTo>
                <a:lnTo>
                  <a:pt x="65" y="208"/>
                </a:lnTo>
                <a:lnTo>
                  <a:pt x="54" y="204"/>
                </a:lnTo>
                <a:lnTo>
                  <a:pt x="54" y="202"/>
                </a:lnTo>
                <a:lnTo>
                  <a:pt x="52" y="202"/>
                </a:lnTo>
                <a:lnTo>
                  <a:pt x="50" y="202"/>
                </a:lnTo>
                <a:lnTo>
                  <a:pt x="50" y="202"/>
                </a:lnTo>
                <a:lnTo>
                  <a:pt x="50" y="202"/>
                </a:lnTo>
                <a:close/>
                <a:moveTo>
                  <a:pt x="57" y="82"/>
                </a:moveTo>
                <a:lnTo>
                  <a:pt x="40" y="88"/>
                </a:lnTo>
                <a:lnTo>
                  <a:pt x="40" y="90"/>
                </a:lnTo>
                <a:lnTo>
                  <a:pt x="42" y="93"/>
                </a:lnTo>
                <a:lnTo>
                  <a:pt x="61" y="82"/>
                </a:lnTo>
                <a:lnTo>
                  <a:pt x="59" y="80"/>
                </a:lnTo>
                <a:lnTo>
                  <a:pt x="57" y="82"/>
                </a:lnTo>
                <a:close/>
                <a:moveTo>
                  <a:pt x="193" y="248"/>
                </a:moveTo>
                <a:lnTo>
                  <a:pt x="183" y="250"/>
                </a:lnTo>
                <a:lnTo>
                  <a:pt x="176" y="251"/>
                </a:lnTo>
                <a:lnTo>
                  <a:pt x="177" y="253"/>
                </a:lnTo>
                <a:lnTo>
                  <a:pt x="179" y="253"/>
                </a:lnTo>
                <a:lnTo>
                  <a:pt x="189" y="253"/>
                </a:lnTo>
                <a:lnTo>
                  <a:pt x="196" y="253"/>
                </a:lnTo>
                <a:lnTo>
                  <a:pt x="196" y="246"/>
                </a:lnTo>
                <a:lnTo>
                  <a:pt x="193" y="248"/>
                </a:lnTo>
                <a:close/>
                <a:moveTo>
                  <a:pt x="71" y="86"/>
                </a:moveTo>
                <a:lnTo>
                  <a:pt x="61" y="90"/>
                </a:lnTo>
                <a:lnTo>
                  <a:pt x="54" y="93"/>
                </a:lnTo>
                <a:lnTo>
                  <a:pt x="44" y="97"/>
                </a:lnTo>
                <a:lnTo>
                  <a:pt x="48" y="103"/>
                </a:lnTo>
                <a:lnTo>
                  <a:pt x="59" y="95"/>
                </a:lnTo>
                <a:lnTo>
                  <a:pt x="71" y="90"/>
                </a:lnTo>
                <a:lnTo>
                  <a:pt x="73" y="90"/>
                </a:lnTo>
                <a:lnTo>
                  <a:pt x="71" y="88"/>
                </a:lnTo>
                <a:lnTo>
                  <a:pt x="71" y="86"/>
                </a:lnTo>
                <a:close/>
                <a:moveTo>
                  <a:pt x="50" y="185"/>
                </a:moveTo>
                <a:lnTo>
                  <a:pt x="46" y="190"/>
                </a:lnTo>
                <a:lnTo>
                  <a:pt x="42" y="196"/>
                </a:lnTo>
                <a:lnTo>
                  <a:pt x="52" y="200"/>
                </a:lnTo>
                <a:lnTo>
                  <a:pt x="61" y="202"/>
                </a:lnTo>
                <a:lnTo>
                  <a:pt x="69" y="206"/>
                </a:lnTo>
                <a:lnTo>
                  <a:pt x="71" y="206"/>
                </a:lnTo>
                <a:lnTo>
                  <a:pt x="71" y="206"/>
                </a:lnTo>
                <a:lnTo>
                  <a:pt x="69" y="206"/>
                </a:lnTo>
                <a:lnTo>
                  <a:pt x="69" y="206"/>
                </a:lnTo>
                <a:lnTo>
                  <a:pt x="61" y="200"/>
                </a:lnTo>
                <a:lnTo>
                  <a:pt x="56" y="194"/>
                </a:lnTo>
                <a:lnTo>
                  <a:pt x="50" y="189"/>
                </a:lnTo>
                <a:lnTo>
                  <a:pt x="50" y="187"/>
                </a:lnTo>
                <a:lnTo>
                  <a:pt x="50" y="185"/>
                </a:lnTo>
                <a:close/>
                <a:moveTo>
                  <a:pt x="227" y="126"/>
                </a:moveTo>
                <a:lnTo>
                  <a:pt x="235" y="145"/>
                </a:lnTo>
                <a:lnTo>
                  <a:pt x="244" y="164"/>
                </a:lnTo>
                <a:lnTo>
                  <a:pt x="240" y="147"/>
                </a:lnTo>
                <a:lnTo>
                  <a:pt x="235" y="130"/>
                </a:lnTo>
                <a:lnTo>
                  <a:pt x="227" y="126"/>
                </a:lnTo>
                <a:lnTo>
                  <a:pt x="227" y="126"/>
                </a:lnTo>
                <a:lnTo>
                  <a:pt x="227" y="126"/>
                </a:lnTo>
                <a:lnTo>
                  <a:pt x="225" y="126"/>
                </a:lnTo>
                <a:lnTo>
                  <a:pt x="227" y="126"/>
                </a:lnTo>
                <a:close/>
                <a:moveTo>
                  <a:pt x="195" y="229"/>
                </a:moveTo>
                <a:lnTo>
                  <a:pt x="162" y="238"/>
                </a:lnTo>
                <a:lnTo>
                  <a:pt x="181" y="238"/>
                </a:lnTo>
                <a:lnTo>
                  <a:pt x="198" y="234"/>
                </a:lnTo>
                <a:lnTo>
                  <a:pt x="198" y="232"/>
                </a:lnTo>
                <a:lnTo>
                  <a:pt x="200" y="229"/>
                </a:lnTo>
                <a:lnTo>
                  <a:pt x="196" y="229"/>
                </a:lnTo>
                <a:lnTo>
                  <a:pt x="195" y="229"/>
                </a:lnTo>
                <a:close/>
                <a:moveTo>
                  <a:pt x="50" y="185"/>
                </a:moveTo>
                <a:lnTo>
                  <a:pt x="52" y="185"/>
                </a:lnTo>
                <a:lnTo>
                  <a:pt x="54" y="185"/>
                </a:lnTo>
                <a:lnTo>
                  <a:pt x="61" y="187"/>
                </a:lnTo>
                <a:lnTo>
                  <a:pt x="71" y="189"/>
                </a:lnTo>
                <a:lnTo>
                  <a:pt x="69" y="187"/>
                </a:lnTo>
                <a:lnTo>
                  <a:pt x="67" y="185"/>
                </a:lnTo>
                <a:lnTo>
                  <a:pt x="67" y="183"/>
                </a:lnTo>
                <a:lnTo>
                  <a:pt x="67" y="181"/>
                </a:lnTo>
                <a:lnTo>
                  <a:pt x="69" y="181"/>
                </a:lnTo>
                <a:lnTo>
                  <a:pt x="78" y="185"/>
                </a:lnTo>
                <a:lnTo>
                  <a:pt x="88" y="187"/>
                </a:lnTo>
                <a:lnTo>
                  <a:pt x="88" y="185"/>
                </a:lnTo>
                <a:lnTo>
                  <a:pt x="90" y="183"/>
                </a:lnTo>
                <a:lnTo>
                  <a:pt x="92" y="181"/>
                </a:lnTo>
                <a:lnTo>
                  <a:pt x="94" y="181"/>
                </a:lnTo>
                <a:lnTo>
                  <a:pt x="96" y="181"/>
                </a:lnTo>
                <a:lnTo>
                  <a:pt x="97" y="179"/>
                </a:lnTo>
                <a:lnTo>
                  <a:pt x="99" y="179"/>
                </a:lnTo>
                <a:lnTo>
                  <a:pt x="99" y="175"/>
                </a:lnTo>
                <a:lnTo>
                  <a:pt x="99" y="173"/>
                </a:lnTo>
                <a:lnTo>
                  <a:pt x="99" y="171"/>
                </a:lnTo>
                <a:lnTo>
                  <a:pt x="101" y="170"/>
                </a:lnTo>
                <a:lnTo>
                  <a:pt x="103" y="170"/>
                </a:lnTo>
                <a:lnTo>
                  <a:pt x="103" y="170"/>
                </a:lnTo>
                <a:lnTo>
                  <a:pt x="105" y="171"/>
                </a:lnTo>
                <a:lnTo>
                  <a:pt x="101" y="171"/>
                </a:lnTo>
                <a:lnTo>
                  <a:pt x="103" y="175"/>
                </a:lnTo>
                <a:lnTo>
                  <a:pt x="103" y="177"/>
                </a:lnTo>
                <a:lnTo>
                  <a:pt x="101" y="179"/>
                </a:lnTo>
                <a:lnTo>
                  <a:pt x="99" y="181"/>
                </a:lnTo>
                <a:lnTo>
                  <a:pt x="96" y="183"/>
                </a:lnTo>
                <a:lnTo>
                  <a:pt x="94" y="185"/>
                </a:lnTo>
                <a:lnTo>
                  <a:pt x="92" y="185"/>
                </a:lnTo>
                <a:lnTo>
                  <a:pt x="92" y="187"/>
                </a:lnTo>
                <a:lnTo>
                  <a:pt x="92" y="187"/>
                </a:lnTo>
                <a:lnTo>
                  <a:pt x="92" y="189"/>
                </a:lnTo>
                <a:lnTo>
                  <a:pt x="92" y="190"/>
                </a:lnTo>
                <a:lnTo>
                  <a:pt x="90" y="190"/>
                </a:lnTo>
                <a:lnTo>
                  <a:pt x="86" y="189"/>
                </a:lnTo>
                <a:lnTo>
                  <a:pt x="80" y="189"/>
                </a:lnTo>
                <a:lnTo>
                  <a:pt x="75" y="187"/>
                </a:lnTo>
                <a:lnTo>
                  <a:pt x="80" y="190"/>
                </a:lnTo>
                <a:lnTo>
                  <a:pt x="86" y="194"/>
                </a:lnTo>
                <a:lnTo>
                  <a:pt x="88" y="196"/>
                </a:lnTo>
                <a:lnTo>
                  <a:pt x="86" y="196"/>
                </a:lnTo>
                <a:lnTo>
                  <a:pt x="86" y="198"/>
                </a:lnTo>
                <a:lnTo>
                  <a:pt x="78" y="194"/>
                </a:lnTo>
                <a:lnTo>
                  <a:pt x="71" y="192"/>
                </a:lnTo>
                <a:lnTo>
                  <a:pt x="63" y="189"/>
                </a:lnTo>
                <a:lnTo>
                  <a:pt x="61" y="189"/>
                </a:lnTo>
                <a:lnTo>
                  <a:pt x="57" y="189"/>
                </a:lnTo>
                <a:lnTo>
                  <a:pt x="56" y="190"/>
                </a:lnTo>
                <a:lnTo>
                  <a:pt x="69" y="200"/>
                </a:lnTo>
                <a:lnTo>
                  <a:pt x="82" y="211"/>
                </a:lnTo>
                <a:lnTo>
                  <a:pt x="97" y="208"/>
                </a:lnTo>
                <a:lnTo>
                  <a:pt x="115" y="204"/>
                </a:lnTo>
                <a:lnTo>
                  <a:pt x="117" y="204"/>
                </a:lnTo>
                <a:lnTo>
                  <a:pt x="118" y="206"/>
                </a:lnTo>
                <a:lnTo>
                  <a:pt x="118" y="206"/>
                </a:lnTo>
                <a:lnTo>
                  <a:pt x="118" y="208"/>
                </a:lnTo>
                <a:lnTo>
                  <a:pt x="120" y="210"/>
                </a:lnTo>
                <a:lnTo>
                  <a:pt x="122" y="210"/>
                </a:lnTo>
                <a:lnTo>
                  <a:pt x="132" y="217"/>
                </a:lnTo>
                <a:lnTo>
                  <a:pt x="141" y="225"/>
                </a:lnTo>
                <a:lnTo>
                  <a:pt x="143" y="227"/>
                </a:lnTo>
                <a:lnTo>
                  <a:pt x="145" y="225"/>
                </a:lnTo>
                <a:lnTo>
                  <a:pt x="147" y="225"/>
                </a:lnTo>
                <a:lnTo>
                  <a:pt x="158" y="219"/>
                </a:lnTo>
                <a:lnTo>
                  <a:pt x="170" y="215"/>
                </a:lnTo>
                <a:lnTo>
                  <a:pt x="162" y="215"/>
                </a:lnTo>
                <a:lnTo>
                  <a:pt x="155" y="215"/>
                </a:lnTo>
                <a:lnTo>
                  <a:pt x="149" y="213"/>
                </a:lnTo>
                <a:lnTo>
                  <a:pt x="147" y="211"/>
                </a:lnTo>
                <a:lnTo>
                  <a:pt x="147" y="210"/>
                </a:lnTo>
                <a:lnTo>
                  <a:pt x="149" y="208"/>
                </a:lnTo>
                <a:lnTo>
                  <a:pt x="151" y="206"/>
                </a:lnTo>
                <a:lnTo>
                  <a:pt x="158" y="204"/>
                </a:lnTo>
                <a:lnTo>
                  <a:pt x="166" y="202"/>
                </a:lnTo>
                <a:lnTo>
                  <a:pt x="176" y="198"/>
                </a:lnTo>
                <a:lnTo>
                  <a:pt x="170" y="198"/>
                </a:lnTo>
                <a:lnTo>
                  <a:pt x="166" y="198"/>
                </a:lnTo>
                <a:lnTo>
                  <a:pt x="164" y="196"/>
                </a:lnTo>
                <a:lnTo>
                  <a:pt x="162" y="194"/>
                </a:lnTo>
                <a:lnTo>
                  <a:pt x="164" y="192"/>
                </a:lnTo>
                <a:lnTo>
                  <a:pt x="166" y="190"/>
                </a:lnTo>
                <a:lnTo>
                  <a:pt x="168" y="189"/>
                </a:lnTo>
                <a:lnTo>
                  <a:pt x="170" y="189"/>
                </a:lnTo>
                <a:lnTo>
                  <a:pt x="172" y="187"/>
                </a:lnTo>
                <a:lnTo>
                  <a:pt x="172" y="185"/>
                </a:lnTo>
                <a:lnTo>
                  <a:pt x="166" y="181"/>
                </a:lnTo>
                <a:lnTo>
                  <a:pt x="160" y="177"/>
                </a:lnTo>
                <a:lnTo>
                  <a:pt x="160" y="175"/>
                </a:lnTo>
                <a:lnTo>
                  <a:pt x="162" y="175"/>
                </a:lnTo>
                <a:lnTo>
                  <a:pt x="164" y="173"/>
                </a:lnTo>
                <a:lnTo>
                  <a:pt x="166" y="173"/>
                </a:lnTo>
                <a:lnTo>
                  <a:pt x="164" y="175"/>
                </a:lnTo>
                <a:lnTo>
                  <a:pt x="164" y="175"/>
                </a:lnTo>
                <a:lnTo>
                  <a:pt x="164" y="177"/>
                </a:lnTo>
                <a:lnTo>
                  <a:pt x="168" y="179"/>
                </a:lnTo>
                <a:lnTo>
                  <a:pt x="172" y="183"/>
                </a:lnTo>
                <a:lnTo>
                  <a:pt x="176" y="187"/>
                </a:lnTo>
                <a:lnTo>
                  <a:pt x="172" y="189"/>
                </a:lnTo>
                <a:lnTo>
                  <a:pt x="170" y="192"/>
                </a:lnTo>
                <a:lnTo>
                  <a:pt x="166" y="194"/>
                </a:lnTo>
                <a:lnTo>
                  <a:pt x="170" y="194"/>
                </a:lnTo>
                <a:lnTo>
                  <a:pt x="174" y="196"/>
                </a:lnTo>
                <a:lnTo>
                  <a:pt x="177" y="196"/>
                </a:lnTo>
                <a:lnTo>
                  <a:pt x="179" y="194"/>
                </a:lnTo>
                <a:lnTo>
                  <a:pt x="183" y="194"/>
                </a:lnTo>
                <a:lnTo>
                  <a:pt x="185" y="196"/>
                </a:lnTo>
                <a:lnTo>
                  <a:pt x="185" y="198"/>
                </a:lnTo>
                <a:lnTo>
                  <a:pt x="185" y="198"/>
                </a:lnTo>
                <a:lnTo>
                  <a:pt x="168" y="204"/>
                </a:lnTo>
                <a:lnTo>
                  <a:pt x="153" y="210"/>
                </a:lnTo>
                <a:lnTo>
                  <a:pt x="153" y="210"/>
                </a:lnTo>
                <a:lnTo>
                  <a:pt x="151" y="210"/>
                </a:lnTo>
                <a:lnTo>
                  <a:pt x="151" y="211"/>
                </a:lnTo>
                <a:lnTo>
                  <a:pt x="153" y="211"/>
                </a:lnTo>
                <a:lnTo>
                  <a:pt x="168" y="213"/>
                </a:lnTo>
                <a:lnTo>
                  <a:pt x="183" y="211"/>
                </a:lnTo>
                <a:lnTo>
                  <a:pt x="196" y="208"/>
                </a:lnTo>
                <a:lnTo>
                  <a:pt x="198" y="210"/>
                </a:lnTo>
                <a:lnTo>
                  <a:pt x="198" y="211"/>
                </a:lnTo>
                <a:lnTo>
                  <a:pt x="198" y="211"/>
                </a:lnTo>
                <a:lnTo>
                  <a:pt x="172" y="219"/>
                </a:lnTo>
                <a:lnTo>
                  <a:pt x="147" y="227"/>
                </a:lnTo>
                <a:lnTo>
                  <a:pt x="149" y="229"/>
                </a:lnTo>
                <a:lnTo>
                  <a:pt x="151" y="229"/>
                </a:lnTo>
                <a:lnTo>
                  <a:pt x="156" y="229"/>
                </a:lnTo>
                <a:lnTo>
                  <a:pt x="164" y="229"/>
                </a:lnTo>
                <a:lnTo>
                  <a:pt x="172" y="229"/>
                </a:lnTo>
                <a:lnTo>
                  <a:pt x="185" y="227"/>
                </a:lnTo>
                <a:lnTo>
                  <a:pt x="200" y="225"/>
                </a:lnTo>
                <a:lnTo>
                  <a:pt x="204" y="208"/>
                </a:lnTo>
                <a:lnTo>
                  <a:pt x="204" y="189"/>
                </a:lnTo>
                <a:lnTo>
                  <a:pt x="206" y="189"/>
                </a:lnTo>
                <a:lnTo>
                  <a:pt x="208" y="187"/>
                </a:lnTo>
                <a:lnTo>
                  <a:pt x="208" y="185"/>
                </a:lnTo>
                <a:lnTo>
                  <a:pt x="252" y="168"/>
                </a:lnTo>
                <a:lnTo>
                  <a:pt x="252" y="168"/>
                </a:lnTo>
                <a:lnTo>
                  <a:pt x="254" y="168"/>
                </a:lnTo>
                <a:lnTo>
                  <a:pt x="254" y="166"/>
                </a:lnTo>
                <a:lnTo>
                  <a:pt x="254" y="166"/>
                </a:lnTo>
                <a:lnTo>
                  <a:pt x="248" y="156"/>
                </a:lnTo>
                <a:lnTo>
                  <a:pt x="244" y="145"/>
                </a:lnTo>
                <a:lnTo>
                  <a:pt x="244" y="145"/>
                </a:lnTo>
                <a:lnTo>
                  <a:pt x="244" y="145"/>
                </a:lnTo>
                <a:lnTo>
                  <a:pt x="244" y="147"/>
                </a:lnTo>
                <a:lnTo>
                  <a:pt x="244" y="149"/>
                </a:lnTo>
                <a:lnTo>
                  <a:pt x="246" y="152"/>
                </a:lnTo>
                <a:lnTo>
                  <a:pt x="246" y="154"/>
                </a:lnTo>
                <a:lnTo>
                  <a:pt x="246" y="158"/>
                </a:lnTo>
                <a:lnTo>
                  <a:pt x="248" y="162"/>
                </a:lnTo>
                <a:lnTo>
                  <a:pt x="246" y="166"/>
                </a:lnTo>
                <a:lnTo>
                  <a:pt x="246" y="168"/>
                </a:lnTo>
                <a:lnTo>
                  <a:pt x="244" y="168"/>
                </a:lnTo>
                <a:lnTo>
                  <a:pt x="242" y="166"/>
                </a:lnTo>
                <a:lnTo>
                  <a:pt x="238" y="158"/>
                </a:lnTo>
                <a:lnTo>
                  <a:pt x="233" y="149"/>
                </a:lnTo>
                <a:lnTo>
                  <a:pt x="229" y="139"/>
                </a:lnTo>
                <a:lnTo>
                  <a:pt x="229" y="145"/>
                </a:lnTo>
                <a:lnTo>
                  <a:pt x="231" y="150"/>
                </a:lnTo>
                <a:lnTo>
                  <a:pt x="231" y="154"/>
                </a:lnTo>
                <a:lnTo>
                  <a:pt x="231" y="156"/>
                </a:lnTo>
                <a:lnTo>
                  <a:pt x="229" y="158"/>
                </a:lnTo>
                <a:lnTo>
                  <a:pt x="227" y="160"/>
                </a:lnTo>
                <a:lnTo>
                  <a:pt x="225" y="158"/>
                </a:lnTo>
                <a:lnTo>
                  <a:pt x="223" y="158"/>
                </a:lnTo>
                <a:lnTo>
                  <a:pt x="217" y="149"/>
                </a:lnTo>
                <a:lnTo>
                  <a:pt x="214" y="139"/>
                </a:lnTo>
                <a:lnTo>
                  <a:pt x="214" y="141"/>
                </a:lnTo>
                <a:lnTo>
                  <a:pt x="214" y="145"/>
                </a:lnTo>
                <a:lnTo>
                  <a:pt x="214" y="149"/>
                </a:lnTo>
                <a:lnTo>
                  <a:pt x="214" y="150"/>
                </a:lnTo>
                <a:lnTo>
                  <a:pt x="212" y="150"/>
                </a:lnTo>
                <a:lnTo>
                  <a:pt x="208" y="149"/>
                </a:lnTo>
                <a:lnTo>
                  <a:pt x="206" y="147"/>
                </a:lnTo>
                <a:lnTo>
                  <a:pt x="202" y="145"/>
                </a:lnTo>
                <a:lnTo>
                  <a:pt x="193" y="147"/>
                </a:lnTo>
                <a:lnTo>
                  <a:pt x="181" y="150"/>
                </a:lnTo>
                <a:lnTo>
                  <a:pt x="189" y="145"/>
                </a:lnTo>
                <a:lnTo>
                  <a:pt x="196" y="143"/>
                </a:lnTo>
                <a:lnTo>
                  <a:pt x="204" y="141"/>
                </a:lnTo>
                <a:lnTo>
                  <a:pt x="206" y="143"/>
                </a:lnTo>
                <a:lnTo>
                  <a:pt x="208" y="145"/>
                </a:lnTo>
                <a:lnTo>
                  <a:pt x="208" y="145"/>
                </a:lnTo>
                <a:lnTo>
                  <a:pt x="210" y="147"/>
                </a:lnTo>
                <a:lnTo>
                  <a:pt x="212" y="147"/>
                </a:lnTo>
                <a:lnTo>
                  <a:pt x="210" y="141"/>
                </a:lnTo>
                <a:lnTo>
                  <a:pt x="210" y="135"/>
                </a:lnTo>
                <a:lnTo>
                  <a:pt x="210" y="133"/>
                </a:lnTo>
                <a:lnTo>
                  <a:pt x="210" y="131"/>
                </a:lnTo>
                <a:lnTo>
                  <a:pt x="210" y="130"/>
                </a:lnTo>
                <a:lnTo>
                  <a:pt x="212" y="130"/>
                </a:lnTo>
                <a:lnTo>
                  <a:pt x="214" y="131"/>
                </a:lnTo>
                <a:lnTo>
                  <a:pt x="214" y="133"/>
                </a:lnTo>
                <a:lnTo>
                  <a:pt x="219" y="145"/>
                </a:lnTo>
                <a:lnTo>
                  <a:pt x="227" y="156"/>
                </a:lnTo>
                <a:lnTo>
                  <a:pt x="225" y="139"/>
                </a:lnTo>
                <a:lnTo>
                  <a:pt x="219" y="124"/>
                </a:lnTo>
                <a:lnTo>
                  <a:pt x="216" y="120"/>
                </a:lnTo>
                <a:lnTo>
                  <a:pt x="210" y="118"/>
                </a:lnTo>
                <a:lnTo>
                  <a:pt x="204" y="116"/>
                </a:lnTo>
                <a:lnTo>
                  <a:pt x="202" y="114"/>
                </a:lnTo>
                <a:lnTo>
                  <a:pt x="198" y="112"/>
                </a:lnTo>
                <a:lnTo>
                  <a:pt x="195" y="112"/>
                </a:lnTo>
                <a:lnTo>
                  <a:pt x="193" y="111"/>
                </a:lnTo>
                <a:lnTo>
                  <a:pt x="191" y="109"/>
                </a:lnTo>
                <a:lnTo>
                  <a:pt x="191" y="105"/>
                </a:lnTo>
                <a:lnTo>
                  <a:pt x="191" y="103"/>
                </a:lnTo>
                <a:lnTo>
                  <a:pt x="193" y="101"/>
                </a:lnTo>
                <a:lnTo>
                  <a:pt x="193" y="97"/>
                </a:lnTo>
                <a:lnTo>
                  <a:pt x="193" y="88"/>
                </a:lnTo>
                <a:lnTo>
                  <a:pt x="193" y="80"/>
                </a:lnTo>
                <a:lnTo>
                  <a:pt x="191" y="72"/>
                </a:lnTo>
                <a:lnTo>
                  <a:pt x="168" y="65"/>
                </a:lnTo>
                <a:lnTo>
                  <a:pt x="179" y="71"/>
                </a:lnTo>
                <a:lnTo>
                  <a:pt x="191" y="76"/>
                </a:lnTo>
                <a:lnTo>
                  <a:pt x="191" y="78"/>
                </a:lnTo>
                <a:lnTo>
                  <a:pt x="191" y="80"/>
                </a:lnTo>
                <a:lnTo>
                  <a:pt x="189" y="80"/>
                </a:lnTo>
                <a:lnTo>
                  <a:pt x="174" y="76"/>
                </a:lnTo>
                <a:lnTo>
                  <a:pt x="160" y="72"/>
                </a:lnTo>
                <a:lnTo>
                  <a:pt x="168" y="76"/>
                </a:lnTo>
                <a:lnTo>
                  <a:pt x="176" y="84"/>
                </a:lnTo>
                <a:lnTo>
                  <a:pt x="176" y="84"/>
                </a:lnTo>
                <a:lnTo>
                  <a:pt x="177" y="86"/>
                </a:lnTo>
                <a:lnTo>
                  <a:pt x="177" y="86"/>
                </a:lnTo>
                <a:lnTo>
                  <a:pt x="174" y="88"/>
                </a:lnTo>
                <a:lnTo>
                  <a:pt x="170" y="88"/>
                </a:lnTo>
                <a:lnTo>
                  <a:pt x="166" y="88"/>
                </a:lnTo>
                <a:lnTo>
                  <a:pt x="168" y="90"/>
                </a:lnTo>
                <a:lnTo>
                  <a:pt x="168" y="91"/>
                </a:lnTo>
                <a:lnTo>
                  <a:pt x="168" y="93"/>
                </a:lnTo>
                <a:lnTo>
                  <a:pt x="168" y="93"/>
                </a:lnTo>
                <a:lnTo>
                  <a:pt x="166" y="95"/>
                </a:lnTo>
                <a:lnTo>
                  <a:pt x="164" y="97"/>
                </a:lnTo>
                <a:lnTo>
                  <a:pt x="164" y="99"/>
                </a:lnTo>
                <a:lnTo>
                  <a:pt x="164" y="101"/>
                </a:lnTo>
                <a:lnTo>
                  <a:pt x="164" y="103"/>
                </a:lnTo>
                <a:lnTo>
                  <a:pt x="162" y="103"/>
                </a:lnTo>
                <a:lnTo>
                  <a:pt x="162" y="103"/>
                </a:lnTo>
                <a:lnTo>
                  <a:pt x="160" y="101"/>
                </a:lnTo>
                <a:lnTo>
                  <a:pt x="160" y="99"/>
                </a:lnTo>
                <a:lnTo>
                  <a:pt x="160" y="97"/>
                </a:lnTo>
                <a:lnTo>
                  <a:pt x="162" y="95"/>
                </a:lnTo>
                <a:lnTo>
                  <a:pt x="164" y="93"/>
                </a:lnTo>
                <a:lnTo>
                  <a:pt x="166" y="93"/>
                </a:lnTo>
                <a:lnTo>
                  <a:pt x="166" y="91"/>
                </a:lnTo>
                <a:lnTo>
                  <a:pt x="160" y="88"/>
                </a:lnTo>
                <a:lnTo>
                  <a:pt x="155" y="84"/>
                </a:lnTo>
                <a:lnTo>
                  <a:pt x="153" y="84"/>
                </a:lnTo>
                <a:lnTo>
                  <a:pt x="153" y="82"/>
                </a:lnTo>
                <a:lnTo>
                  <a:pt x="155" y="80"/>
                </a:lnTo>
                <a:lnTo>
                  <a:pt x="160" y="82"/>
                </a:lnTo>
                <a:lnTo>
                  <a:pt x="166" y="84"/>
                </a:lnTo>
                <a:lnTo>
                  <a:pt x="174" y="86"/>
                </a:lnTo>
                <a:lnTo>
                  <a:pt x="172" y="82"/>
                </a:lnTo>
                <a:lnTo>
                  <a:pt x="170" y="80"/>
                </a:lnTo>
                <a:lnTo>
                  <a:pt x="160" y="76"/>
                </a:lnTo>
                <a:lnTo>
                  <a:pt x="153" y="72"/>
                </a:lnTo>
                <a:lnTo>
                  <a:pt x="151" y="72"/>
                </a:lnTo>
                <a:lnTo>
                  <a:pt x="149" y="72"/>
                </a:lnTo>
                <a:lnTo>
                  <a:pt x="147" y="74"/>
                </a:lnTo>
                <a:lnTo>
                  <a:pt x="147" y="76"/>
                </a:lnTo>
                <a:lnTo>
                  <a:pt x="147" y="76"/>
                </a:lnTo>
                <a:lnTo>
                  <a:pt x="145" y="74"/>
                </a:lnTo>
                <a:lnTo>
                  <a:pt x="145" y="78"/>
                </a:lnTo>
                <a:lnTo>
                  <a:pt x="143" y="80"/>
                </a:lnTo>
                <a:lnTo>
                  <a:pt x="139" y="82"/>
                </a:lnTo>
                <a:lnTo>
                  <a:pt x="137" y="86"/>
                </a:lnTo>
                <a:lnTo>
                  <a:pt x="136" y="86"/>
                </a:lnTo>
                <a:lnTo>
                  <a:pt x="136" y="88"/>
                </a:lnTo>
                <a:lnTo>
                  <a:pt x="136" y="88"/>
                </a:lnTo>
                <a:lnTo>
                  <a:pt x="136" y="90"/>
                </a:lnTo>
                <a:lnTo>
                  <a:pt x="134" y="88"/>
                </a:lnTo>
                <a:lnTo>
                  <a:pt x="134" y="88"/>
                </a:lnTo>
                <a:lnTo>
                  <a:pt x="134" y="88"/>
                </a:lnTo>
                <a:lnTo>
                  <a:pt x="134" y="90"/>
                </a:lnTo>
                <a:lnTo>
                  <a:pt x="130" y="95"/>
                </a:lnTo>
                <a:lnTo>
                  <a:pt x="124" y="99"/>
                </a:lnTo>
                <a:lnTo>
                  <a:pt x="118" y="103"/>
                </a:lnTo>
                <a:lnTo>
                  <a:pt x="118" y="103"/>
                </a:lnTo>
                <a:lnTo>
                  <a:pt x="117" y="103"/>
                </a:lnTo>
                <a:lnTo>
                  <a:pt x="80" y="88"/>
                </a:lnTo>
                <a:lnTo>
                  <a:pt x="77" y="90"/>
                </a:lnTo>
                <a:lnTo>
                  <a:pt x="71" y="93"/>
                </a:lnTo>
                <a:lnTo>
                  <a:pt x="77" y="93"/>
                </a:lnTo>
                <a:lnTo>
                  <a:pt x="80" y="91"/>
                </a:lnTo>
                <a:lnTo>
                  <a:pt x="82" y="93"/>
                </a:lnTo>
                <a:lnTo>
                  <a:pt x="80" y="97"/>
                </a:lnTo>
                <a:lnTo>
                  <a:pt x="77" y="101"/>
                </a:lnTo>
                <a:lnTo>
                  <a:pt x="75" y="103"/>
                </a:lnTo>
                <a:lnTo>
                  <a:pt x="78" y="103"/>
                </a:lnTo>
                <a:lnTo>
                  <a:pt x="82" y="101"/>
                </a:lnTo>
                <a:lnTo>
                  <a:pt x="88" y="103"/>
                </a:lnTo>
                <a:lnTo>
                  <a:pt x="86" y="105"/>
                </a:lnTo>
                <a:lnTo>
                  <a:pt x="84" y="107"/>
                </a:lnTo>
                <a:lnTo>
                  <a:pt x="86" y="107"/>
                </a:lnTo>
                <a:lnTo>
                  <a:pt x="88" y="107"/>
                </a:lnTo>
                <a:lnTo>
                  <a:pt x="90" y="107"/>
                </a:lnTo>
                <a:lnTo>
                  <a:pt x="92" y="109"/>
                </a:lnTo>
                <a:lnTo>
                  <a:pt x="92" y="109"/>
                </a:lnTo>
                <a:lnTo>
                  <a:pt x="92" y="111"/>
                </a:lnTo>
                <a:lnTo>
                  <a:pt x="94" y="112"/>
                </a:lnTo>
                <a:lnTo>
                  <a:pt x="94" y="114"/>
                </a:lnTo>
                <a:lnTo>
                  <a:pt x="94" y="116"/>
                </a:lnTo>
                <a:lnTo>
                  <a:pt x="92" y="114"/>
                </a:lnTo>
                <a:lnTo>
                  <a:pt x="90" y="112"/>
                </a:lnTo>
                <a:lnTo>
                  <a:pt x="90" y="111"/>
                </a:lnTo>
                <a:lnTo>
                  <a:pt x="84" y="111"/>
                </a:lnTo>
                <a:lnTo>
                  <a:pt x="80" y="112"/>
                </a:lnTo>
                <a:lnTo>
                  <a:pt x="78" y="111"/>
                </a:lnTo>
                <a:lnTo>
                  <a:pt x="78" y="111"/>
                </a:lnTo>
                <a:lnTo>
                  <a:pt x="78" y="109"/>
                </a:lnTo>
                <a:lnTo>
                  <a:pt x="80" y="107"/>
                </a:lnTo>
                <a:lnTo>
                  <a:pt x="82" y="105"/>
                </a:lnTo>
                <a:lnTo>
                  <a:pt x="75" y="107"/>
                </a:lnTo>
                <a:lnTo>
                  <a:pt x="69" y="109"/>
                </a:lnTo>
                <a:lnTo>
                  <a:pt x="67" y="109"/>
                </a:lnTo>
                <a:lnTo>
                  <a:pt x="65" y="109"/>
                </a:lnTo>
                <a:lnTo>
                  <a:pt x="65" y="109"/>
                </a:lnTo>
                <a:lnTo>
                  <a:pt x="65" y="109"/>
                </a:lnTo>
                <a:lnTo>
                  <a:pt x="67" y="105"/>
                </a:lnTo>
                <a:lnTo>
                  <a:pt x="71" y="101"/>
                </a:lnTo>
                <a:lnTo>
                  <a:pt x="75" y="99"/>
                </a:lnTo>
                <a:lnTo>
                  <a:pt x="78" y="95"/>
                </a:lnTo>
                <a:lnTo>
                  <a:pt x="67" y="97"/>
                </a:lnTo>
                <a:lnTo>
                  <a:pt x="59" y="101"/>
                </a:lnTo>
                <a:lnTo>
                  <a:pt x="50" y="107"/>
                </a:lnTo>
                <a:lnTo>
                  <a:pt x="61" y="124"/>
                </a:lnTo>
                <a:lnTo>
                  <a:pt x="65" y="131"/>
                </a:lnTo>
                <a:lnTo>
                  <a:pt x="69" y="139"/>
                </a:lnTo>
                <a:lnTo>
                  <a:pt x="73" y="147"/>
                </a:lnTo>
                <a:lnTo>
                  <a:pt x="75" y="147"/>
                </a:lnTo>
                <a:lnTo>
                  <a:pt x="77" y="147"/>
                </a:lnTo>
                <a:lnTo>
                  <a:pt x="77" y="149"/>
                </a:lnTo>
                <a:lnTo>
                  <a:pt x="75" y="149"/>
                </a:lnTo>
                <a:lnTo>
                  <a:pt x="73" y="150"/>
                </a:lnTo>
                <a:lnTo>
                  <a:pt x="73" y="152"/>
                </a:lnTo>
                <a:lnTo>
                  <a:pt x="73" y="156"/>
                </a:lnTo>
                <a:lnTo>
                  <a:pt x="73" y="158"/>
                </a:lnTo>
                <a:lnTo>
                  <a:pt x="69" y="164"/>
                </a:lnTo>
                <a:lnTo>
                  <a:pt x="65" y="166"/>
                </a:lnTo>
                <a:lnTo>
                  <a:pt x="59" y="170"/>
                </a:lnTo>
                <a:lnTo>
                  <a:pt x="56" y="175"/>
                </a:lnTo>
                <a:lnTo>
                  <a:pt x="54" y="181"/>
                </a:lnTo>
                <a:lnTo>
                  <a:pt x="50" y="185"/>
                </a:lnTo>
                <a:close/>
                <a:moveTo>
                  <a:pt x="195" y="0"/>
                </a:moveTo>
                <a:lnTo>
                  <a:pt x="195" y="0"/>
                </a:lnTo>
                <a:lnTo>
                  <a:pt x="196" y="2"/>
                </a:lnTo>
                <a:lnTo>
                  <a:pt x="198" y="4"/>
                </a:lnTo>
                <a:lnTo>
                  <a:pt x="198" y="6"/>
                </a:lnTo>
                <a:lnTo>
                  <a:pt x="196" y="10"/>
                </a:lnTo>
                <a:lnTo>
                  <a:pt x="200" y="10"/>
                </a:lnTo>
                <a:lnTo>
                  <a:pt x="202" y="10"/>
                </a:lnTo>
                <a:lnTo>
                  <a:pt x="204" y="12"/>
                </a:lnTo>
                <a:lnTo>
                  <a:pt x="202" y="13"/>
                </a:lnTo>
                <a:lnTo>
                  <a:pt x="202" y="15"/>
                </a:lnTo>
                <a:lnTo>
                  <a:pt x="200" y="15"/>
                </a:lnTo>
                <a:lnTo>
                  <a:pt x="200" y="32"/>
                </a:lnTo>
                <a:lnTo>
                  <a:pt x="200" y="48"/>
                </a:lnTo>
                <a:lnTo>
                  <a:pt x="204" y="88"/>
                </a:lnTo>
                <a:lnTo>
                  <a:pt x="206" y="91"/>
                </a:lnTo>
                <a:lnTo>
                  <a:pt x="206" y="97"/>
                </a:lnTo>
                <a:lnTo>
                  <a:pt x="206" y="103"/>
                </a:lnTo>
                <a:lnTo>
                  <a:pt x="248" y="120"/>
                </a:lnTo>
                <a:lnTo>
                  <a:pt x="305" y="149"/>
                </a:lnTo>
                <a:lnTo>
                  <a:pt x="320" y="145"/>
                </a:lnTo>
                <a:lnTo>
                  <a:pt x="335" y="139"/>
                </a:lnTo>
                <a:lnTo>
                  <a:pt x="337" y="139"/>
                </a:lnTo>
                <a:lnTo>
                  <a:pt x="339" y="141"/>
                </a:lnTo>
                <a:lnTo>
                  <a:pt x="339" y="143"/>
                </a:lnTo>
                <a:lnTo>
                  <a:pt x="337" y="145"/>
                </a:lnTo>
                <a:lnTo>
                  <a:pt x="337" y="147"/>
                </a:lnTo>
                <a:lnTo>
                  <a:pt x="335" y="147"/>
                </a:lnTo>
                <a:lnTo>
                  <a:pt x="328" y="150"/>
                </a:lnTo>
                <a:lnTo>
                  <a:pt x="322" y="152"/>
                </a:lnTo>
                <a:lnTo>
                  <a:pt x="315" y="154"/>
                </a:lnTo>
                <a:lnTo>
                  <a:pt x="315" y="154"/>
                </a:lnTo>
                <a:lnTo>
                  <a:pt x="315" y="154"/>
                </a:lnTo>
                <a:lnTo>
                  <a:pt x="316" y="156"/>
                </a:lnTo>
                <a:lnTo>
                  <a:pt x="318" y="156"/>
                </a:lnTo>
                <a:lnTo>
                  <a:pt x="320" y="158"/>
                </a:lnTo>
                <a:lnTo>
                  <a:pt x="324" y="160"/>
                </a:lnTo>
                <a:lnTo>
                  <a:pt x="326" y="162"/>
                </a:lnTo>
                <a:lnTo>
                  <a:pt x="326" y="164"/>
                </a:lnTo>
                <a:lnTo>
                  <a:pt x="326" y="166"/>
                </a:lnTo>
                <a:lnTo>
                  <a:pt x="324" y="168"/>
                </a:lnTo>
                <a:lnTo>
                  <a:pt x="318" y="166"/>
                </a:lnTo>
                <a:lnTo>
                  <a:pt x="313" y="164"/>
                </a:lnTo>
                <a:lnTo>
                  <a:pt x="309" y="160"/>
                </a:lnTo>
                <a:lnTo>
                  <a:pt x="301" y="160"/>
                </a:lnTo>
                <a:lnTo>
                  <a:pt x="294" y="162"/>
                </a:lnTo>
                <a:lnTo>
                  <a:pt x="286" y="166"/>
                </a:lnTo>
                <a:lnTo>
                  <a:pt x="278" y="168"/>
                </a:lnTo>
                <a:lnTo>
                  <a:pt x="217" y="190"/>
                </a:lnTo>
                <a:lnTo>
                  <a:pt x="216" y="194"/>
                </a:lnTo>
                <a:lnTo>
                  <a:pt x="216" y="198"/>
                </a:lnTo>
                <a:lnTo>
                  <a:pt x="216" y="202"/>
                </a:lnTo>
                <a:lnTo>
                  <a:pt x="216" y="208"/>
                </a:lnTo>
                <a:lnTo>
                  <a:pt x="210" y="257"/>
                </a:lnTo>
                <a:lnTo>
                  <a:pt x="212" y="257"/>
                </a:lnTo>
                <a:lnTo>
                  <a:pt x="212" y="257"/>
                </a:lnTo>
                <a:lnTo>
                  <a:pt x="214" y="257"/>
                </a:lnTo>
                <a:lnTo>
                  <a:pt x="212" y="259"/>
                </a:lnTo>
                <a:lnTo>
                  <a:pt x="210" y="261"/>
                </a:lnTo>
                <a:lnTo>
                  <a:pt x="210" y="267"/>
                </a:lnTo>
                <a:lnTo>
                  <a:pt x="210" y="272"/>
                </a:lnTo>
                <a:lnTo>
                  <a:pt x="210" y="278"/>
                </a:lnTo>
                <a:lnTo>
                  <a:pt x="214" y="291"/>
                </a:lnTo>
                <a:lnTo>
                  <a:pt x="212" y="293"/>
                </a:lnTo>
                <a:lnTo>
                  <a:pt x="212" y="295"/>
                </a:lnTo>
                <a:lnTo>
                  <a:pt x="210" y="297"/>
                </a:lnTo>
                <a:lnTo>
                  <a:pt x="208" y="297"/>
                </a:lnTo>
                <a:lnTo>
                  <a:pt x="166" y="267"/>
                </a:lnTo>
                <a:lnTo>
                  <a:pt x="128" y="234"/>
                </a:lnTo>
                <a:lnTo>
                  <a:pt x="105" y="217"/>
                </a:lnTo>
                <a:lnTo>
                  <a:pt x="57" y="227"/>
                </a:lnTo>
                <a:lnTo>
                  <a:pt x="10" y="238"/>
                </a:lnTo>
                <a:lnTo>
                  <a:pt x="8" y="238"/>
                </a:lnTo>
                <a:lnTo>
                  <a:pt x="6" y="238"/>
                </a:lnTo>
                <a:lnTo>
                  <a:pt x="4" y="238"/>
                </a:lnTo>
                <a:lnTo>
                  <a:pt x="2" y="238"/>
                </a:lnTo>
                <a:lnTo>
                  <a:pt x="0" y="238"/>
                </a:lnTo>
                <a:lnTo>
                  <a:pt x="0" y="236"/>
                </a:lnTo>
                <a:lnTo>
                  <a:pt x="0" y="232"/>
                </a:lnTo>
                <a:lnTo>
                  <a:pt x="0" y="230"/>
                </a:lnTo>
                <a:lnTo>
                  <a:pt x="2" y="229"/>
                </a:lnTo>
                <a:lnTo>
                  <a:pt x="8" y="223"/>
                </a:lnTo>
                <a:lnTo>
                  <a:pt x="14" y="217"/>
                </a:lnTo>
                <a:lnTo>
                  <a:pt x="14" y="217"/>
                </a:lnTo>
                <a:lnTo>
                  <a:pt x="16" y="215"/>
                </a:lnTo>
                <a:lnTo>
                  <a:pt x="17" y="215"/>
                </a:lnTo>
                <a:lnTo>
                  <a:pt x="27" y="202"/>
                </a:lnTo>
                <a:lnTo>
                  <a:pt x="37" y="189"/>
                </a:lnTo>
                <a:lnTo>
                  <a:pt x="44" y="173"/>
                </a:lnTo>
                <a:lnTo>
                  <a:pt x="50" y="166"/>
                </a:lnTo>
                <a:lnTo>
                  <a:pt x="56" y="158"/>
                </a:lnTo>
                <a:lnTo>
                  <a:pt x="63" y="149"/>
                </a:lnTo>
                <a:lnTo>
                  <a:pt x="59" y="145"/>
                </a:lnTo>
                <a:lnTo>
                  <a:pt x="57" y="141"/>
                </a:lnTo>
                <a:lnTo>
                  <a:pt x="56" y="137"/>
                </a:lnTo>
                <a:lnTo>
                  <a:pt x="56" y="135"/>
                </a:lnTo>
                <a:lnTo>
                  <a:pt x="54" y="135"/>
                </a:lnTo>
                <a:lnTo>
                  <a:pt x="54" y="135"/>
                </a:lnTo>
                <a:lnTo>
                  <a:pt x="54" y="135"/>
                </a:lnTo>
                <a:lnTo>
                  <a:pt x="54" y="135"/>
                </a:lnTo>
                <a:lnTo>
                  <a:pt x="54" y="133"/>
                </a:lnTo>
                <a:lnTo>
                  <a:pt x="54" y="133"/>
                </a:lnTo>
                <a:lnTo>
                  <a:pt x="54" y="133"/>
                </a:lnTo>
                <a:lnTo>
                  <a:pt x="52" y="133"/>
                </a:lnTo>
                <a:lnTo>
                  <a:pt x="46" y="122"/>
                </a:lnTo>
                <a:lnTo>
                  <a:pt x="40" y="114"/>
                </a:lnTo>
                <a:lnTo>
                  <a:pt x="33" y="105"/>
                </a:lnTo>
                <a:lnTo>
                  <a:pt x="33" y="103"/>
                </a:lnTo>
                <a:lnTo>
                  <a:pt x="33" y="101"/>
                </a:lnTo>
                <a:lnTo>
                  <a:pt x="31" y="99"/>
                </a:lnTo>
                <a:lnTo>
                  <a:pt x="33" y="99"/>
                </a:lnTo>
                <a:lnTo>
                  <a:pt x="35" y="103"/>
                </a:lnTo>
                <a:lnTo>
                  <a:pt x="37" y="105"/>
                </a:lnTo>
                <a:lnTo>
                  <a:pt x="16" y="67"/>
                </a:lnTo>
                <a:lnTo>
                  <a:pt x="14" y="65"/>
                </a:lnTo>
                <a:lnTo>
                  <a:pt x="14" y="63"/>
                </a:lnTo>
                <a:lnTo>
                  <a:pt x="14" y="63"/>
                </a:lnTo>
                <a:lnTo>
                  <a:pt x="12" y="61"/>
                </a:lnTo>
                <a:lnTo>
                  <a:pt x="10" y="57"/>
                </a:lnTo>
                <a:lnTo>
                  <a:pt x="10" y="55"/>
                </a:lnTo>
                <a:lnTo>
                  <a:pt x="12" y="55"/>
                </a:lnTo>
                <a:lnTo>
                  <a:pt x="12" y="55"/>
                </a:lnTo>
                <a:lnTo>
                  <a:pt x="14" y="55"/>
                </a:lnTo>
                <a:lnTo>
                  <a:pt x="14" y="53"/>
                </a:lnTo>
                <a:lnTo>
                  <a:pt x="14" y="51"/>
                </a:lnTo>
                <a:lnTo>
                  <a:pt x="14" y="50"/>
                </a:lnTo>
                <a:lnTo>
                  <a:pt x="14" y="51"/>
                </a:lnTo>
                <a:lnTo>
                  <a:pt x="12" y="51"/>
                </a:lnTo>
                <a:lnTo>
                  <a:pt x="10" y="51"/>
                </a:lnTo>
                <a:lnTo>
                  <a:pt x="10" y="51"/>
                </a:lnTo>
                <a:lnTo>
                  <a:pt x="8" y="51"/>
                </a:lnTo>
                <a:lnTo>
                  <a:pt x="10" y="50"/>
                </a:lnTo>
                <a:lnTo>
                  <a:pt x="10" y="50"/>
                </a:lnTo>
                <a:lnTo>
                  <a:pt x="12" y="50"/>
                </a:lnTo>
                <a:lnTo>
                  <a:pt x="12" y="50"/>
                </a:lnTo>
                <a:lnTo>
                  <a:pt x="12" y="50"/>
                </a:lnTo>
                <a:lnTo>
                  <a:pt x="10" y="48"/>
                </a:lnTo>
                <a:lnTo>
                  <a:pt x="8" y="48"/>
                </a:lnTo>
                <a:lnTo>
                  <a:pt x="8" y="46"/>
                </a:lnTo>
                <a:lnTo>
                  <a:pt x="6" y="44"/>
                </a:lnTo>
                <a:lnTo>
                  <a:pt x="6" y="42"/>
                </a:lnTo>
                <a:lnTo>
                  <a:pt x="8" y="40"/>
                </a:lnTo>
                <a:lnTo>
                  <a:pt x="8" y="40"/>
                </a:lnTo>
                <a:lnTo>
                  <a:pt x="10" y="40"/>
                </a:lnTo>
                <a:lnTo>
                  <a:pt x="113" y="82"/>
                </a:lnTo>
                <a:lnTo>
                  <a:pt x="149" y="46"/>
                </a:lnTo>
                <a:lnTo>
                  <a:pt x="189" y="12"/>
                </a:lnTo>
                <a:lnTo>
                  <a:pt x="189" y="12"/>
                </a:lnTo>
                <a:lnTo>
                  <a:pt x="191" y="10"/>
                </a:lnTo>
                <a:lnTo>
                  <a:pt x="191" y="6"/>
                </a:lnTo>
                <a:lnTo>
                  <a:pt x="191" y="2"/>
                </a:lnTo>
                <a:lnTo>
                  <a:pt x="193" y="2"/>
                </a:lnTo>
                <a:lnTo>
                  <a:pt x="195" y="0"/>
                </a:lnTo>
                <a:close/>
              </a:path>
            </a:pathLst>
          </a:custGeom>
          <a:solidFill>
            <a:srgbClr val="8EA4D8"/>
          </a:solid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 name="Freeform 33"/>
          <p:cNvSpPr>
            <a:spLocks noEditPoints="1"/>
          </p:cNvSpPr>
          <p:nvPr/>
        </p:nvSpPr>
        <p:spPr bwMode="auto">
          <a:xfrm>
            <a:off x="1119174" y="3855957"/>
            <a:ext cx="804636" cy="704946"/>
          </a:xfrm>
          <a:custGeom>
            <a:avLst/>
            <a:gdLst>
              <a:gd name="T0" fmla="*/ 185 w 339"/>
              <a:gd name="T1" fmla="*/ 36 h 297"/>
              <a:gd name="T2" fmla="*/ 183 w 339"/>
              <a:gd name="T3" fmla="*/ 63 h 297"/>
              <a:gd name="T4" fmla="*/ 73 w 339"/>
              <a:gd name="T5" fmla="*/ 86 h 297"/>
              <a:gd name="T6" fmla="*/ 166 w 339"/>
              <a:gd name="T7" fmla="*/ 244 h 297"/>
              <a:gd name="T8" fmla="*/ 176 w 339"/>
              <a:gd name="T9" fmla="*/ 44 h 297"/>
              <a:gd name="T10" fmla="*/ 267 w 339"/>
              <a:gd name="T11" fmla="*/ 147 h 297"/>
              <a:gd name="T12" fmla="*/ 256 w 339"/>
              <a:gd name="T13" fmla="*/ 152 h 297"/>
              <a:gd name="T14" fmla="*/ 40 w 339"/>
              <a:gd name="T15" fmla="*/ 219 h 297"/>
              <a:gd name="T16" fmla="*/ 172 w 339"/>
              <a:gd name="T17" fmla="*/ 61 h 297"/>
              <a:gd name="T18" fmla="*/ 256 w 339"/>
              <a:gd name="T19" fmla="*/ 143 h 297"/>
              <a:gd name="T20" fmla="*/ 160 w 339"/>
              <a:gd name="T21" fmla="*/ 234 h 297"/>
              <a:gd name="T22" fmla="*/ 168 w 339"/>
              <a:gd name="T23" fmla="*/ 51 h 297"/>
              <a:gd name="T24" fmla="*/ 59 w 339"/>
              <a:gd name="T25" fmla="*/ 215 h 297"/>
              <a:gd name="T26" fmla="*/ 179 w 339"/>
              <a:gd name="T27" fmla="*/ 74 h 297"/>
              <a:gd name="T28" fmla="*/ 254 w 339"/>
              <a:gd name="T29" fmla="*/ 158 h 297"/>
              <a:gd name="T30" fmla="*/ 67 w 339"/>
              <a:gd name="T31" fmla="*/ 213 h 297"/>
              <a:gd name="T32" fmla="*/ 40 w 339"/>
              <a:gd name="T33" fmla="*/ 90 h 297"/>
              <a:gd name="T34" fmla="*/ 193 w 339"/>
              <a:gd name="T35" fmla="*/ 248 h 297"/>
              <a:gd name="T36" fmla="*/ 42 w 339"/>
              <a:gd name="T37" fmla="*/ 196 h 297"/>
              <a:gd name="T38" fmla="*/ 227 w 339"/>
              <a:gd name="T39" fmla="*/ 126 h 297"/>
              <a:gd name="T40" fmla="*/ 198 w 339"/>
              <a:gd name="T41" fmla="*/ 234 h 297"/>
              <a:gd name="T42" fmla="*/ 67 w 339"/>
              <a:gd name="T43" fmla="*/ 181 h 297"/>
              <a:gd name="T44" fmla="*/ 99 w 339"/>
              <a:gd name="T45" fmla="*/ 171 h 297"/>
              <a:gd name="T46" fmla="*/ 92 w 339"/>
              <a:gd name="T47" fmla="*/ 187 h 297"/>
              <a:gd name="T48" fmla="*/ 78 w 339"/>
              <a:gd name="T49" fmla="*/ 194 h 297"/>
              <a:gd name="T50" fmla="*/ 118 w 339"/>
              <a:gd name="T51" fmla="*/ 208 h 297"/>
              <a:gd name="T52" fmla="*/ 147 w 339"/>
              <a:gd name="T53" fmla="*/ 211 h 297"/>
              <a:gd name="T54" fmla="*/ 168 w 339"/>
              <a:gd name="T55" fmla="*/ 189 h 297"/>
              <a:gd name="T56" fmla="*/ 168 w 339"/>
              <a:gd name="T57" fmla="*/ 179 h 297"/>
              <a:gd name="T58" fmla="*/ 185 w 339"/>
              <a:gd name="T59" fmla="*/ 198 h 297"/>
              <a:gd name="T60" fmla="*/ 172 w 339"/>
              <a:gd name="T61" fmla="*/ 219 h 297"/>
              <a:gd name="T62" fmla="*/ 208 w 339"/>
              <a:gd name="T63" fmla="*/ 185 h 297"/>
              <a:gd name="T64" fmla="*/ 246 w 339"/>
              <a:gd name="T65" fmla="*/ 154 h 297"/>
              <a:gd name="T66" fmla="*/ 231 w 339"/>
              <a:gd name="T67" fmla="*/ 156 h 297"/>
              <a:gd name="T68" fmla="*/ 206 w 339"/>
              <a:gd name="T69" fmla="*/ 147 h 297"/>
              <a:gd name="T70" fmla="*/ 210 w 339"/>
              <a:gd name="T71" fmla="*/ 135 h 297"/>
              <a:gd name="T72" fmla="*/ 204 w 339"/>
              <a:gd name="T73" fmla="*/ 116 h 297"/>
              <a:gd name="T74" fmla="*/ 168 w 339"/>
              <a:gd name="T75" fmla="*/ 65 h 297"/>
              <a:gd name="T76" fmla="*/ 174 w 339"/>
              <a:gd name="T77" fmla="*/ 88 h 297"/>
              <a:gd name="T78" fmla="*/ 162 w 339"/>
              <a:gd name="T79" fmla="*/ 103 h 297"/>
              <a:gd name="T80" fmla="*/ 160 w 339"/>
              <a:gd name="T81" fmla="*/ 82 h 297"/>
              <a:gd name="T82" fmla="*/ 145 w 339"/>
              <a:gd name="T83" fmla="*/ 78 h 297"/>
              <a:gd name="T84" fmla="*/ 124 w 339"/>
              <a:gd name="T85" fmla="*/ 99 h 297"/>
              <a:gd name="T86" fmla="*/ 78 w 339"/>
              <a:gd name="T87" fmla="*/ 103 h 297"/>
              <a:gd name="T88" fmla="*/ 94 w 339"/>
              <a:gd name="T89" fmla="*/ 116 h 297"/>
              <a:gd name="T90" fmla="*/ 67 w 339"/>
              <a:gd name="T91" fmla="*/ 109 h 297"/>
              <a:gd name="T92" fmla="*/ 69 w 339"/>
              <a:gd name="T93" fmla="*/ 139 h 297"/>
              <a:gd name="T94" fmla="*/ 56 w 339"/>
              <a:gd name="T95" fmla="*/ 175 h 297"/>
              <a:gd name="T96" fmla="*/ 202 w 339"/>
              <a:gd name="T97" fmla="*/ 15 h 297"/>
              <a:gd name="T98" fmla="*/ 339 w 339"/>
              <a:gd name="T99" fmla="*/ 141 h 297"/>
              <a:gd name="T100" fmla="*/ 324 w 339"/>
              <a:gd name="T101" fmla="*/ 160 h 297"/>
              <a:gd name="T102" fmla="*/ 216 w 339"/>
              <a:gd name="T103" fmla="*/ 194 h 297"/>
              <a:gd name="T104" fmla="*/ 214 w 339"/>
              <a:gd name="T105" fmla="*/ 291 h 297"/>
              <a:gd name="T106" fmla="*/ 2 w 339"/>
              <a:gd name="T107" fmla="*/ 238 h 297"/>
              <a:gd name="T108" fmla="*/ 44 w 339"/>
              <a:gd name="T109" fmla="*/ 173 h 297"/>
              <a:gd name="T110" fmla="*/ 54 w 339"/>
              <a:gd name="T111" fmla="*/ 133 h 297"/>
              <a:gd name="T112" fmla="*/ 14 w 339"/>
              <a:gd name="T113" fmla="*/ 65 h 297"/>
              <a:gd name="T114" fmla="*/ 12 w 339"/>
              <a:gd name="T115" fmla="*/ 51 h 297"/>
              <a:gd name="T116" fmla="*/ 6 w 339"/>
              <a:gd name="T117" fmla="*/ 4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9" h="297">
                <a:moveTo>
                  <a:pt x="29" y="217"/>
                </a:moveTo>
                <a:lnTo>
                  <a:pt x="29" y="219"/>
                </a:lnTo>
                <a:lnTo>
                  <a:pt x="33" y="219"/>
                </a:lnTo>
                <a:lnTo>
                  <a:pt x="31" y="217"/>
                </a:lnTo>
                <a:lnTo>
                  <a:pt x="31" y="217"/>
                </a:lnTo>
                <a:lnTo>
                  <a:pt x="29" y="217"/>
                </a:lnTo>
                <a:close/>
                <a:moveTo>
                  <a:pt x="185" y="36"/>
                </a:moveTo>
                <a:lnTo>
                  <a:pt x="183" y="36"/>
                </a:lnTo>
                <a:lnTo>
                  <a:pt x="183" y="36"/>
                </a:lnTo>
                <a:lnTo>
                  <a:pt x="187" y="38"/>
                </a:lnTo>
                <a:lnTo>
                  <a:pt x="187" y="36"/>
                </a:lnTo>
                <a:lnTo>
                  <a:pt x="187" y="36"/>
                </a:lnTo>
                <a:lnTo>
                  <a:pt x="185" y="36"/>
                </a:lnTo>
                <a:close/>
                <a:moveTo>
                  <a:pt x="267" y="160"/>
                </a:moveTo>
                <a:lnTo>
                  <a:pt x="267" y="160"/>
                </a:lnTo>
                <a:lnTo>
                  <a:pt x="267" y="160"/>
                </a:lnTo>
                <a:lnTo>
                  <a:pt x="267" y="160"/>
                </a:lnTo>
                <a:lnTo>
                  <a:pt x="269" y="162"/>
                </a:lnTo>
                <a:lnTo>
                  <a:pt x="269" y="162"/>
                </a:lnTo>
                <a:lnTo>
                  <a:pt x="269" y="162"/>
                </a:lnTo>
                <a:lnTo>
                  <a:pt x="269" y="160"/>
                </a:lnTo>
                <a:lnTo>
                  <a:pt x="269" y="158"/>
                </a:lnTo>
                <a:lnTo>
                  <a:pt x="269" y="158"/>
                </a:lnTo>
                <a:lnTo>
                  <a:pt x="267" y="158"/>
                </a:lnTo>
                <a:lnTo>
                  <a:pt x="267" y="160"/>
                </a:lnTo>
                <a:close/>
                <a:moveTo>
                  <a:pt x="183" y="63"/>
                </a:moveTo>
                <a:lnTo>
                  <a:pt x="185" y="63"/>
                </a:lnTo>
                <a:lnTo>
                  <a:pt x="187" y="65"/>
                </a:lnTo>
                <a:lnTo>
                  <a:pt x="189" y="65"/>
                </a:lnTo>
                <a:lnTo>
                  <a:pt x="189" y="65"/>
                </a:lnTo>
                <a:lnTo>
                  <a:pt x="187" y="63"/>
                </a:lnTo>
                <a:lnTo>
                  <a:pt x="185" y="63"/>
                </a:lnTo>
                <a:lnTo>
                  <a:pt x="183" y="63"/>
                </a:lnTo>
                <a:close/>
                <a:moveTo>
                  <a:pt x="71" y="86"/>
                </a:moveTo>
                <a:lnTo>
                  <a:pt x="75" y="88"/>
                </a:lnTo>
                <a:lnTo>
                  <a:pt x="75" y="88"/>
                </a:lnTo>
                <a:lnTo>
                  <a:pt x="77" y="86"/>
                </a:lnTo>
                <a:lnTo>
                  <a:pt x="75" y="86"/>
                </a:lnTo>
                <a:lnTo>
                  <a:pt x="73" y="86"/>
                </a:lnTo>
                <a:lnTo>
                  <a:pt x="71" y="86"/>
                </a:lnTo>
                <a:close/>
                <a:moveTo>
                  <a:pt x="40" y="202"/>
                </a:moveTo>
                <a:lnTo>
                  <a:pt x="42" y="204"/>
                </a:lnTo>
                <a:lnTo>
                  <a:pt x="44" y="204"/>
                </a:lnTo>
                <a:lnTo>
                  <a:pt x="46" y="204"/>
                </a:lnTo>
                <a:lnTo>
                  <a:pt x="40" y="202"/>
                </a:lnTo>
                <a:lnTo>
                  <a:pt x="40" y="202"/>
                </a:lnTo>
                <a:lnTo>
                  <a:pt x="40" y="202"/>
                </a:lnTo>
                <a:lnTo>
                  <a:pt x="40" y="202"/>
                </a:lnTo>
                <a:close/>
                <a:moveTo>
                  <a:pt x="162" y="242"/>
                </a:moveTo>
                <a:lnTo>
                  <a:pt x="164" y="242"/>
                </a:lnTo>
                <a:lnTo>
                  <a:pt x="166" y="244"/>
                </a:lnTo>
                <a:lnTo>
                  <a:pt x="166" y="244"/>
                </a:lnTo>
                <a:lnTo>
                  <a:pt x="168" y="242"/>
                </a:lnTo>
                <a:lnTo>
                  <a:pt x="168" y="242"/>
                </a:lnTo>
                <a:lnTo>
                  <a:pt x="168" y="242"/>
                </a:lnTo>
                <a:lnTo>
                  <a:pt x="166" y="242"/>
                </a:lnTo>
                <a:lnTo>
                  <a:pt x="162" y="242"/>
                </a:lnTo>
                <a:close/>
                <a:moveTo>
                  <a:pt x="179" y="46"/>
                </a:moveTo>
                <a:lnTo>
                  <a:pt x="181" y="46"/>
                </a:lnTo>
                <a:lnTo>
                  <a:pt x="183" y="46"/>
                </a:lnTo>
                <a:lnTo>
                  <a:pt x="181" y="44"/>
                </a:lnTo>
                <a:lnTo>
                  <a:pt x="177" y="44"/>
                </a:lnTo>
                <a:lnTo>
                  <a:pt x="177" y="44"/>
                </a:lnTo>
                <a:lnTo>
                  <a:pt x="176" y="44"/>
                </a:lnTo>
                <a:lnTo>
                  <a:pt x="176" y="44"/>
                </a:lnTo>
                <a:lnTo>
                  <a:pt x="177" y="44"/>
                </a:lnTo>
                <a:lnTo>
                  <a:pt x="179" y="46"/>
                </a:lnTo>
                <a:close/>
                <a:moveTo>
                  <a:pt x="195" y="257"/>
                </a:moveTo>
                <a:lnTo>
                  <a:pt x="191" y="257"/>
                </a:lnTo>
                <a:lnTo>
                  <a:pt x="189" y="257"/>
                </a:lnTo>
                <a:lnTo>
                  <a:pt x="195" y="259"/>
                </a:lnTo>
                <a:lnTo>
                  <a:pt x="198" y="257"/>
                </a:lnTo>
                <a:lnTo>
                  <a:pt x="196" y="257"/>
                </a:lnTo>
                <a:lnTo>
                  <a:pt x="195" y="257"/>
                </a:lnTo>
                <a:lnTo>
                  <a:pt x="195" y="257"/>
                </a:lnTo>
                <a:close/>
                <a:moveTo>
                  <a:pt x="269" y="154"/>
                </a:moveTo>
                <a:lnTo>
                  <a:pt x="269" y="150"/>
                </a:lnTo>
                <a:lnTo>
                  <a:pt x="267" y="147"/>
                </a:lnTo>
                <a:lnTo>
                  <a:pt x="263" y="143"/>
                </a:lnTo>
                <a:lnTo>
                  <a:pt x="269" y="154"/>
                </a:lnTo>
                <a:lnTo>
                  <a:pt x="269" y="154"/>
                </a:lnTo>
                <a:lnTo>
                  <a:pt x="269" y="154"/>
                </a:lnTo>
                <a:lnTo>
                  <a:pt x="269" y="154"/>
                </a:lnTo>
                <a:close/>
                <a:moveTo>
                  <a:pt x="37" y="210"/>
                </a:moveTo>
                <a:lnTo>
                  <a:pt x="35" y="210"/>
                </a:lnTo>
                <a:lnTo>
                  <a:pt x="33" y="211"/>
                </a:lnTo>
                <a:lnTo>
                  <a:pt x="35" y="211"/>
                </a:lnTo>
                <a:lnTo>
                  <a:pt x="38" y="213"/>
                </a:lnTo>
                <a:lnTo>
                  <a:pt x="44" y="213"/>
                </a:lnTo>
                <a:lnTo>
                  <a:pt x="37" y="210"/>
                </a:lnTo>
                <a:close/>
                <a:moveTo>
                  <a:pt x="256" y="152"/>
                </a:moveTo>
                <a:lnTo>
                  <a:pt x="257" y="156"/>
                </a:lnTo>
                <a:lnTo>
                  <a:pt x="259" y="160"/>
                </a:lnTo>
                <a:lnTo>
                  <a:pt x="259" y="164"/>
                </a:lnTo>
                <a:lnTo>
                  <a:pt x="259" y="164"/>
                </a:lnTo>
                <a:lnTo>
                  <a:pt x="261" y="164"/>
                </a:lnTo>
                <a:lnTo>
                  <a:pt x="261" y="164"/>
                </a:lnTo>
                <a:lnTo>
                  <a:pt x="259" y="158"/>
                </a:lnTo>
                <a:lnTo>
                  <a:pt x="257" y="154"/>
                </a:lnTo>
                <a:lnTo>
                  <a:pt x="256" y="152"/>
                </a:lnTo>
                <a:close/>
                <a:moveTo>
                  <a:pt x="35" y="215"/>
                </a:moveTo>
                <a:lnTo>
                  <a:pt x="37" y="217"/>
                </a:lnTo>
                <a:lnTo>
                  <a:pt x="38" y="219"/>
                </a:lnTo>
                <a:lnTo>
                  <a:pt x="40" y="219"/>
                </a:lnTo>
                <a:lnTo>
                  <a:pt x="42" y="219"/>
                </a:lnTo>
                <a:lnTo>
                  <a:pt x="44" y="219"/>
                </a:lnTo>
                <a:lnTo>
                  <a:pt x="40" y="217"/>
                </a:lnTo>
                <a:lnTo>
                  <a:pt x="37" y="215"/>
                </a:lnTo>
                <a:lnTo>
                  <a:pt x="35" y="215"/>
                </a:lnTo>
                <a:lnTo>
                  <a:pt x="35" y="215"/>
                </a:lnTo>
                <a:lnTo>
                  <a:pt x="35" y="215"/>
                </a:lnTo>
                <a:close/>
                <a:moveTo>
                  <a:pt x="162" y="59"/>
                </a:moveTo>
                <a:lnTo>
                  <a:pt x="170" y="63"/>
                </a:lnTo>
                <a:lnTo>
                  <a:pt x="179" y="65"/>
                </a:lnTo>
                <a:lnTo>
                  <a:pt x="177" y="65"/>
                </a:lnTo>
                <a:lnTo>
                  <a:pt x="177" y="63"/>
                </a:lnTo>
                <a:lnTo>
                  <a:pt x="172" y="61"/>
                </a:lnTo>
                <a:lnTo>
                  <a:pt x="164" y="59"/>
                </a:lnTo>
                <a:lnTo>
                  <a:pt x="164" y="59"/>
                </a:lnTo>
                <a:lnTo>
                  <a:pt x="162" y="59"/>
                </a:lnTo>
                <a:lnTo>
                  <a:pt x="162" y="59"/>
                </a:lnTo>
                <a:lnTo>
                  <a:pt x="162" y="59"/>
                </a:lnTo>
                <a:close/>
                <a:moveTo>
                  <a:pt x="256" y="143"/>
                </a:moveTo>
                <a:lnTo>
                  <a:pt x="259" y="150"/>
                </a:lnTo>
                <a:lnTo>
                  <a:pt x="263" y="160"/>
                </a:lnTo>
                <a:lnTo>
                  <a:pt x="261" y="150"/>
                </a:lnTo>
                <a:lnTo>
                  <a:pt x="257" y="141"/>
                </a:lnTo>
                <a:lnTo>
                  <a:pt x="257" y="141"/>
                </a:lnTo>
                <a:lnTo>
                  <a:pt x="257" y="141"/>
                </a:lnTo>
                <a:lnTo>
                  <a:pt x="256" y="143"/>
                </a:lnTo>
                <a:close/>
                <a:moveTo>
                  <a:pt x="42" y="72"/>
                </a:moveTo>
                <a:lnTo>
                  <a:pt x="35" y="76"/>
                </a:lnTo>
                <a:lnTo>
                  <a:pt x="33" y="78"/>
                </a:lnTo>
                <a:lnTo>
                  <a:pt x="33" y="78"/>
                </a:lnTo>
                <a:lnTo>
                  <a:pt x="38" y="76"/>
                </a:lnTo>
                <a:lnTo>
                  <a:pt x="46" y="74"/>
                </a:lnTo>
                <a:lnTo>
                  <a:pt x="46" y="72"/>
                </a:lnTo>
                <a:lnTo>
                  <a:pt x="44" y="72"/>
                </a:lnTo>
                <a:lnTo>
                  <a:pt x="42" y="72"/>
                </a:lnTo>
                <a:close/>
                <a:moveTo>
                  <a:pt x="151" y="232"/>
                </a:moveTo>
                <a:lnTo>
                  <a:pt x="155" y="234"/>
                </a:lnTo>
                <a:lnTo>
                  <a:pt x="156" y="236"/>
                </a:lnTo>
                <a:lnTo>
                  <a:pt x="160" y="234"/>
                </a:lnTo>
                <a:lnTo>
                  <a:pt x="166" y="232"/>
                </a:lnTo>
                <a:lnTo>
                  <a:pt x="151" y="232"/>
                </a:lnTo>
                <a:close/>
                <a:moveTo>
                  <a:pt x="54" y="78"/>
                </a:moveTo>
                <a:lnTo>
                  <a:pt x="52" y="76"/>
                </a:lnTo>
                <a:lnTo>
                  <a:pt x="52" y="76"/>
                </a:lnTo>
                <a:lnTo>
                  <a:pt x="44" y="78"/>
                </a:lnTo>
                <a:lnTo>
                  <a:pt x="37" y="82"/>
                </a:lnTo>
                <a:lnTo>
                  <a:pt x="37" y="84"/>
                </a:lnTo>
                <a:lnTo>
                  <a:pt x="37" y="84"/>
                </a:lnTo>
                <a:lnTo>
                  <a:pt x="44" y="80"/>
                </a:lnTo>
                <a:lnTo>
                  <a:pt x="54" y="78"/>
                </a:lnTo>
                <a:close/>
                <a:moveTo>
                  <a:pt x="168" y="51"/>
                </a:moveTo>
                <a:lnTo>
                  <a:pt x="168" y="51"/>
                </a:lnTo>
                <a:lnTo>
                  <a:pt x="166" y="53"/>
                </a:lnTo>
                <a:lnTo>
                  <a:pt x="166" y="53"/>
                </a:lnTo>
                <a:lnTo>
                  <a:pt x="177" y="57"/>
                </a:lnTo>
                <a:lnTo>
                  <a:pt x="189" y="59"/>
                </a:lnTo>
                <a:lnTo>
                  <a:pt x="177" y="55"/>
                </a:lnTo>
                <a:lnTo>
                  <a:pt x="168" y="51"/>
                </a:lnTo>
                <a:close/>
                <a:moveTo>
                  <a:pt x="40" y="208"/>
                </a:moveTo>
                <a:lnTo>
                  <a:pt x="42" y="210"/>
                </a:lnTo>
                <a:lnTo>
                  <a:pt x="46" y="211"/>
                </a:lnTo>
                <a:lnTo>
                  <a:pt x="50" y="213"/>
                </a:lnTo>
                <a:lnTo>
                  <a:pt x="52" y="215"/>
                </a:lnTo>
                <a:lnTo>
                  <a:pt x="56" y="215"/>
                </a:lnTo>
                <a:lnTo>
                  <a:pt x="59" y="215"/>
                </a:lnTo>
                <a:lnTo>
                  <a:pt x="50" y="210"/>
                </a:lnTo>
                <a:lnTo>
                  <a:pt x="42" y="206"/>
                </a:lnTo>
                <a:lnTo>
                  <a:pt x="40" y="208"/>
                </a:lnTo>
                <a:lnTo>
                  <a:pt x="40" y="208"/>
                </a:lnTo>
                <a:close/>
                <a:moveTo>
                  <a:pt x="179" y="74"/>
                </a:moveTo>
                <a:lnTo>
                  <a:pt x="172" y="71"/>
                </a:lnTo>
                <a:lnTo>
                  <a:pt x="162" y="65"/>
                </a:lnTo>
                <a:lnTo>
                  <a:pt x="160" y="65"/>
                </a:lnTo>
                <a:lnTo>
                  <a:pt x="158" y="65"/>
                </a:lnTo>
                <a:lnTo>
                  <a:pt x="156" y="65"/>
                </a:lnTo>
                <a:lnTo>
                  <a:pt x="155" y="67"/>
                </a:lnTo>
                <a:lnTo>
                  <a:pt x="168" y="71"/>
                </a:lnTo>
                <a:lnTo>
                  <a:pt x="179" y="74"/>
                </a:lnTo>
                <a:close/>
                <a:moveTo>
                  <a:pt x="195" y="240"/>
                </a:moveTo>
                <a:lnTo>
                  <a:pt x="170" y="244"/>
                </a:lnTo>
                <a:lnTo>
                  <a:pt x="174" y="246"/>
                </a:lnTo>
                <a:lnTo>
                  <a:pt x="176" y="246"/>
                </a:lnTo>
                <a:lnTo>
                  <a:pt x="177" y="246"/>
                </a:lnTo>
                <a:lnTo>
                  <a:pt x="187" y="244"/>
                </a:lnTo>
                <a:lnTo>
                  <a:pt x="196" y="242"/>
                </a:lnTo>
                <a:lnTo>
                  <a:pt x="196" y="238"/>
                </a:lnTo>
                <a:lnTo>
                  <a:pt x="196" y="238"/>
                </a:lnTo>
                <a:lnTo>
                  <a:pt x="195" y="240"/>
                </a:lnTo>
                <a:close/>
                <a:moveTo>
                  <a:pt x="242" y="133"/>
                </a:moveTo>
                <a:lnTo>
                  <a:pt x="254" y="158"/>
                </a:lnTo>
                <a:lnTo>
                  <a:pt x="254" y="158"/>
                </a:lnTo>
                <a:lnTo>
                  <a:pt x="254" y="160"/>
                </a:lnTo>
                <a:lnTo>
                  <a:pt x="256" y="160"/>
                </a:lnTo>
                <a:lnTo>
                  <a:pt x="256" y="158"/>
                </a:lnTo>
                <a:lnTo>
                  <a:pt x="252" y="147"/>
                </a:lnTo>
                <a:lnTo>
                  <a:pt x="246" y="135"/>
                </a:lnTo>
                <a:lnTo>
                  <a:pt x="244" y="135"/>
                </a:lnTo>
                <a:lnTo>
                  <a:pt x="242" y="133"/>
                </a:lnTo>
                <a:lnTo>
                  <a:pt x="242" y="133"/>
                </a:lnTo>
                <a:lnTo>
                  <a:pt x="242" y="133"/>
                </a:lnTo>
                <a:close/>
                <a:moveTo>
                  <a:pt x="50" y="202"/>
                </a:moveTo>
                <a:lnTo>
                  <a:pt x="56" y="206"/>
                </a:lnTo>
                <a:lnTo>
                  <a:pt x="61" y="210"/>
                </a:lnTo>
                <a:lnTo>
                  <a:pt x="67" y="213"/>
                </a:lnTo>
                <a:lnTo>
                  <a:pt x="69" y="213"/>
                </a:lnTo>
                <a:lnTo>
                  <a:pt x="73" y="213"/>
                </a:lnTo>
                <a:lnTo>
                  <a:pt x="77" y="211"/>
                </a:lnTo>
                <a:lnTo>
                  <a:pt x="65" y="208"/>
                </a:lnTo>
                <a:lnTo>
                  <a:pt x="54" y="204"/>
                </a:lnTo>
                <a:lnTo>
                  <a:pt x="54" y="202"/>
                </a:lnTo>
                <a:lnTo>
                  <a:pt x="52" y="202"/>
                </a:lnTo>
                <a:lnTo>
                  <a:pt x="50" y="202"/>
                </a:lnTo>
                <a:lnTo>
                  <a:pt x="50" y="202"/>
                </a:lnTo>
                <a:lnTo>
                  <a:pt x="50" y="202"/>
                </a:lnTo>
                <a:close/>
                <a:moveTo>
                  <a:pt x="57" y="82"/>
                </a:moveTo>
                <a:lnTo>
                  <a:pt x="40" y="88"/>
                </a:lnTo>
                <a:lnTo>
                  <a:pt x="40" y="90"/>
                </a:lnTo>
                <a:lnTo>
                  <a:pt x="42" y="93"/>
                </a:lnTo>
                <a:lnTo>
                  <a:pt x="61" y="82"/>
                </a:lnTo>
                <a:lnTo>
                  <a:pt x="59" y="80"/>
                </a:lnTo>
                <a:lnTo>
                  <a:pt x="57" y="82"/>
                </a:lnTo>
                <a:close/>
                <a:moveTo>
                  <a:pt x="193" y="248"/>
                </a:moveTo>
                <a:lnTo>
                  <a:pt x="183" y="250"/>
                </a:lnTo>
                <a:lnTo>
                  <a:pt x="176" y="251"/>
                </a:lnTo>
                <a:lnTo>
                  <a:pt x="177" y="253"/>
                </a:lnTo>
                <a:lnTo>
                  <a:pt x="179" y="253"/>
                </a:lnTo>
                <a:lnTo>
                  <a:pt x="189" y="253"/>
                </a:lnTo>
                <a:lnTo>
                  <a:pt x="196" y="253"/>
                </a:lnTo>
                <a:lnTo>
                  <a:pt x="196" y="246"/>
                </a:lnTo>
                <a:lnTo>
                  <a:pt x="193" y="248"/>
                </a:lnTo>
                <a:close/>
                <a:moveTo>
                  <a:pt x="71" y="86"/>
                </a:moveTo>
                <a:lnTo>
                  <a:pt x="61" y="90"/>
                </a:lnTo>
                <a:lnTo>
                  <a:pt x="54" y="93"/>
                </a:lnTo>
                <a:lnTo>
                  <a:pt x="44" y="97"/>
                </a:lnTo>
                <a:lnTo>
                  <a:pt x="48" y="103"/>
                </a:lnTo>
                <a:lnTo>
                  <a:pt x="59" y="95"/>
                </a:lnTo>
                <a:lnTo>
                  <a:pt x="71" y="90"/>
                </a:lnTo>
                <a:lnTo>
                  <a:pt x="73" y="90"/>
                </a:lnTo>
                <a:lnTo>
                  <a:pt x="71" y="88"/>
                </a:lnTo>
                <a:lnTo>
                  <a:pt x="71" y="86"/>
                </a:lnTo>
                <a:close/>
                <a:moveTo>
                  <a:pt x="50" y="185"/>
                </a:moveTo>
                <a:lnTo>
                  <a:pt x="46" y="190"/>
                </a:lnTo>
                <a:lnTo>
                  <a:pt x="42" y="196"/>
                </a:lnTo>
                <a:lnTo>
                  <a:pt x="52" y="200"/>
                </a:lnTo>
                <a:lnTo>
                  <a:pt x="61" y="202"/>
                </a:lnTo>
                <a:lnTo>
                  <a:pt x="69" y="206"/>
                </a:lnTo>
                <a:lnTo>
                  <a:pt x="71" y="206"/>
                </a:lnTo>
                <a:lnTo>
                  <a:pt x="71" y="206"/>
                </a:lnTo>
                <a:lnTo>
                  <a:pt x="69" y="206"/>
                </a:lnTo>
                <a:lnTo>
                  <a:pt x="69" y="206"/>
                </a:lnTo>
                <a:lnTo>
                  <a:pt x="61" y="200"/>
                </a:lnTo>
                <a:lnTo>
                  <a:pt x="56" y="194"/>
                </a:lnTo>
                <a:lnTo>
                  <a:pt x="50" y="189"/>
                </a:lnTo>
                <a:lnTo>
                  <a:pt x="50" y="187"/>
                </a:lnTo>
                <a:lnTo>
                  <a:pt x="50" y="185"/>
                </a:lnTo>
                <a:close/>
                <a:moveTo>
                  <a:pt x="227" y="126"/>
                </a:moveTo>
                <a:lnTo>
                  <a:pt x="235" y="145"/>
                </a:lnTo>
                <a:lnTo>
                  <a:pt x="244" y="164"/>
                </a:lnTo>
                <a:lnTo>
                  <a:pt x="240" y="147"/>
                </a:lnTo>
                <a:lnTo>
                  <a:pt x="235" y="130"/>
                </a:lnTo>
                <a:lnTo>
                  <a:pt x="227" y="126"/>
                </a:lnTo>
                <a:lnTo>
                  <a:pt x="227" y="126"/>
                </a:lnTo>
                <a:lnTo>
                  <a:pt x="227" y="126"/>
                </a:lnTo>
                <a:lnTo>
                  <a:pt x="225" y="126"/>
                </a:lnTo>
                <a:lnTo>
                  <a:pt x="227" y="126"/>
                </a:lnTo>
                <a:close/>
                <a:moveTo>
                  <a:pt x="195" y="229"/>
                </a:moveTo>
                <a:lnTo>
                  <a:pt x="162" y="238"/>
                </a:lnTo>
                <a:lnTo>
                  <a:pt x="181" y="238"/>
                </a:lnTo>
                <a:lnTo>
                  <a:pt x="198" y="234"/>
                </a:lnTo>
                <a:lnTo>
                  <a:pt x="198" y="232"/>
                </a:lnTo>
                <a:lnTo>
                  <a:pt x="200" y="229"/>
                </a:lnTo>
                <a:lnTo>
                  <a:pt x="196" y="229"/>
                </a:lnTo>
                <a:lnTo>
                  <a:pt x="195" y="229"/>
                </a:lnTo>
                <a:close/>
                <a:moveTo>
                  <a:pt x="50" y="185"/>
                </a:moveTo>
                <a:lnTo>
                  <a:pt x="52" y="185"/>
                </a:lnTo>
                <a:lnTo>
                  <a:pt x="54" y="185"/>
                </a:lnTo>
                <a:lnTo>
                  <a:pt x="61" y="187"/>
                </a:lnTo>
                <a:lnTo>
                  <a:pt x="71" y="189"/>
                </a:lnTo>
                <a:lnTo>
                  <a:pt x="69" y="187"/>
                </a:lnTo>
                <a:lnTo>
                  <a:pt x="67" y="185"/>
                </a:lnTo>
                <a:lnTo>
                  <a:pt x="67" y="183"/>
                </a:lnTo>
                <a:lnTo>
                  <a:pt x="67" y="181"/>
                </a:lnTo>
                <a:lnTo>
                  <a:pt x="69" y="181"/>
                </a:lnTo>
                <a:lnTo>
                  <a:pt x="78" y="185"/>
                </a:lnTo>
                <a:lnTo>
                  <a:pt x="88" y="187"/>
                </a:lnTo>
                <a:lnTo>
                  <a:pt x="88" y="185"/>
                </a:lnTo>
                <a:lnTo>
                  <a:pt x="90" y="183"/>
                </a:lnTo>
                <a:lnTo>
                  <a:pt x="92" y="181"/>
                </a:lnTo>
                <a:lnTo>
                  <a:pt x="94" y="181"/>
                </a:lnTo>
                <a:lnTo>
                  <a:pt x="96" y="181"/>
                </a:lnTo>
                <a:lnTo>
                  <a:pt x="97" y="179"/>
                </a:lnTo>
                <a:lnTo>
                  <a:pt x="99" y="179"/>
                </a:lnTo>
                <a:lnTo>
                  <a:pt x="99" y="175"/>
                </a:lnTo>
                <a:lnTo>
                  <a:pt x="99" y="173"/>
                </a:lnTo>
                <a:lnTo>
                  <a:pt x="99" y="171"/>
                </a:lnTo>
                <a:lnTo>
                  <a:pt x="101" y="170"/>
                </a:lnTo>
                <a:lnTo>
                  <a:pt x="103" y="170"/>
                </a:lnTo>
                <a:lnTo>
                  <a:pt x="103" y="170"/>
                </a:lnTo>
                <a:lnTo>
                  <a:pt x="105" y="171"/>
                </a:lnTo>
                <a:lnTo>
                  <a:pt x="101" y="171"/>
                </a:lnTo>
                <a:lnTo>
                  <a:pt x="103" y="175"/>
                </a:lnTo>
                <a:lnTo>
                  <a:pt x="103" y="177"/>
                </a:lnTo>
                <a:lnTo>
                  <a:pt x="101" y="179"/>
                </a:lnTo>
                <a:lnTo>
                  <a:pt x="99" y="181"/>
                </a:lnTo>
                <a:lnTo>
                  <a:pt x="96" y="183"/>
                </a:lnTo>
                <a:lnTo>
                  <a:pt x="94" y="185"/>
                </a:lnTo>
                <a:lnTo>
                  <a:pt x="92" y="185"/>
                </a:lnTo>
                <a:lnTo>
                  <a:pt x="92" y="187"/>
                </a:lnTo>
                <a:lnTo>
                  <a:pt x="92" y="187"/>
                </a:lnTo>
                <a:lnTo>
                  <a:pt x="92" y="189"/>
                </a:lnTo>
                <a:lnTo>
                  <a:pt x="92" y="190"/>
                </a:lnTo>
                <a:lnTo>
                  <a:pt x="90" y="190"/>
                </a:lnTo>
                <a:lnTo>
                  <a:pt x="86" y="189"/>
                </a:lnTo>
                <a:lnTo>
                  <a:pt x="80" y="189"/>
                </a:lnTo>
                <a:lnTo>
                  <a:pt x="75" y="187"/>
                </a:lnTo>
                <a:lnTo>
                  <a:pt x="80" y="190"/>
                </a:lnTo>
                <a:lnTo>
                  <a:pt x="86" y="194"/>
                </a:lnTo>
                <a:lnTo>
                  <a:pt x="88" y="196"/>
                </a:lnTo>
                <a:lnTo>
                  <a:pt x="86" y="196"/>
                </a:lnTo>
                <a:lnTo>
                  <a:pt x="86" y="198"/>
                </a:lnTo>
                <a:lnTo>
                  <a:pt x="78" y="194"/>
                </a:lnTo>
                <a:lnTo>
                  <a:pt x="71" y="192"/>
                </a:lnTo>
                <a:lnTo>
                  <a:pt x="63" y="189"/>
                </a:lnTo>
                <a:lnTo>
                  <a:pt x="61" y="189"/>
                </a:lnTo>
                <a:lnTo>
                  <a:pt x="57" y="189"/>
                </a:lnTo>
                <a:lnTo>
                  <a:pt x="56" y="190"/>
                </a:lnTo>
                <a:lnTo>
                  <a:pt x="69" y="200"/>
                </a:lnTo>
                <a:lnTo>
                  <a:pt x="82" y="211"/>
                </a:lnTo>
                <a:lnTo>
                  <a:pt x="97" y="208"/>
                </a:lnTo>
                <a:lnTo>
                  <a:pt x="115" y="204"/>
                </a:lnTo>
                <a:lnTo>
                  <a:pt x="117" y="204"/>
                </a:lnTo>
                <a:lnTo>
                  <a:pt x="118" y="206"/>
                </a:lnTo>
                <a:lnTo>
                  <a:pt x="118" y="206"/>
                </a:lnTo>
                <a:lnTo>
                  <a:pt x="118" y="208"/>
                </a:lnTo>
                <a:lnTo>
                  <a:pt x="120" y="210"/>
                </a:lnTo>
                <a:lnTo>
                  <a:pt x="122" y="210"/>
                </a:lnTo>
                <a:lnTo>
                  <a:pt x="132" y="217"/>
                </a:lnTo>
                <a:lnTo>
                  <a:pt x="141" y="225"/>
                </a:lnTo>
                <a:lnTo>
                  <a:pt x="143" y="227"/>
                </a:lnTo>
                <a:lnTo>
                  <a:pt x="145" y="225"/>
                </a:lnTo>
                <a:lnTo>
                  <a:pt x="147" y="225"/>
                </a:lnTo>
                <a:lnTo>
                  <a:pt x="158" y="219"/>
                </a:lnTo>
                <a:lnTo>
                  <a:pt x="170" y="215"/>
                </a:lnTo>
                <a:lnTo>
                  <a:pt x="162" y="215"/>
                </a:lnTo>
                <a:lnTo>
                  <a:pt x="155" y="215"/>
                </a:lnTo>
                <a:lnTo>
                  <a:pt x="149" y="213"/>
                </a:lnTo>
                <a:lnTo>
                  <a:pt x="147" y="211"/>
                </a:lnTo>
                <a:lnTo>
                  <a:pt x="147" y="210"/>
                </a:lnTo>
                <a:lnTo>
                  <a:pt x="149" y="208"/>
                </a:lnTo>
                <a:lnTo>
                  <a:pt x="151" y="206"/>
                </a:lnTo>
                <a:lnTo>
                  <a:pt x="158" y="204"/>
                </a:lnTo>
                <a:lnTo>
                  <a:pt x="166" y="202"/>
                </a:lnTo>
                <a:lnTo>
                  <a:pt x="176" y="198"/>
                </a:lnTo>
                <a:lnTo>
                  <a:pt x="170" y="198"/>
                </a:lnTo>
                <a:lnTo>
                  <a:pt x="166" y="198"/>
                </a:lnTo>
                <a:lnTo>
                  <a:pt x="164" y="196"/>
                </a:lnTo>
                <a:lnTo>
                  <a:pt x="162" y="194"/>
                </a:lnTo>
                <a:lnTo>
                  <a:pt x="164" y="192"/>
                </a:lnTo>
                <a:lnTo>
                  <a:pt x="166" y="190"/>
                </a:lnTo>
                <a:lnTo>
                  <a:pt x="168" y="189"/>
                </a:lnTo>
                <a:lnTo>
                  <a:pt x="170" y="189"/>
                </a:lnTo>
                <a:lnTo>
                  <a:pt x="172" y="187"/>
                </a:lnTo>
                <a:lnTo>
                  <a:pt x="172" y="185"/>
                </a:lnTo>
                <a:lnTo>
                  <a:pt x="166" y="181"/>
                </a:lnTo>
                <a:lnTo>
                  <a:pt x="160" y="177"/>
                </a:lnTo>
                <a:lnTo>
                  <a:pt x="160" y="175"/>
                </a:lnTo>
                <a:lnTo>
                  <a:pt x="162" y="175"/>
                </a:lnTo>
                <a:lnTo>
                  <a:pt x="164" y="173"/>
                </a:lnTo>
                <a:lnTo>
                  <a:pt x="166" y="173"/>
                </a:lnTo>
                <a:lnTo>
                  <a:pt x="164" y="175"/>
                </a:lnTo>
                <a:lnTo>
                  <a:pt x="164" y="175"/>
                </a:lnTo>
                <a:lnTo>
                  <a:pt x="164" y="177"/>
                </a:lnTo>
                <a:lnTo>
                  <a:pt x="168" y="179"/>
                </a:lnTo>
                <a:lnTo>
                  <a:pt x="172" y="183"/>
                </a:lnTo>
                <a:lnTo>
                  <a:pt x="176" y="187"/>
                </a:lnTo>
                <a:lnTo>
                  <a:pt x="172" y="189"/>
                </a:lnTo>
                <a:lnTo>
                  <a:pt x="170" y="192"/>
                </a:lnTo>
                <a:lnTo>
                  <a:pt x="166" y="194"/>
                </a:lnTo>
                <a:lnTo>
                  <a:pt x="170" y="194"/>
                </a:lnTo>
                <a:lnTo>
                  <a:pt x="174" y="196"/>
                </a:lnTo>
                <a:lnTo>
                  <a:pt x="177" y="196"/>
                </a:lnTo>
                <a:lnTo>
                  <a:pt x="179" y="194"/>
                </a:lnTo>
                <a:lnTo>
                  <a:pt x="183" y="194"/>
                </a:lnTo>
                <a:lnTo>
                  <a:pt x="185" y="196"/>
                </a:lnTo>
                <a:lnTo>
                  <a:pt x="185" y="198"/>
                </a:lnTo>
                <a:lnTo>
                  <a:pt x="185" y="198"/>
                </a:lnTo>
                <a:lnTo>
                  <a:pt x="168" y="204"/>
                </a:lnTo>
                <a:lnTo>
                  <a:pt x="153" y="210"/>
                </a:lnTo>
                <a:lnTo>
                  <a:pt x="153" y="210"/>
                </a:lnTo>
                <a:lnTo>
                  <a:pt x="151" y="210"/>
                </a:lnTo>
                <a:lnTo>
                  <a:pt x="151" y="211"/>
                </a:lnTo>
                <a:lnTo>
                  <a:pt x="153" y="211"/>
                </a:lnTo>
                <a:lnTo>
                  <a:pt x="168" y="213"/>
                </a:lnTo>
                <a:lnTo>
                  <a:pt x="183" y="211"/>
                </a:lnTo>
                <a:lnTo>
                  <a:pt x="196" y="208"/>
                </a:lnTo>
                <a:lnTo>
                  <a:pt x="198" y="210"/>
                </a:lnTo>
                <a:lnTo>
                  <a:pt x="198" y="211"/>
                </a:lnTo>
                <a:lnTo>
                  <a:pt x="198" y="211"/>
                </a:lnTo>
                <a:lnTo>
                  <a:pt x="172" y="219"/>
                </a:lnTo>
                <a:lnTo>
                  <a:pt x="147" y="227"/>
                </a:lnTo>
                <a:lnTo>
                  <a:pt x="149" y="229"/>
                </a:lnTo>
                <a:lnTo>
                  <a:pt x="151" y="229"/>
                </a:lnTo>
                <a:lnTo>
                  <a:pt x="156" y="229"/>
                </a:lnTo>
                <a:lnTo>
                  <a:pt x="164" y="229"/>
                </a:lnTo>
                <a:lnTo>
                  <a:pt x="172" y="229"/>
                </a:lnTo>
                <a:lnTo>
                  <a:pt x="185" y="227"/>
                </a:lnTo>
                <a:lnTo>
                  <a:pt x="200" y="225"/>
                </a:lnTo>
                <a:lnTo>
                  <a:pt x="204" y="208"/>
                </a:lnTo>
                <a:lnTo>
                  <a:pt x="204" y="189"/>
                </a:lnTo>
                <a:lnTo>
                  <a:pt x="206" y="189"/>
                </a:lnTo>
                <a:lnTo>
                  <a:pt x="208" y="187"/>
                </a:lnTo>
                <a:lnTo>
                  <a:pt x="208" y="185"/>
                </a:lnTo>
                <a:lnTo>
                  <a:pt x="252" y="168"/>
                </a:lnTo>
                <a:lnTo>
                  <a:pt x="252" y="168"/>
                </a:lnTo>
                <a:lnTo>
                  <a:pt x="254" y="168"/>
                </a:lnTo>
                <a:lnTo>
                  <a:pt x="254" y="166"/>
                </a:lnTo>
                <a:lnTo>
                  <a:pt x="254" y="166"/>
                </a:lnTo>
                <a:lnTo>
                  <a:pt x="248" y="156"/>
                </a:lnTo>
                <a:lnTo>
                  <a:pt x="244" y="145"/>
                </a:lnTo>
                <a:lnTo>
                  <a:pt x="244" y="145"/>
                </a:lnTo>
                <a:lnTo>
                  <a:pt x="244" y="145"/>
                </a:lnTo>
                <a:lnTo>
                  <a:pt x="244" y="147"/>
                </a:lnTo>
                <a:lnTo>
                  <a:pt x="244" y="149"/>
                </a:lnTo>
                <a:lnTo>
                  <a:pt x="246" y="152"/>
                </a:lnTo>
                <a:lnTo>
                  <a:pt x="246" y="154"/>
                </a:lnTo>
                <a:lnTo>
                  <a:pt x="246" y="158"/>
                </a:lnTo>
                <a:lnTo>
                  <a:pt x="248" y="162"/>
                </a:lnTo>
                <a:lnTo>
                  <a:pt x="246" y="166"/>
                </a:lnTo>
                <a:lnTo>
                  <a:pt x="246" y="168"/>
                </a:lnTo>
                <a:lnTo>
                  <a:pt x="244" y="168"/>
                </a:lnTo>
                <a:lnTo>
                  <a:pt x="242" y="166"/>
                </a:lnTo>
                <a:lnTo>
                  <a:pt x="238" y="158"/>
                </a:lnTo>
                <a:lnTo>
                  <a:pt x="233" y="149"/>
                </a:lnTo>
                <a:lnTo>
                  <a:pt x="229" y="139"/>
                </a:lnTo>
                <a:lnTo>
                  <a:pt x="229" y="145"/>
                </a:lnTo>
                <a:lnTo>
                  <a:pt x="231" y="150"/>
                </a:lnTo>
                <a:lnTo>
                  <a:pt x="231" y="154"/>
                </a:lnTo>
                <a:lnTo>
                  <a:pt x="231" y="156"/>
                </a:lnTo>
                <a:lnTo>
                  <a:pt x="229" y="158"/>
                </a:lnTo>
                <a:lnTo>
                  <a:pt x="227" y="160"/>
                </a:lnTo>
                <a:lnTo>
                  <a:pt x="225" y="158"/>
                </a:lnTo>
                <a:lnTo>
                  <a:pt x="223" y="158"/>
                </a:lnTo>
                <a:lnTo>
                  <a:pt x="217" y="149"/>
                </a:lnTo>
                <a:lnTo>
                  <a:pt x="214" y="139"/>
                </a:lnTo>
                <a:lnTo>
                  <a:pt x="214" y="141"/>
                </a:lnTo>
                <a:lnTo>
                  <a:pt x="214" y="145"/>
                </a:lnTo>
                <a:lnTo>
                  <a:pt x="214" y="149"/>
                </a:lnTo>
                <a:lnTo>
                  <a:pt x="214" y="150"/>
                </a:lnTo>
                <a:lnTo>
                  <a:pt x="212" y="150"/>
                </a:lnTo>
                <a:lnTo>
                  <a:pt x="208" y="149"/>
                </a:lnTo>
                <a:lnTo>
                  <a:pt x="206" y="147"/>
                </a:lnTo>
                <a:lnTo>
                  <a:pt x="202" y="145"/>
                </a:lnTo>
                <a:lnTo>
                  <a:pt x="193" y="147"/>
                </a:lnTo>
                <a:lnTo>
                  <a:pt x="181" y="150"/>
                </a:lnTo>
                <a:lnTo>
                  <a:pt x="189" y="145"/>
                </a:lnTo>
                <a:lnTo>
                  <a:pt x="196" y="143"/>
                </a:lnTo>
                <a:lnTo>
                  <a:pt x="204" y="141"/>
                </a:lnTo>
                <a:lnTo>
                  <a:pt x="206" y="143"/>
                </a:lnTo>
                <a:lnTo>
                  <a:pt x="208" y="145"/>
                </a:lnTo>
                <a:lnTo>
                  <a:pt x="208" y="145"/>
                </a:lnTo>
                <a:lnTo>
                  <a:pt x="210" y="147"/>
                </a:lnTo>
                <a:lnTo>
                  <a:pt x="212" y="147"/>
                </a:lnTo>
                <a:lnTo>
                  <a:pt x="210" y="141"/>
                </a:lnTo>
                <a:lnTo>
                  <a:pt x="210" y="135"/>
                </a:lnTo>
                <a:lnTo>
                  <a:pt x="210" y="133"/>
                </a:lnTo>
                <a:lnTo>
                  <a:pt x="210" y="131"/>
                </a:lnTo>
                <a:lnTo>
                  <a:pt x="210" y="130"/>
                </a:lnTo>
                <a:lnTo>
                  <a:pt x="212" y="130"/>
                </a:lnTo>
                <a:lnTo>
                  <a:pt x="214" y="131"/>
                </a:lnTo>
                <a:lnTo>
                  <a:pt x="214" y="133"/>
                </a:lnTo>
                <a:lnTo>
                  <a:pt x="219" y="145"/>
                </a:lnTo>
                <a:lnTo>
                  <a:pt x="227" y="156"/>
                </a:lnTo>
                <a:lnTo>
                  <a:pt x="225" y="139"/>
                </a:lnTo>
                <a:lnTo>
                  <a:pt x="219" y="124"/>
                </a:lnTo>
                <a:lnTo>
                  <a:pt x="216" y="120"/>
                </a:lnTo>
                <a:lnTo>
                  <a:pt x="210" y="118"/>
                </a:lnTo>
                <a:lnTo>
                  <a:pt x="204" y="116"/>
                </a:lnTo>
                <a:lnTo>
                  <a:pt x="202" y="114"/>
                </a:lnTo>
                <a:lnTo>
                  <a:pt x="198" y="112"/>
                </a:lnTo>
                <a:lnTo>
                  <a:pt x="195" y="112"/>
                </a:lnTo>
                <a:lnTo>
                  <a:pt x="193" y="111"/>
                </a:lnTo>
                <a:lnTo>
                  <a:pt x="191" y="109"/>
                </a:lnTo>
                <a:lnTo>
                  <a:pt x="191" y="105"/>
                </a:lnTo>
                <a:lnTo>
                  <a:pt x="191" y="103"/>
                </a:lnTo>
                <a:lnTo>
                  <a:pt x="193" y="101"/>
                </a:lnTo>
                <a:lnTo>
                  <a:pt x="193" y="97"/>
                </a:lnTo>
                <a:lnTo>
                  <a:pt x="193" y="88"/>
                </a:lnTo>
                <a:lnTo>
                  <a:pt x="193" y="80"/>
                </a:lnTo>
                <a:lnTo>
                  <a:pt x="191" y="72"/>
                </a:lnTo>
                <a:lnTo>
                  <a:pt x="168" y="65"/>
                </a:lnTo>
                <a:lnTo>
                  <a:pt x="179" y="71"/>
                </a:lnTo>
                <a:lnTo>
                  <a:pt x="191" y="76"/>
                </a:lnTo>
                <a:lnTo>
                  <a:pt x="191" y="78"/>
                </a:lnTo>
                <a:lnTo>
                  <a:pt x="191" y="80"/>
                </a:lnTo>
                <a:lnTo>
                  <a:pt x="189" y="80"/>
                </a:lnTo>
                <a:lnTo>
                  <a:pt x="174" y="76"/>
                </a:lnTo>
                <a:lnTo>
                  <a:pt x="160" y="72"/>
                </a:lnTo>
                <a:lnTo>
                  <a:pt x="168" y="76"/>
                </a:lnTo>
                <a:lnTo>
                  <a:pt x="176" y="84"/>
                </a:lnTo>
                <a:lnTo>
                  <a:pt x="176" y="84"/>
                </a:lnTo>
                <a:lnTo>
                  <a:pt x="177" y="86"/>
                </a:lnTo>
                <a:lnTo>
                  <a:pt x="177" y="86"/>
                </a:lnTo>
                <a:lnTo>
                  <a:pt x="174" y="88"/>
                </a:lnTo>
                <a:lnTo>
                  <a:pt x="170" y="88"/>
                </a:lnTo>
                <a:lnTo>
                  <a:pt x="166" y="88"/>
                </a:lnTo>
                <a:lnTo>
                  <a:pt x="168" y="90"/>
                </a:lnTo>
                <a:lnTo>
                  <a:pt x="168" y="91"/>
                </a:lnTo>
                <a:lnTo>
                  <a:pt x="168" y="93"/>
                </a:lnTo>
                <a:lnTo>
                  <a:pt x="168" y="93"/>
                </a:lnTo>
                <a:lnTo>
                  <a:pt x="166" y="95"/>
                </a:lnTo>
                <a:lnTo>
                  <a:pt x="164" y="97"/>
                </a:lnTo>
                <a:lnTo>
                  <a:pt x="164" y="99"/>
                </a:lnTo>
                <a:lnTo>
                  <a:pt x="164" y="101"/>
                </a:lnTo>
                <a:lnTo>
                  <a:pt x="164" y="103"/>
                </a:lnTo>
                <a:lnTo>
                  <a:pt x="162" y="103"/>
                </a:lnTo>
                <a:lnTo>
                  <a:pt x="162" y="103"/>
                </a:lnTo>
                <a:lnTo>
                  <a:pt x="160" y="101"/>
                </a:lnTo>
                <a:lnTo>
                  <a:pt x="160" y="99"/>
                </a:lnTo>
                <a:lnTo>
                  <a:pt x="160" y="97"/>
                </a:lnTo>
                <a:lnTo>
                  <a:pt x="162" y="95"/>
                </a:lnTo>
                <a:lnTo>
                  <a:pt x="164" y="93"/>
                </a:lnTo>
                <a:lnTo>
                  <a:pt x="166" y="93"/>
                </a:lnTo>
                <a:lnTo>
                  <a:pt x="166" y="91"/>
                </a:lnTo>
                <a:lnTo>
                  <a:pt x="160" y="88"/>
                </a:lnTo>
                <a:lnTo>
                  <a:pt x="155" y="84"/>
                </a:lnTo>
                <a:lnTo>
                  <a:pt x="153" y="84"/>
                </a:lnTo>
                <a:lnTo>
                  <a:pt x="153" y="82"/>
                </a:lnTo>
                <a:lnTo>
                  <a:pt x="155" y="80"/>
                </a:lnTo>
                <a:lnTo>
                  <a:pt x="160" y="82"/>
                </a:lnTo>
                <a:lnTo>
                  <a:pt x="166" y="84"/>
                </a:lnTo>
                <a:lnTo>
                  <a:pt x="174" y="86"/>
                </a:lnTo>
                <a:lnTo>
                  <a:pt x="172" y="82"/>
                </a:lnTo>
                <a:lnTo>
                  <a:pt x="170" y="80"/>
                </a:lnTo>
                <a:lnTo>
                  <a:pt x="160" y="76"/>
                </a:lnTo>
                <a:lnTo>
                  <a:pt x="153" y="72"/>
                </a:lnTo>
                <a:lnTo>
                  <a:pt x="151" y="72"/>
                </a:lnTo>
                <a:lnTo>
                  <a:pt x="149" y="72"/>
                </a:lnTo>
                <a:lnTo>
                  <a:pt x="147" y="74"/>
                </a:lnTo>
                <a:lnTo>
                  <a:pt x="147" y="76"/>
                </a:lnTo>
                <a:lnTo>
                  <a:pt x="147" y="76"/>
                </a:lnTo>
                <a:lnTo>
                  <a:pt x="145" y="74"/>
                </a:lnTo>
                <a:lnTo>
                  <a:pt x="145" y="78"/>
                </a:lnTo>
                <a:lnTo>
                  <a:pt x="143" y="80"/>
                </a:lnTo>
                <a:lnTo>
                  <a:pt x="139" y="82"/>
                </a:lnTo>
                <a:lnTo>
                  <a:pt x="137" y="86"/>
                </a:lnTo>
                <a:lnTo>
                  <a:pt x="136" y="86"/>
                </a:lnTo>
                <a:lnTo>
                  <a:pt x="136" y="88"/>
                </a:lnTo>
                <a:lnTo>
                  <a:pt x="136" y="88"/>
                </a:lnTo>
                <a:lnTo>
                  <a:pt x="136" y="90"/>
                </a:lnTo>
                <a:lnTo>
                  <a:pt x="134" y="88"/>
                </a:lnTo>
                <a:lnTo>
                  <a:pt x="134" y="88"/>
                </a:lnTo>
                <a:lnTo>
                  <a:pt x="134" y="88"/>
                </a:lnTo>
                <a:lnTo>
                  <a:pt x="134" y="90"/>
                </a:lnTo>
                <a:lnTo>
                  <a:pt x="130" y="95"/>
                </a:lnTo>
                <a:lnTo>
                  <a:pt x="124" y="99"/>
                </a:lnTo>
                <a:lnTo>
                  <a:pt x="118" y="103"/>
                </a:lnTo>
                <a:lnTo>
                  <a:pt x="118" y="103"/>
                </a:lnTo>
                <a:lnTo>
                  <a:pt x="117" y="103"/>
                </a:lnTo>
                <a:lnTo>
                  <a:pt x="80" y="88"/>
                </a:lnTo>
                <a:lnTo>
                  <a:pt x="77" y="90"/>
                </a:lnTo>
                <a:lnTo>
                  <a:pt x="71" y="93"/>
                </a:lnTo>
                <a:lnTo>
                  <a:pt x="77" y="93"/>
                </a:lnTo>
                <a:lnTo>
                  <a:pt x="80" y="91"/>
                </a:lnTo>
                <a:lnTo>
                  <a:pt x="82" y="93"/>
                </a:lnTo>
                <a:lnTo>
                  <a:pt x="80" y="97"/>
                </a:lnTo>
                <a:lnTo>
                  <a:pt x="77" y="101"/>
                </a:lnTo>
                <a:lnTo>
                  <a:pt x="75" y="103"/>
                </a:lnTo>
                <a:lnTo>
                  <a:pt x="78" y="103"/>
                </a:lnTo>
                <a:lnTo>
                  <a:pt x="82" y="101"/>
                </a:lnTo>
                <a:lnTo>
                  <a:pt x="88" y="103"/>
                </a:lnTo>
                <a:lnTo>
                  <a:pt x="86" y="105"/>
                </a:lnTo>
                <a:lnTo>
                  <a:pt x="84" y="107"/>
                </a:lnTo>
                <a:lnTo>
                  <a:pt x="86" y="107"/>
                </a:lnTo>
                <a:lnTo>
                  <a:pt x="88" y="107"/>
                </a:lnTo>
                <a:lnTo>
                  <a:pt x="90" y="107"/>
                </a:lnTo>
                <a:lnTo>
                  <a:pt x="92" y="109"/>
                </a:lnTo>
                <a:lnTo>
                  <a:pt x="92" y="109"/>
                </a:lnTo>
                <a:lnTo>
                  <a:pt x="92" y="111"/>
                </a:lnTo>
                <a:lnTo>
                  <a:pt x="94" y="112"/>
                </a:lnTo>
                <a:lnTo>
                  <a:pt x="94" y="114"/>
                </a:lnTo>
                <a:lnTo>
                  <a:pt x="94" y="116"/>
                </a:lnTo>
                <a:lnTo>
                  <a:pt x="92" y="114"/>
                </a:lnTo>
                <a:lnTo>
                  <a:pt x="90" y="112"/>
                </a:lnTo>
                <a:lnTo>
                  <a:pt x="90" y="111"/>
                </a:lnTo>
                <a:lnTo>
                  <a:pt x="84" y="111"/>
                </a:lnTo>
                <a:lnTo>
                  <a:pt x="80" y="112"/>
                </a:lnTo>
                <a:lnTo>
                  <a:pt x="78" y="111"/>
                </a:lnTo>
                <a:lnTo>
                  <a:pt x="78" y="111"/>
                </a:lnTo>
                <a:lnTo>
                  <a:pt x="78" y="109"/>
                </a:lnTo>
                <a:lnTo>
                  <a:pt x="80" y="107"/>
                </a:lnTo>
                <a:lnTo>
                  <a:pt x="82" y="105"/>
                </a:lnTo>
                <a:lnTo>
                  <a:pt x="75" y="107"/>
                </a:lnTo>
                <a:lnTo>
                  <a:pt x="69" y="109"/>
                </a:lnTo>
                <a:lnTo>
                  <a:pt x="67" y="109"/>
                </a:lnTo>
                <a:lnTo>
                  <a:pt x="65" y="109"/>
                </a:lnTo>
                <a:lnTo>
                  <a:pt x="65" y="109"/>
                </a:lnTo>
                <a:lnTo>
                  <a:pt x="65" y="109"/>
                </a:lnTo>
                <a:lnTo>
                  <a:pt x="67" y="105"/>
                </a:lnTo>
                <a:lnTo>
                  <a:pt x="71" y="101"/>
                </a:lnTo>
                <a:lnTo>
                  <a:pt x="75" y="99"/>
                </a:lnTo>
                <a:lnTo>
                  <a:pt x="78" y="95"/>
                </a:lnTo>
                <a:lnTo>
                  <a:pt x="67" y="97"/>
                </a:lnTo>
                <a:lnTo>
                  <a:pt x="59" y="101"/>
                </a:lnTo>
                <a:lnTo>
                  <a:pt x="50" y="107"/>
                </a:lnTo>
                <a:lnTo>
                  <a:pt x="61" y="124"/>
                </a:lnTo>
                <a:lnTo>
                  <a:pt x="65" y="131"/>
                </a:lnTo>
                <a:lnTo>
                  <a:pt x="69" y="139"/>
                </a:lnTo>
                <a:lnTo>
                  <a:pt x="73" y="147"/>
                </a:lnTo>
                <a:lnTo>
                  <a:pt x="75" y="147"/>
                </a:lnTo>
                <a:lnTo>
                  <a:pt x="77" y="147"/>
                </a:lnTo>
                <a:lnTo>
                  <a:pt x="77" y="149"/>
                </a:lnTo>
                <a:lnTo>
                  <a:pt x="75" y="149"/>
                </a:lnTo>
                <a:lnTo>
                  <a:pt x="73" y="150"/>
                </a:lnTo>
                <a:lnTo>
                  <a:pt x="73" y="152"/>
                </a:lnTo>
                <a:lnTo>
                  <a:pt x="73" y="156"/>
                </a:lnTo>
                <a:lnTo>
                  <a:pt x="73" y="158"/>
                </a:lnTo>
                <a:lnTo>
                  <a:pt x="69" y="164"/>
                </a:lnTo>
                <a:lnTo>
                  <a:pt x="65" y="166"/>
                </a:lnTo>
                <a:lnTo>
                  <a:pt x="59" y="170"/>
                </a:lnTo>
                <a:lnTo>
                  <a:pt x="56" y="175"/>
                </a:lnTo>
                <a:lnTo>
                  <a:pt x="54" y="181"/>
                </a:lnTo>
                <a:lnTo>
                  <a:pt x="50" y="185"/>
                </a:lnTo>
                <a:close/>
                <a:moveTo>
                  <a:pt x="195" y="0"/>
                </a:moveTo>
                <a:lnTo>
                  <a:pt x="195" y="0"/>
                </a:lnTo>
                <a:lnTo>
                  <a:pt x="196" y="2"/>
                </a:lnTo>
                <a:lnTo>
                  <a:pt x="198" y="4"/>
                </a:lnTo>
                <a:lnTo>
                  <a:pt x="198" y="6"/>
                </a:lnTo>
                <a:lnTo>
                  <a:pt x="196" y="10"/>
                </a:lnTo>
                <a:lnTo>
                  <a:pt x="200" y="10"/>
                </a:lnTo>
                <a:lnTo>
                  <a:pt x="202" y="10"/>
                </a:lnTo>
                <a:lnTo>
                  <a:pt x="204" y="12"/>
                </a:lnTo>
                <a:lnTo>
                  <a:pt x="202" y="13"/>
                </a:lnTo>
                <a:lnTo>
                  <a:pt x="202" y="15"/>
                </a:lnTo>
                <a:lnTo>
                  <a:pt x="200" y="15"/>
                </a:lnTo>
                <a:lnTo>
                  <a:pt x="200" y="32"/>
                </a:lnTo>
                <a:lnTo>
                  <a:pt x="200" y="48"/>
                </a:lnTo>
                <a:lnTo>
                  <a:pt x="204" y="88"/>
                </a:lnTo>
                <a:lnTo>
                  <a:pt x="206" y="91"/>
                </a:lnTo>
                <a:lnTo>
                  <a:pt x="206" y="97"/>
                </a:lnTo>
                <a:lnTo>
                  <a:pt x="206" y="103"/>
                </a:lnTo>
                <a:lnTo>
                  <a:pt x="248" y="120"/>
                </a:lnTo>
                <a:lnTo>
                  <a:pt x="305" y="149"/>
                </a:lnTo>
                <a:lnTo>
                  <a:pt x="320" y="145"/>
                </a:lnTo>
                <a:lnTo>
                  <a:pt x="335" y="139"/>
                </a:lnTo>
                <a:lnTo>
                  <a:pt x="337" y="139"/>
                </a:lnTo>
                <a:lnTo>
                  <a:pt x="339" y="141"/>
                </a:lnTo>
                <a:lnTo>
                  <a:pt x="339" y="143"/>
                </a:lnTo>
                <a:lnTo>
                  <a:pt x="337" y="145"/>
                </a:lnTo>
                <a:lnTo>
                  <a:pt x="337" y="147"/>
                </a:lnTo>
                <a:lnTo>
                  <a:pt x="335" y="147"/>
                </a:lnTo>
                <a:lnTo>
                  <a:pt x="328" y="150"/>
                </a:lnTo>
                <a:lnTo>
                  <a:pt x="322" y="152"/>
                </a:lnTo>
                <a:lnTo>
                  <a:pt x="315" y="154"/>
                </a:lnTo>
                <a:lnTo>
                  <a:pt x="315" y="154"/>
                </a:lnTo>
                <a:lnTo>
                  <a:pt x="315" y="154"/>
                </a:lnTo>
                <a:lnTo>
                  <a:pt x="316" y="156"/>
                </a:lnTo>
                <a:lnTo>
                  <a:pt x="318" y="156"/>
                </a:lnTo>
                <a:lnTo>
                  <a:pt x="320" y="158"/>
                </a:lnTo>
                <a:lnTo>
                  <a:pt x="324" y="160"/>
                </a:lnTo>
                <a:lnTo>
                  <a:pt x="326" y="162"/>
                </a:lnTo>
                <a:lnTo>
                  <a:pt x="326" y="164"/>
                </a:lnTo>
                <a:lnTo>
                  <a:pt x="326" y="166"/>
                </a:lnTo>
                <a:lnTo>
                  <a:pt x="324" y="168"/>
                </a:lnTo>
                <a:lnTo>
                  <a:pt x="318" y="166"/>
                </a:lnTo>
                <a:lnTo>
                  <a:pt x="313" y="164"/>
                </a:lnTo>
                <a:lnTo>
                  <a:pt x="309" y="160"/>
                </a:lnTo>
                <a:lnTo>
                  <a:pt x="301" y="160"/>
                </a:lnTo>
                <a:lnTo>
                  <a:pt x="294" y="162"/>
                </a:lnTo>
                <a:lnTo>
                  <a:pt x="286" y="166"/>
                </a:lnTo>
                <a:lnTo>
                  <a:pt x="278" y="168"/>
                </a:lnTo>
                <a:lnTo>
                  <a:pt x="217" y="190"/>
                </a:lnTo>
                <a:lnTo>
                  <a:pt x="216" y="194"/>
                </a:lnTo>
                <a:lnTo>
                  <a:pt x="216" y="198"/>
                </a:lnTo>
                <a:lnTo>
                  <a:pt x="216" y="202"/>
                </a:lnTo>
                <a:lnTo>
                  <a:pt x="216" y="208"/>
                </a:lnTo>
                <a:lnTo>
                  <a:pt x="210" y="257"/>
                </a:lnTo>
                <a:lnTo>
                  <a:pt x="212" y="257"/>
                </a:lnTo>
                <a:lnTo>
                  <a:pt x="212" y="257"/>
                </a:lnTo>
                <a:lnTo>
                  <a:pt x="214" y="257"/>
                </a:lnTo>
                <a:lnTo>
                  <a:pt x="212" y="259"/>
                </a:lnTo>
                <a:lnTo>
                  <a:pt x="210" y="261"/>
                </a:lnTo>
                <a:lnTo>
                  <a:pt x="210" y="267"/>
                </a:lnTo>
                <a:lnTo>
                  <a:pt x="210" y="272"/>
                </a:lnTo>
                <a:lnTo>
                  <a:pt x="210" y="278"/>
                </a:lnTo>
                <a:lnTo>
                  <a:pt x="214" y="291"/>
                </a:lnTo>
                <a:lnTo>
                  <a:pt x="212" y="293"/>
                </a:lnTo>
                <a:lnTo>
                  <a:pt x="212" y="295"/>
                </a:lnTo>
                <a:lnTo>
                  <a:pt x="210" y="297"/>
                </a:lnTo>
                <a:lnTo>
                  <a:pt x="208" y="297"/>
                </a:lnTo>
                <a:lnTo>
                  <a:pt x="166" y="267"/>
                </a:lnTo>
                <a:lnTo>
                  <a:pt x="128" y="234"/>
                </a:lnTo>
                <a:lnTo>
                  <a:pt x="105" y="217"/>
                </a:lnTo>
                <a:lnTo>
                  <a:pt x="57" y="227"/>
                </a:lnTo>
                <a:lnTo>
                  <a:pt x="10" y="238"/>
                </a:lnTo>
                <a:lnTo>
                  <a:pt x="8" y="238"/>
                </a:lnTo>
                <a:lnTo>
                  <a:pt x="6" y="238"/>
                </a:lnTo>
                <a:lnTo>
                  <a:pt x="4" y="238"/>
                </a:lnTo>
                <a:lnTo>
                  <a:pt x="2" y="238"/>
                </a:lnTo>
                <a:lnTo>
                  <a:pt x="0" y="238"/>
                </a:lnTo>
                <a:lnTo>
                  <a:pt x="0" y="236"/>
                </a:lnTo>
                <a:lnTo>
                  <a:pt x="0" y="232"/>
                </a:lnTo>
                <a:lnTo>
                  <a:pt x="0" y="230"/>
                </a:lnTo>
                <a:lnTo>
                  <a:pt x="2" y="229"/>
                </a:lnTo>
                <a:lnTo>
                  <a:pt x="8" y="223"/>
                </a:lnTo>
                <a:lnTo>
                  <a:pt x="14" y="217"/>
                </a:lnTo>
                <a:lnTo>
                  <a:pt x="14" y="217"/>
                </a:lnTo>
                <a:lnTo>
                  <a:pt x="16" y="215"/>
                </a:lnTo>
                <a:lnTo>
                  <a:pt x="17" y="215"/>
                </a:lnTo>
                <a:lnTo>
                  <a:pt x="27" y="202"/>
                </a:lnTo>
                <a:lnTo>
                  <a:pt x="37" y="189"/>
                </a:lnTo>
                <a:lnTo>
                  <a:pt x="44" y="173"/>
                </a:lnTo>
                <a:lnTo>
                  <a:pt x="50" y="166"/>
                </a:lnTo>
                <a:lnTo>
                  <a:pt x="56" y="158"/>
                </a:lnTo>
                <a:lnTo>
                  <a:pt x="63" y="149"/>
                </a:lnTo>
                <a:lnTo>
                  <a:pt x="59" y="145"/>
                </a:lnTo>
                <a:lnTo>
                  <a:pt x="57" y="141"/>
                </a:lnTo>
                <a:lnTo>
                  <a:pt x="56" y="137"/>
                </a:lnTo>
                <a:lnTo>
                  <a:pt x="56" y="135"/>
                </a:lnTo>
                <a:lnTo>
                  <a:pt x="54" y="135"/>
                </a:lnTo>
                <a:lnTo>
                  <a:pt x="54" y="135"/>
                </a:lnTo>
                <a:lnTo>
                  <a:pt x="54" y="135"/>
                </a:lnTo>
                <a:lnTo>
                  <a:pt x="54" y="135"/>
                </a:lnTo>
                <a:lnTo>
                  <a:pt x="54" y="133"/>
                </a:lnTo>
                <a:lnTo>
                  <a:pt x="54" y="133"/>
                </a:lnTo>
                <a:lnTo>
                  <a:pt x="54" y="133"/>
                </a:lnTo>
                <a:lnTo>
                  <a:pt x="52" y="133"/>
                </a:lnTo>
                <a:lnTo>
                  <a:pt x="46" y="122"/>
                </a:lnTo>
                <a:lnTo>
                  <a:pt x="40" y="114"/>
                </a:lnTo>
                <a:lnTo>
                  <a:pt x="33" y="105"/>
                </a:lnTo>
                <a:lnTo>
                  <a:pt x="33" y="103"/>
                </a:lnTo>
                <a:lnTo>
                  <a:pt x="33" y="101"/>
                </a:lnTo>
                <a:lnTo>
                  <a:pt x="31" y="99"/>
                </a:lnTo>
                <a:lnTo>
                  <a:pt x="33" y="99"/>
                </a:lnTo>
                <a:lnTo>
                  <a:pt x="35" y="103"/>
                </a:lnTo>
                <a:lnTo>
                  <a:pt x="37" y="105"/>
                </a:lnTo>
                <a:lnTo>
                  <a:pt x="16" y="67"/>
                </a:lnTo>
                <a:lnTo>
                  <a:pt x="14" y="65"/>
                </a:lnTo>
                <a:lnTo>
                  <a:pt x="14" y="63"/>
                </a:lnTo>
                <a:lnTo>
                  <a:pt x="14" y="63"/>
                </a:lnTo>
                <a:lnTo>
                  <a:pt x="12" y="61"/>
                </a:lnTo>
                <a:lnTo>
                  <a:pt x="10" y="57"/>
                </a:lnTo>
                <a:lnTo>
                  <a:pt x="10" y="55"/>
                </a:lnTo>
                <a:lnTo>
                  <a:pt x="12" y="55"/>
                </a:lnTo>
                <a:lnTo>
                  <a:pt x="12" y="55"/>
                </a:lnTo>
                <a:lnTo>
                  <a:pt x="14" y="55"/>
                </a:lnTo>
                <a:lnTo>
                  <a:pt x="14" y="53"/>
                </a:lnTo>
                <a:lnTo>
                  <a:pt x="14" y="51"/>
                </a:lnTo>
                <a:lnTo>
                  <a:pt x="14" y="50"/>
                </a:lnTo>
                <a:lnTo>
                  <a:pt x="14" y="51"/>
                </a:lnTo>
                <a:lnTo>
                  <a:pt x="12" y="51"/>
                </a:lnTo>
                <a:lnTo>
                  <a:pt x="10" y="51"/>
                </a:lnTo>
                <a:lnTo>
                  <a:pt x="10" y="51"/>
                </a:lnTo>
                <a:lnTo>
                  <a:pt x="8" y="51"/>
                </a:lnTo>
                <a:lnTo>
                  <a:pt x="10" y="50"/>
                </a:lnTo>
                <a:lnTo>
                  <a:pt x="10" y="50"/>
                </a:lnTo>
                <a:lnTo>
                  <a:pt x="12" y="50"/>
                </a:lnTo>
                <a:lnTo>
                  <a:pt x="12" y="50"/>
                </a:lnTo>
                <a:lnTo>
                  <a:pt x="12" y="50"/>
                </a:lnTo>
                <a:lnTo>
                  <a:pt x="10" y="48"/>
                </a:lnTo>
                <a:lnTo>
                  <a:pt x="8" y="48"/>
                </a:lnTo>
                <a:lnTo>
                  <a:pt x="8" y="46"/>
                </a:lnTo>
                <a:lnTo>
                  <a:pt x="6" y="44"/>
                </a:lnTo>
                <a:lnTo>
                  <a:pt x="6" y="42"/>
                </a:lnTo>
                <a:lnTo>
                  <a:pt x="8" y="40"/>
                </a:lnTo>
                <a:lnTo>
                  <a:pt x="8" y="40"/>
                </a:lnTo>
                <a:lnTo>
                  <a:pt x="10" y="40"/>
                </a:lnTo>
                <a:lnTo>
                  <a:pt x="113" y="82"/>
                </a:lnTo>
                <a:lnTo>
                  <a:pt x="149" y="46"/>
                </a:lnTo>
                <a:lnTo>
                  <a:pt x="189" y="12"/>
                </a:lnTo>
                <a:lnTo>
                  <a:pt x="189" y="12"/>
                </a:lnTo>
                <a:lnTo>
                  <a:pt x="191" y="10"/>
                </a:lnTo>
                <a:lnTo>
                  <a:pt x="191" y="6"/>
                </a:lnTo>
                <a:lnTo>
                  <a:pt x="191" y="2"/>
                </a:lnTo>
                <a:lnTo>
                  <a:pt x="193" y="2"/>
                </a:lnTo>
                <a:lnTo>
                  <a:pt x="195" y="0"/>
                </a:lnTo>
                <a:close/>
              </a:path>
            </a:pathLst>
          </a:custGeom>
          <a:solidFill>
            <a:srgbClr val="8EA4D8"/>
          </a:solid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 name="Freeform 33"/>
          <p:cNvSpPr>
            <a:spLocks noEditPoints="1"/>
          </p:cNvSpPr>
          <p:nvPr/>
        </p:nvSpPr>
        <p:spPr bwMode="auto">
          <a:xfrm>
            <a:off x="1119174" y="5113609"/>
            <a:ext cx="804636" cy="704946"/>
          </a:xfrm>
          <a:custGeom>
            <a:avLst/>
            <a:gdLst>
              <a:gd name="T0" fmla="*/ 185 w 339"/>
              <a:gd name="T1" fmla="*/ 36 h 297"/>
              <a:gd name="T2" fmla="*/ 183 w 339"/>
              <a:gd name="T3" fmla="*/ 63 h 297"/>
              <a:gd name="T4" fmla="*/ 73 w 339"/>
              <a:gd name="T5" fmla="*/ 86 h 297"/>
              <a:gd name="T6" fmla="*/ 166 w 339"/>
              <a:gd name="T7" fmla="*/ 244 h 297"/>
              <a:gd name="T8" fmla="*/ 176 w 339"/>
              <a:gd name="T9" fmla="*/ 44 h 297"/>
              <a:gd name="T10" fmla="*/ 267 w 339"/>
              <a:gd name="T11" fmla="*/ 147 h 297"/>
              <a:gd name="T12" fmla="*/ 256 w 339"/>
              <a:gd name="T13" fmla="*/ 152 h 297"/>
              <a:gd name="T14" fmla="*/ 40 w 339"/>
              <a:gd name="T15" fmla="*/ 219 h 297"/>
              <a:gd name="T16" fmla="*/ 172 w 339"/>
              <a:gd name="T17" fmla="*/ 61 h 297"/>
              <a:gd name="T18" fmla="*/ 256 w 339"/>
              <a:gd name="T19" fmla="*/ 143 h 297"/>
              <a:gd name="T20" fmla="*/ 160 w 339"/>
              <a:gd name="T21" fmla="*/ 234 h 297"/>
              <a:gd name="T22" fmla="*/ 168 w 339"/>
              <a:gd name="T23" fmla="*/ 51 h 297"/>
              <a:gd name="T24" fmla="*/ 59 w 339"/>
              <a:gd name="T25" fmla="*/ 215 h 297"/>
              <a:gd name="T26" fmla="*/ 179 w 339"/>
              <a:gd name="T27" fmla="*/ 74 h 297"/>
              <a:gd name="T28" fmla="*/ 254 w 339"/>
              <a:gd name="T29" fmla="*/ 158 h 297"/>
              <a:gd name="T30" fmla="*/ 67 w 339"/>
              <a:gd name="T31" fmla="*/ 213 h 297"/>
              <a:gd name="T32" fmla="*/ 40 w 339"/>
              <a:gd name="T33" fmla="*/ 90 h 297"/>
              <a:gd name="T34" fmla="*/ 193 w 339"/>
              <a:gd name="T35" fmla="*/ 248 h 297"/>
              <a:gd name="T36" fmla="*/ 42 w 339"/>
              <a:gd name="T37" fmla="*/ 196 h 297"/>
              <a:gd name="T38" fmla="*/ 227 w 339"/>
              <a:gd name="T39" fmla="*/ 126 h 297"/>
              <a:gd name="T40" fmla="*/ 198 w 339"/>
              <a:gd name="T41" fmla="*/ 234 h 297"/>
              <a:gd name="T42" fmla="*/ 67 w 339"/>
              <a:gd name="T43" fmla="*/ 181 h 297"/>
              <a:gd name="T44" fmla="*/ 99 w 339"/>
              <a:gd name="T45" fmla="*/ 171 h 297"/>
              <a:gd name="T46" fmla="*/ 92 w 339"/>
              <a:gd name="T47" fmla="*/ 187 h 297"/>
              <a:gd name="T48" fmla="*/ 78 w 339"/>
              <a:gd name="T49" fmla="*/ 194 h 297"/>
              <a:gd name="T50" fmla="*/ 118 w 339"/>
              <a:gd name="T51" fmla="*/ 208 h 297"/>
              <a:gd name="T52" fmla="*/ 147 w 339"/>
              <a:gd name="T53" fmla="*/ 211 h 297"/>
              <a:gd name="T54" fmla="*/ 168 w 339"/>
              <a:gd name="T55" fmla="*/ 189 h 297"/>
              <a:gd name="T56" fmla="*/ 168 w 339"/>
              <a:gd name="T57" fmla="*/ 179 h 297"/>
              <a:gd name="T58" fmla="*/ 185 w 339"/>
              <a:gd name="T59" fmla="*/ 198 h 297"/>
              <a:gd name="T60" fmla="*/ 172 w 339"/>
              <a:gd name="T61" fmla="*/ 219 h 297"/>
              <a:gd name="T62" fmla="*/ 208 w 339"/>
              <a:gd name="T63" fmla="*/ 185 h 297"/>
              <a:gd name="T64" fmla="*/ 246 w 339"/>
              <a:gd name="T65" fmla="*/ 154 h 297"/>
              <a:gd name="T66" fmla="*/ 231 w 339"/>
              <a:gd name="T67" fmla="*/ 156 h 297"/>
              <a:gd name="T68" fmla="*/ 206 w 339"/>
              <a:gd name="T69" fmla="*/ 147 h 297"/>
              <a:gd name="T70" fmla="*/ 210 w 339"/>
              <a:gd name="T71" fmla="*/ 135 h 297"/>
              <a:gd name="T72" fmla="*/ 204 w 339"/>
              <a:gd name="T73" fmla="*/ 116 h 297"/>
              <a:gd name="T74" fmla="*/ 168 w 339"/>
              <a:gd name="T75" fmla="*/ 65 h 297"/>
              <a:gd name="T76" fmla="*/ 174 w 339"/>
              <a:gd name="T77" fmla="*/ 88 h 297"/>
              <a:gd name="T78" fmla="*/ 162 w 339"/>
              <a:gd name="T79" fmla="*/ 103 h 297"/>
              <a:gd name="T80" fmla="*/ 160 w 339"/>
              <a:gd name="T81" fmla="*/ 82 h 297"/>
              <a:gd name="T82" fmla="*/ 145 w 339"/>
              <a:gd name="T83" fmla="*/ 78 h 297"/>
              <a:gd name="T84" fmla="*/ 124 w 339"/>
              <a:gd name="T85" fmla="*/ 99 h 297"/>
              <a:gd name="T86" fmla="*/ 78 w 339"/>
              <a:gd name="T87" fmla="*/ 103 h 297"/>
              <a:gd name="T88" fmla="*/ 94 w 339"/>
              <a:gd name="T89" fmla="*/ 116 h 297"/>
              <a:gd name="T90" fmla="*/ 67 w 339"/>
              <a:gd name="T91" fmla="*/ 109 h 297"/>
              <a:gd name="T92" fmla="*/ 69 w 339"/>
              <a:gd name="T93" fmla="*/ 139 h 297"/>
              <a:gd name="T94" fmla="*/ 56 w 339"/>
              <a:gd name="T95" fmla="*/ 175 h 297"/>
              <a:gd name="T96" fmla="*/ 202 w 339"/>
              <a:gd name="T97" fmla="*/ 15 h 297"/>
              <a:gd name="T98" fmla="*/ 339 w 339"/>
              <a:gd name="T99" fmla="*/ 141 h 297"/>
              <a:gd name="T100" fmla="*/ 324 w 339"/>
              <a:gd name="T101" fmla="*/ 160 h 297"/>
              <a:gd name="T102" fmla="*/ 216 w 339"/>
              <a:gd name="T103" fmla="*/ 194 h 297"/>
              <a:gd name="T104" fmla="*/ 214 w 339"/>
              <a:gd name="T105" fmla="*/ 291 h 297"/>
              <a:gd name="T106" fmla="*/ 2 w 339"/>
              <a:gd name="T107" fmla="*/ 238 h 297"/>
              <a:gd name="T108" fmla="*/ 44 w 339"/>
              <a:gd name="T109" fmla="*/ 173 h 297"/>
              <a:gd name="T110" fmla="*/ 54 w 339"/>
              <a:gd name="T111" fmla="*/ 133 h 297"/>
              <a:gd name="T112" fmla="*/ 14 w 339"/>
              <a:gd name="T113" fmla="*/ 65 h 297"/>
              <a:gd name="T114" fmla="*/ 12 w 339"/>
              <a:gd name="T115" fmla="*/ 51 h 297"/>
              <a:gd name="T116" fmla="*/ 6 w 339"/>
              <a:gd name="T117" fmla="*/ 42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9" h="297">
                <a:moveTo>
                  <a:pt x="29" y="217"/>
                </a:moveTo>
                <a:lnTo>
                  <a:pt x="29" y="219"/>
                </a:lnTo>
                <a:lnTo>
                  <a:pt x="33" y="219"/>
                </a:lnTo>
                <a:lnTo>
                  <a:pt x="31" y="217"/>
                </a:lnTo>
                <a:lnTo>
                  <a:pt x="31" y="217"/>
                </a:lnTo>
                <a:lnTo>
                  <a:pt x="29" y="217"/>
                </a:lnTo>
                <a:close/>
                <a:moveTo>
                  <a:pt x="185" y="36"/>
                </a:moveTo>
                <a:lnTo>
                  <a:pt x="183" y="36"/>
                </a:lnTo>
                <a:lnTo>
                  <a:pt x="183" y="36"/>
                </a:lnTo>
                <a:lnTo>
                  <a:pt x="187" y="38"/>
                </a:lnTo>
                <a:lnTo>
                  <a:pt x="187" y="36"/>
                </a:lnTo>
                <a:lnTo>
                  <a:pt x="187" y="36"/>
                </a:lnTo>
                <a:lnTo>
                  <a:pt x="185" y="36"/>
                </a:lnTo>
                <a:close/>
                <a:moveTo>
                  <a:pt x="267" y="160"/>
                </a:moveTo>
                <a:lnTo>
                  <a:pt x="267" y="160"/>
                </a:lnTo>
                <a:lnTo>
                  <a:pt x="267" y="160"/>
                </a:lnTo>
                <a:lnTo>
                  <a:pt x="267" y="160"/>
                </a:lnTo>
                <a:lnTo>
                  <a:pt x="269" y="162"/>
                </a:lnTo>
                <a:lnTo>
                  <a:pt x="269" y="162"/>
                </a:lnTo>
                <a:lnTo>
                  <a:pt x="269" y="162"/>
                </a:lnTo>
                <a:lnTo>
                  <a:pt x="269" y="160"/>
                </a:lnTo>
                <a:lnTo>
                  <a:pt x="269" y="158"/>
                </a:lnTo>
                <a:lnTo>
                  <a:pt x="269" y="158"/>
                </a:lnTo>
                <a:lnTo>
                  <a:pt x="267" y="158"/>
                </a:lnTo>
                <a:lnTo>
                  <a:pt x="267" y="160"/>
                </a:lnTo>
                <a:close/>
                <a:moveTo>
                  <a:pt x="183" y="63"/>
                </a:moveTo>
                <a:lnTo>
                  <a:pt x="185" y="63"/>
                </a:lnTo>
                <a:lnTo>
                  <a:pt x="187" y="65"/>
                </a:lnTo>
                <a:lnTo>
                  <a:pt x="189" y="65"/>
                </a:lnTo>
                <a:lnTo>
                  <a:pt x="189" y="65"/>
                </a:lnTo>
                <a:lnTo>
                  <a:pt x="187" y="63"/>
                </a:lnTo>
                <a:lnTo>
                  <a:pt x="185" y="63"/>
                </a:lnTo>
                <a:lnTo>
                  <a:pt x="183" y="63"/>
                </a:lnTo>
                <a:close/>
                <a:moveTo>
                  <a:pt x="71" y="86"/>
                </a:moveTo>
                <a:lnTo>
                  <a:pt x="75" y="88"/>
                </a:lnTo>
                <a:lnTo>
                  <a:pt x="75" y="88"/>
                </a:lnTo>
                <a:lnTo>
                  <a:pt x="77" y="86"/>
                </a:lnTo>
                <a:lnTo>
                  <a:pt x="75" y="86"/>
                </a:lnTo>
                <a:lnTo>
                  <a:pt x="73" y="86"/>
                </a:lnTo>
                <a:lnTo>
                  <a:pt x="71" y="86"/>
                </a:lnTo>
                <a:close/>
                <a:moveTo>
                  <a:pt x="40" y="202"/>
                </a:moveTo>
                <a:lnTo>
                  <a:pt x="42" y="204"/>
                </a:lnTo>
                <a:lnTo>
                  <a:pt x="44" y="204"/>
                </a:lnTo>
                <a:lnTo>
                  <a:pt x="46" y="204"/>
                </a:lnTo>
                <a:lnTo>
                  <a:pt x="40" y="202"/>
                </a:lnTo>
                <a:lnTo>
                  <a:pt x="40" y="202"/>
                </a:lnTo>
                <a:lnTo>
                  <a:pt x="40" y="202"/>
                </a:lnTo>
                <a:lnTo>
                  <a:pt x="40" y="202"/>
                </a:lnTo>
                <a:close/>
                <a:moveTo>
                  <a:pt x="162" y="242"/>
                </a:moveTo>
                <a:lnTo>
                  <a:pt x="164" y="242"/>
                </a:lnTo>
                <a:lnTo>
                  <a:pt x="166" y="244"/>
                </a:lnTo>
                <a:lnTo>
                  <a:pt x="166" y="244"/>
                </a:lnTo>
                <a:lnTo>
                  <a:pt x="168" y="242"/>
                </a:lnTo>
                <a:lnTo>
                  <a:pt x="168" y="242"/>
                </a:lnTo>
                <a:lnTo>
                  <a:pt x="168" y="242"/>
                </a:lnTo>
                <a:lnTo>
                  <a:pt x="166" y="242"/>
                </a:lnTo>
                <a:lnTo>
                  <a:pt x="162" y="242"/>
                </a:lnTo>
                <a:close/>
                <a:moveTo>
                  <a:pt x="179" y="46"/>
                </a:moveTo>
                <a:lnTo>
                  <a:pt x="181" y="46"/>
                </a:lnTo>
                <a:lnTo>
                  <a:pt x="183" y="46"/>
                </a:lnTo>
                <a:lnTo>
                  <a:pt x="181" y="44"/>
                </a:lnTo>
                <a:lnTo>
                  <a:pt x="177" y="44"/>
                </a:lnTo>
                <a:lnTo>
                  <a:pt x="177" y="44"/>
                </a:lnTo>
                <a:lnTo>
                  <a:pt x="176" y="44"/>
                </a:lnTo>
                <a:lnTo>
                  <a:pt x="176" y="44"/>
                </a:lnTo>
                <a:lnTo>
                  <a:pt x="177" y="44"/>
                </a:lnTo>
                <a:lnTo>
                  <a:pt x="179" y="46"/>
                </a:lnTo>
                <a:close/>
                <a:moveTo>
                  <a:pt x="195" y="257"/>
                </a:moveTo>
                <a:lnTo>
                  <a:pt x="191" y="257"/>
                </a:lnTo>
                <a:lnTo>
                  <a:pt x="189" y="257"/>
                </a:lnTo>
                <a:lnTo>
                  <a:pt x="195" y="259"/>
                </a:lnTo>
                <a:lnTo>
                  <a:pt x="198" y="257"/>
                </a:lnTo>
                <a:lnTo>
                  <a:pt x="196" y="257"/>
                </a:lnTo>
                <a:lnTo>
                  <a:pt x="195" y="257"/>
                </a:lnTo>
                <a:lnTo>
                  <a:pt x="195" y="257"/>
                </a:lnTo>
                <a:close/>
                <a:moveTo>
                  <a:pt x="269" y="154"/>
                </a:moveTo>
                <a:lnTo>
                  <a:pt x="269" y="150"/>
                </a:lnTo>
                <a:lnTo>
                  <a:pt x="267" y="147"/>
                </a:lnTo>
                <a:lnTo>
                  <a:pt x="263" y="143"/>
                </a:lnTo>
                <a:lnTo>
                  <a:pt x="269" y="154"/>
                </a:lnTo>
                <a:lnTo>
                  <a:pt x="269" y="154"/>
                </a:lnTo>
                <a:lnTo>
                  <a:pt x="269" y="154"/>
                </a:lnTo>
                <a:lnTo>
                  <a:pt x="269" y="154"/>
                </a:lnTo>
                <a:close/>
                <a:moveTo>
                  <a:pt x="37" y="210"/>
                </a:moveTo>
                <a:lnTo>
                  <a:pt x="35" y="210"/>
                </a:lnTo>
                <a:lnTo>
                  <a:pt x="33" y="211"/>
                </a:lnTo>
                <a:lnTo>
                  <a:pt x="35" y="211"/>
                </a:lnTo>
                <a:lnTo>
                  <a:pt x="38" y="213"/>
                </a:lnTo>
                <a:lnTo>
                  <a:pt x="44" y="213"/>
                </a:lnTo>
                <a:lnTo>
                  <a:pt x="37" y="210"/>
                </a:lnTo>
                <a:close/>
                <a:moveTo>
                  <a:pt x="256" y="152"/>
                </a:moveTo>
                <a:lnTo>
                  <a:pt x="257" y="156"/>
                </a:lnTo>
                <a:lnTo>
                  <a:pt x="259" y="160"/>
                </a:lnTo>
                <a:lnTo>
                  <a:pt x="259" y="164"/>
                </a:lnTo>
                <a:lnTo>
                  <a:pt x="259" y="164"/>
                </a:lnTo>
                <a:lnTo>
                  <a:pt x="261" y="164"/>
                </a:lnTo>
                <a:lnTo>
                  <a:pt x="261" y="164"/>
                </a:lnTo>
                <a:lnTo>
                  <a:pt x="259" y="158"/>
                </a:lnTo>
                <a:lnTo>
                  <a:pt x="257" y="154"/>
                </a:lnTo>
                <a:lnTo>
                  <a:pt x="256" y="152"/>
                </a:lnTo>
                <a:close/>
                <a:moveTo>
                  <a:pt x="35" y="215"/>
                </a:moveTo>
                <a:lnTo>
                  <a:pt x="37" y="217"/>
                </a:lnTo>
                <a:lnTo>
                  <a:pt x="38" y="219"/>
                </a:lnTo>
                <a:lnTo>
                  <a:pt x="40" y="219"/>
                </a:lnTo>
                <a:lnTo>
                  <a:pt x="42" y="219"/>
                </a:lnTo>
                <a:lnTo>
                  <a:pt x="44" y="219"/>
                </a:lnTo>
                <a:lnTo>
                  <a:pt x="40" y="217"/>
                </a:lnTo>
                <a:lnTo>
                  <a:pt x="37" y="215"/>
                </a:lnTo>
                <a:lnTo>
                  <a:pt x="35" y="215"/>
                </a:lnTo>
                <a:lnTo>
                  <a:pt x="35" y="215"/>
                </a:lnTo>
                <a:lnTo>
                  <a:pt x="35" y="215"/>
                </a:lnTo>
                <a:close/>
                <a:moveTo>
                  <a:pt x="162" y="59"/>
                </a:moveTo>
                <a:lnTo>
                  <a:pt x="170" y="63"/>
                </a:lnTo>
                <a:lnTo>
                  <a:pt x="179" y="65"/>
                </a:lnTo>
                <a:lnTo>
                  <a:pt x="177" y="65"/>
                </a:lnTo>
                <a:lnTo>
                  <a:pt x="177" y="63"/>
                </a:lnTo>
                <a:lnTo>
                  <a:pt x="172" y="61"/>
                </a:lnTo>
                <a:lnTo>
                  <a:pt x="164" y="59"/>
                </a:lnTo>
                <a:lnTo>
                  <a:pt x="164" y="59"/>
                </a:lnTo>
                <a:lnTo>
                  <a:pt x="162" y="59"/>
                </a:lnTo>
                <a:lnTo>
                  <a:pt x="162" y="59"/>
                </a:lnTo>
                <a:lnTo>
                  <a:pt x="162" y="59"/>
                </a:lnTo>
                <a:close/>
                <a:moveTo>
                  <a:pt x="256" y="143"/>
                </a:moveTo>
                <a:lnTo>
                  <a:pt x="259" y="150"/>
                </a:lnTo>
                <a:lnTo>
                  <a:pt x="263" y="160"/>
                </a:lnTo>
                <a:lnTo>
                  <a:pt x="261" y="150"/>
                </a:lnTo>
                <a:lnTo>
                  <a:pt x="257" y="141"/>
                </a:lnTo>
                <a:lnTo>
                  <a:pt x="257" y="141"/>
                </a:lnTo>
                <a:lnTo>
                  <a:pt x="257" y="141"/>
                </a:lnTo>
                <a:lnTo>
                  <a:pt x="256" y="143"/>
                </a:lnTo>
                <a:close/>
                <a:moveTo>
                  <a:pt x="42" y="72"/>
                </a:moveTo>
                <a:lnTo>
                  <a:pt x="35" y="76"/>
                </a:lnTo>
                <a:lnTo>
                  <a:pt x="33" y="78"/>
                </a:lnTo>
                <a:lnTo>
                  <a:pt x="33" y="78"/>
                </a:lnTo>
                <a:lnTo>
                  <a:pt x="38" y="76"/>
                </a:lnTo>
                <a:lnTo>
                  <a:pt x="46" y="74"/>
                </a:lnTo>
                <a:lnTo>
                  <a:pt x="46" y="72"/>
                </a:lnTo>
                <a:lnTo>
                  <a:pt x="44" y="72"/>
                </a:lnTo>
                <a:lnTo>
                  <a:pt x="42" y="72"/>
                </a:lnTo>
                <a:close/>
                <a:moveTo>
                  <a:pt x="151" y="232"/>
                </a:moveTo>
                <a:lnTo>
                  <a:pt x="155" y="234"/>
                </a:lnTo>
                <a:lnTo>
                  <a:pt x="156" y="236"/>
                </a:lnTo>
                <a:lnTo>
                  <a:pt x="160" y="234"/>
                </a:lnTo>
                <a:lnTo>
                  <a:pt x="166" y="232"/>
                </a:lnTo>
                <a:lnTo>
                  <a:pt x="151" y="232"/>
                </a:lnTo>
                <a:close/>
                <a:moveTo>
                  <a:pt x="54" y="78"/>
                </a:moveTo>
                <a:lnTo>
                  <a:pt x="52" y="76"/>
                </a:lnTo>
                <a:lnTo>
                  <a:pt x="52" y="76"/>
                </a:lnTo>
                <a:lnTo>
                  <a:pt x="44" y="78"/>
                </a:lnTo>
                <a:lnTo>
                  <a:pt x="37" y="82"/>
                </a:lnTo>
                <a:lnTo>
                  <a:pt x="37" y="84"/>
                </a:lnTo>
                <a:lnTo>
                  <a:pt x="37" y="84"/>
                </a:lnTo>
                <a:lnTo>
                  <a:pt x="44" y="80"/>
                </a:lnTo>
                <a:lnTo>
                  <a:pt x="54" y="78"/>
                </a:lnTo>
                <a:close/>
                <a:moveTo>
                  <a:pt x="168" y="51"/>
                </a:moveTo>
                <a:lnTo>
                  <a:pt x="168" y="51"/>
                </a:lnTo>
                <a:lnTo>
                  <a:pt x="166" y="53"/>
                </a:lnTo>
                <a:lnTo>
                  <a:pt x="166" y="53"/>
                </a:lnTo>
                <a:lnTo>
                  <a:pt x="177" y="57"/>
                </a:lnTo>
                <a:lnTo>
                  <a:pt x="189" y="59"/>
                </a:lnTo>
                <a:lnTo>
                  <a:pt x="177" y="55"/>
                </a:lnTo>
                <a:lnTo>
                  <a:pt x="168" y="51"/>
                </a:lnTo>
                <a:close/>
                <a:moveTo>
                  <a:pt x="40" y="208"/>
                </a:moveTo>
                <a:lnTo>
                  <a:pt x="42" y="210"/>
                </a:lnTo>
                <a:lnTo>
                  <a:pt x="46" y="211"/>
                </a:lnTo>
                <a:lnTo>
                  <a:pt x="50" y="213"/>
                </a:lnTo>
                <a:lnTo>
                  <a:pt x="52" y="215"/>
                </a:lnTo>
                <a:lnTo>
                  <a:pt x="56" y="215"/>
                </a:lnTo>
                <a:lnTo>
                  <a:pt x="59" y="215"/>
                </a:lnTo>
                <a:lnTo>
                  <a:pt x="50" y="210"/>
                </a:lnTo>
                <a:lnTo>
                  <a:pt x="42" y="206"/>
                </a:lnTo>
                <a:lnTo>
                  <a:pt x="40" y="208"/>
                </a:lnTo>
                <a:lnTo>
                  <a:pt x="40" y="208"/>
                </a:lnTo>
                <a:close/>
                <a:moveTo>
                  <a:pt x="179" y="74"/>
                </a:moveTo>
                <a:lnTo>
                  <a:pt x="172" y="71"/>
                </a:lnTo>
                <a:lnTo>
                  <a:pt x="162" y="65"/>
                </a:lnTo>
                <a:lnTo>
                  <a:pt x="160" y="65"/>
                </a:lnTo>
                <a:lnTo>
                  <a:pt x="158" y="65"/>
                </a:lnTo>
                <a:lnTo>
                  <a:pt x="156" y="65"/>
                </a:lnTo>
                <a:lnTo>
                  <a:pt x="155" y="67"/>
                </a:lnTo>
                <a:lnTo>
                  <a:pt x="168" y="71"/>
                </a:lnTo>
                <a:lnTo>
                  <a:pt x="179" y="74"/>
                </a:lnTo>
                <a:close/>
                <a:moveTo>
                  <a:pt x="195" y="240"/>
                </a:moveTo>
                <a:lnTo>
                  <a:pt x="170" y="244"/>
                </a:lnTo>
                <a:lnTo>
                  <a:pt x="174" y="246"/>
                </a:lnTo>
                <a:lnTo>
                  <a:pt x="176" y="246"/>
                </a:lnTo>
                <a:lnTo>
                  <a:pt x="177" y="246"/>
                </a:lnTo>
                <a:lnTo>
                  <a:pt x="187" y="244"/>
                </a:lnTo>
                <a:lnTo>
                  <a:pt x="196" y="242"/>
                </a:lnTo>
                <a:lnTo>
                  <a:pt x="196" y="238"/>
                </a:lnTo>
                <a:lnTo>
                  <a:pt x="196" y="238"/>
                </a:lnTo>
                <a:lnTo>
                  <a:pt x="195" y="240"/>
                </a:lnTo>
                <a:close/>
                <a:moveTo>
                  <a:pt x="242" y="133"/>
                </a:moveTo>
                <a:lnTo>
                  <a:pt x="254" y="158"/>
                </a:lnTo>
                <a:lnTo>
                  <a:pt x="254" y="158"/>
                </a:lnTo>
                <a:lnTo>
                  <a:pt x="254" y="160"/>
                </a:lnTo>
                <a:lnTo>
                  <a:pt x="256" y="160"/>
                </a:lnTo>
                <a:lnTo>
                  <a:pt x="256" y="158"/>
                </a:lnTo>
                <a:lnTo>
                  <a:pt x="252" y="147"/>
                </a:lnTo>
                <a:lnTo>
                  <a:pt x="246" y="135"/>
                </a:lnTo>
                <a:lnTo>
                  <a:pt x="244" y="135"/>
                </a:lnTo>
                <a:lnTo>
                  <a:pt x="242" y="133"/>
                </a:lnTo>
                <a:lnTo>
                  <a:pt x="242" y="133"/>
                </a:lnTo>
                <a:lnTo>
                  <a:pt x="242" y="133"/>
                </a:lnTo>
                <a:close/>
                <a:moveTo>
                  <a:pt x="50" y="202"/>
                </a:moveTo>
                <a:lnTo>
                  <a:pt x="56" y="206"/>
                </a:lnTo>
                <a:lnTo>
                  <a:pt x="61" y="210"/>
                </a:lnTo>
                <a:lnTo>
                  <a:pt x="67" y="213"/>
                </a:lnTo>
                <a:lnTo>
                  <a:pt x="69" y="213"/>
                </a:lnTo>
                <a:lnTo>
                  <a:pt x="73" y="213"/>
                </a:lnTo>
                <a:lnTo>
                  <a:pt x="77" y="211"/>
                </a:lnTo>
                <a:lnTo>
                  <a:pt x="65" y="208"/>
                </a:lnTo>
                <a:lnTo>
                  <a:pt x="54" y="204"/>
                </a:lnTo>
                <a:lnTo>
                  <a:pt x="54" y="202"/>
                </a:lnTo>
                <a:lnTo>
                  <a:pt x="52" y="202"/>
                </a:lnTo>
                <a:lnTo>
                  <a:pt x="50" y="202"/>
                </a:lnTo>
                <a:lnTo>
                  <a:pt x="50" y="202"/>
                </a:lnTo>
                <a:lnTo>
                  <a:pt x="50" y="202"/>
                </a:lnTo>
                <a:close/>
                <a:moveTo>
                  <a:pt x="57" y="82"/>
                </a:moveTo>
                <a:lnTo>
                  <a:pt x="40" y="88"/>
                </a:lnTo>
                <a:lnTo>
                  <a:pt x="40" y="90"/>
                </a:lnTo>
                <a:lnTo>
                  <a:pt x="42" y="93"/>
                </a:lnTo>
                <a:lnTo>
                  <a:pt x="61" y="82"/>
                </a:lnTo>
                <a:lnTo>
                  <a:pt x="59" y="80"/>
                </a:lnTo>
                <a:lnTo>
                  <a:pt x="57" y="82"/>
                </a:lnTo>
                <a:close/>
                <a:moveTo>
                  <a:pt x="193" y="248"/>
                </a:moveTo>
                <a:lnTo>
                  <a:pt x="183" y="250"/>
                </a:lnTo>
                <a:lnTo>
                  <a:pt x="176" y="251"/>
                </a:lnTo>
                <a:lnTo>
                  <a:pt x="177" y="253"/>
                </a:lnTo>
                <a:lnTo>
                  <a:pt x="179" y="253"/>
                </a:lnTo>
                <a:lnTo>
                  <a:pt x="189" y="253"/>
                </a:lnTo>
                <a:lnTo>
                  <a:pt x="196" y="253"/>
                </a:lnTo>
                <a:lnTo>
                  <a:pt x="196" y="246"/>
                </a:lnTo>
                <a:lnTo>
                  <a:pt x="193" y="248"/>
                </a:lnTo>
                <a:close/>
                <a:moveTo>
                  <a:pt x="71" y="86"/>
                </a:moveTo>
                <a:lnTo>
                  <a:pt x="61" y="90"/>
                </a:lnTo>
                <a:lnTo>
                  <a:pt x="54" y="93"/>
                </a:lnTo>
                <a:lnTo>
                  <a:pt x="44" y="97"/>
                </a:lnTo>
                <a:lnTo>
                  <a:pt x="48" y="103"/>
                </a:lnTo>
                <a:lnTo>
                  <a:pt x="59" y="95"/>
                </a:lnTo>
                <a:lnTo>
                  <a:pt x="71" y="90"/>
                </a:lnTo>
                <a:lnTo>
                  <a:pt x="73" y="90"/>
                </a:lnTo>
                <a:lnTo>
                  <a:pt x="71" y="88"/>
                </a:lnTo>
                <a:lnTo>
                  <a:pt x="71" y="86"/>
                </a:lnTo>
                <a:close/>
                <a:moveTo>
                  <a:pt x="50" y="185"/>
                </a:moveTo>
                <a:lnTo>
                  <a:pt x="46" y="190"/>
                </a:lnTo>
                <a:lnTo>
                  <a:pt x="42" y="196"/>
                </a:lnTo>
                <a:lnTo>
                  <a:pt x="52" y="200"/>
                </a:lnTo>
                <a:lnTo>
                  <a:pt x="61" y="202"/>
                </a:lnTo>
                <a:lnTo>
                  <a:pt x="69" y="206"/>
                </a:lnTo>
                <a:lnTo>
                  <a:pt x="71" y="206"/>
                </a:lnTo>
                <a:lnTo>
                  <a:pt x="71" y="206"/>
                </a:lnTo>
                <a:lnTo>
                  <a:pt x="69" y="206"/>
                </a:lnTo>
                <a:lnTo>
                  <a:pt x="69" y="206"/>
                </a:lnTo>
                <a:lnTo>
                  <a:pt x="61" y="200"/>
                </a:lnTo>
                <a:lnTo>
                  <a:pt x="56" y="194"/>
                </a:lnTo>
                <a:lnTo>
                  <a:pt x="50" y="189"/>
                </a:lnTo>
                <a:lnTo>
                  <a:pt x="50" y="187"/>
                </a:lnTo>
                <a:lnTo>
                  <a:pt x="50" y="185"/>
                </a:lnTo>
                <a:close/>
                <a:moveTo>
                  <a:pt x="227" y="126"/>
                </a:moveTo>
                <a:lnTo>
                  <a:pt x="235" y="145"/>
                </a:lnTo>
                <a:lnTo>
                  <a:pt x="244" y="164"/>
                </a:lnTo>
                <a:lnTo>
                  <a:pt x="240" y="147"/>
                </a:lnTo>
                <a:lnTo>
                  <a:pt x="235" y="130"/>
                </a:lnTo>
                <a:lnTo>
                  <a:pt x="227" y="126"/>
                </a:lnTo>
                <a:lnTo>
                  <a:pt x="227" y="126"/>
                </a:lnTo>
                <a:lnTo>
                  <a:pt x="227" y="126"/>
                </a:lnTo>
                <a:lnTo>
                  <a:pt x="225" y="126"/>
                </a:lnTo>
                <a:lnTo>
                  <a:pt x="227" y="126"/>
                </a:lnTo>
                <a:close/>
                <a:moveTo>
                  <a:pt x="195" y="229"/>
                </a:moveTo>
                <a:lnTo>
                  <a:pt x="162" y="238"/>
                </a:lnTo>
                <a:lnTo>
                  <a:pt x="181" y="238"/>
                </a:lnTo>
                <a:lnTo>
                  <a:pt x="198" y="234"/>
                </a:lnTo>
                <a:lnTo>
                  <a:pt x="198" y="232"/>
                </a:lnTo>
                <a:lnTo>
                  <a:pt x="200" y="229"/>
                </a:lnTo>
                <a:lnTo>
                  <a:pt x="196" y="229"/>
                </a:lnTo>
                <a:lnTo>
                  <a:pt x="195" y="229"/>
                </a:lnTo>
                <a:close/>
                <a:moveTo>
                  <a:pt x="50" y="185"/>
                </a:moveTo>
                <a:lnTo>
                  <a:pt x="52" y="185"/>
                </a:lnTo>
                <a:lnTo>
                  <a:pt x="54" y="185"/>
                </a:lnTo>
                <a:lnTo>
                  <a:pt x="61" y="187"/>
                </a:lnTo>
                <a:lnTo>
                  <a:pt x="71" y="189"/>
                </a:lnTo>
                <a:lnTo>
                  <a:pt x="69" y="187"/>
                </a:lnTo>
                <a:lnTo>
                  <a:pt x="67" y="185"/>
                </a:lnTo>
                <a:lnTo>
                  <a:pt x="67" y="183"/>
                </a:lnTo>
                <a:lnTo>
                  <a:pt x="67" y="181"/>
                </a:lnTo>
                <a:lnTo>
                  <a:pt x="69" y="181"/>
                </a:lnTo>
                <a:lnTo>
                  <a:pt x="78" y="185"/>
                </a:lnTo>
                <a:lnTo>
                  <a:pt x="88" y="187"/>
                </a:lnTo>
                <a:lnTo>
                  <a:pt x="88" y="185"/>
                </a:lnTo>
                <a:lnTo>
                  <a:pt x="90" y="183"/>
                </a:lnTo>
                <a:lnTo>
                  <a:pt x="92" y="181"/>
                </a:lnTo>
                <a:lnTo>
                  <a:pt x="94" y="181"/>
                </a:lnTo>
                <a:lnTo>
                  <a:pt x="96" y="181"/>
                </a:lnTo>
                <a:lnTo>
                  <a:pt x="97" y="179"/>
                </a:lnTo>
                <a:lnTo>
                  <a:pt x="99" y="179"/>
                </a:lnTo>
                <a:lnTo>
                  <a:pt x="99" y="175"/>
                </a:lnTo>
                <a:lnTo>
                  <a:pt x="99" y="173"/>
                </a:lnTo>
                <a:lnTo>
                  <a:pt x="99" y="171"/>
                </a:lnTo>
                <a:lnTo>
                  <a:pt x="101" y="170"/>
                </a:lnTo>
                <a:lnTo>
                  <a:pt x="103" y="170"/>
                </a:lnTo>
                <a:lnTo>
                  <a:pt x="103" y="170"/>
                </a:lnTo>
                <a:lnTo>
                  <a:pt x="105" y="171"/>
                </a:lnTo>
                <a:lnTo>
                  <a:pt x="101" y="171"/>
                </a:lnTo>
                <a:lnTo>
                  <a:pt x="103" y="175"/>
                </a:lnTo>
                <a:lnTo>
                  <a:pt x="103" y="177"/>
                </a:lnTo>
                <a:lnTo>
                  <a:pt x="101" y="179"/>
                </a:lnTo>
                <a:lnTo>
                  <a:pt x="99" y="181"/>
                </a:lnTo>
                <a:lnTo>
                  <a:pt x="96" y="183"/>
                </a:lnTo>
                <a:lnTo>
                  <a:pt x="94" y="185"/>
                </a:lnTo>
                <a:lnTo>
                  <a:pt x="92" y="185"/>
                </a:lnTo>
                <a:lnTo>
                  <a:pt x="92" y="187"/>
                </a:lnTo>
                <a:lnTo>
                  <a:pt x="92" y="187"/>
                </a:lnTo>
                <a:lnTo>
                  <a:pt x="92" y="189"/>
                </a:lnTo>
                <a:lnTo>
                  <a:pt x="92" y="190"/>
                </a:lnTo>
                <a:lnTo>
                  <a:pt x="90" y="190"/>
                </a:lnTo>
                <a:lnTo>
                  <a:pt x="86" y="189"/>
                </a:lnTo>
                <a:lnTo>
                  <a:pt x="80" y="189"/>
                </a:lnTo>
                <a:lnTo>
                  <a:pt x="75" y="187"/>
                </a:lnTo>
                <a:lnTo>
                  <a:pt x="80" y="190"/>
                </a:lnTo>
                <a:lnTo>
                  <a:pt x="86" y="194"/>
                </a:lnTo>
                <a:lnTo>
                  <a:pt x="88" y="196"/>
                </a:lnTo>
                <a:lnTo>
                  <a:pt x="86" y="196"/>
                </a:lnTo>
                <a:lnTo>
                  <a:pt x="86" y="198"/>
                </a:lnTo>
                <a:lnTo>
                  <a:pt x="78" y="194"/>
                </a:lnTo>
                <a:lnTo>
                  <a:pt x="71" y="192"/>
                </a:lnTo>
                <a:lnTo>
                  <a:pt x="63" y="189"/>
                </a:lnTo>
                <a:lnTo>
                  <a:pt x="61" y="189"/>
                </a:lnTo>
                <a:lnTo>
                  <a:pt x="57" y="189"/>
                </a:lnTo>
                <a:lnTo>
                  <a:pt x="56" y="190"/>
                </a:lnTo>
                <a:lnTo>
                  <a:pt x="69" y="200"/>
                </a:lnTo>
                <a:lnTo>
                  <a:pt x="82" y="211"/>
                </a:lnTo>
                <a:lnTo>
                  <a:pt x="97" y="208"/>
                </a:lnTo>
                <a:lnTo>
                  <a:pt x="115" y="204"/>
                </a:lnTo>
                <a:lnTo>
                  <a:pt x="117" y="204"/>
                </a:lnTo>
                <a:lnTo>
                  <a:pt x="118" y="206"/>
                </a:lnTo>
                <a:lnTo>
                  <a:pt x="118" y="206"/>
                </a:lnTo>
                <a:lnTo>
                  <a:pt x="118" y="208"/>
                </a:lnTo>
                <a:lnTo>
                  <a:pt x="120" y="210"/>
                </a:lnTo>
                <a:lnTo>
                  <a:pt x="122" y="210"/>
                </a:lnTo>
                <a:lnTo>
                  <a:pt x="132" y="217"/>
                </a:lnTo>
                <a:lnTo>
                  <a:pt x="141" y="225"/>
                </a:lnTo>
                <a:lnTo>
                  <a:pt x="143" y="227"/>
                </a:lnTo>
                <a:lnTo>
                  <a:pt x="145" y="225"/>
                </a:lnTo>
                <a:lnTo>
                  <a:pt x="147" y="225"/>
                </a:lnTo>
                <a:lnTo>
                  <a:pt x="158" y="219"/>
                </a:lnTo>
                <a:lnTo>
                  <a:pt x="170" y="215"/>
                </a:lnTo>
                <a:lnTo>
                  <a:pt x="162" y="215"/>
                </a:lnTo>
                <a:lnTo>
                  <a:pt x="155" y="215"/>
                </a:lnTo>
                <a:lnTo>
                  <a:pt x="149" y="213"/>
                </a:lnTo>
                <a:lnTo>
                  <a:pt x="147" y="211"/>
                </a:lnTo>
                <a:lnTo>
                  <a:pt x="147" y="210"/>
                </a:lnTo>
                <a:lnTo>
                  <a:pt x="149" y="208"/>
                </a:lnTo>
                <a:lnTo>
                  <a:pt x="151" y="206"/>
                </a:lnTo>
                <a:lnTo>
                  <a:pt x="158" y="204"/>
                </a:lnTo>
                <a:lnTo>
                  <a:pt x="166" y="202"/>
                </a:lnTo>
                <a:lnTo>
                  <a:pt x="176" y="198"/>
                </a:lnTo>
                <a:lnTo>
                  <a:pt x="170" y="198"/>
                </a:lnTo>
                <a:lnTo>
                  <a:pt x="166" y="198"/>
                </a:lnTo>
                <a:lnTo>
                  <a:pt x="164" y="196"/>
                </a:lnTo>
                <a:lnTo>
                  <a:pt x="162" y="194"/>
                </a:lnTo>
                <a:lnTo>
                  <a:pt x="164" y="192"/>
                </a:lnTo>
                <a:lnTo>
                  <a:pt x="166" y="190"/>
                </a:lnTo>
                <a:lnTo>
                  <a:pt x="168" y="189"/>
                </a:lnTo>
                <a:lnTo>
                  <a:pt x="170" y="189"/>
                </a:lnTo>
                <a:lnTo>
                  <a:pt x="172" y="187"/>
                </a:lnTo>
                <a:lnTo>
                  <a:pt x="172" y="185"/>
                </a:lnTo>
                <a:lnTo>
                  <a:pt x="166" y="181"/>
                </a:lnTo>
                <a:lnTo>
                  <a:pt x="160" y="177"/>
                </a:lnTo>
                <a:lnTo>
                  <a:pt x="160" y="175"/>
                </a:lnTo>
                <a:lnTo>
                  <a:pt x="162" y="175"/>
                </a:lnTo>
                <a:lnTo>
                  <a:pt x="164" y="173"/>
                </a:lnTo>
                <a:lnTo>
                  <a:pt x="166" y="173"/>
                </a:lnTo>
                <a:lnTo>
                  <a:pt x="164" y="175"/>
                </a:lnTo>
                <a:lnTo>
                  <a:pt x="164" y="175"/>
                </a:lnTo>
                <a:lnTo>
                  <a:pt x="164" y="177"/>
                </a:lnTo>
                <a:lnTo>
                  <a:pt x="168" y="179"/>
                </a:lnTo>
                <a:lnTo>
                  <a:pt x="172" y="183"/>
                </a:lnTo>
                <a:lnTo>
                  <a:pt x="176" y="187"/>
                </a:lnTo>
                <a:lnTo>
                  <a:pt x="172" y="189"/>
                </a:lnTo>
                <a:lnTo>
                  <a:pt x="170" y="192"/>
                </a:lnTo>
                <a:lnTo>
                  <a:pt x="166" y="194"/>
                </a:lnTo>
                <a:lnTo>
                  <a:pt x="170" y="194"/>
                </a:lnTo>
                <a:lnTo>
                  <a:pt x="174" y="196"/>
                </a:lnTo>
                <a:lnTo>
                  <a:pt x="177" y="196"/>
                </a:lnTo>
                <a:lnTo>
                  <a:pt x="179" y="194"/>
                </a:lnTo>
                <a:lnTo>
                  <a:pt x="183" y="194"/>
                </a:lnTo>
                <a:lnTo>
                  <a:pt x="185" y="196"/>
                </a:lnTo>
                <a:lnTo>
                  <a:pt x="185" y="198"/>
                </a:lnTo>
                <a:lnTo>
                  <a:pt x="185" y="198"/>
                </a:lnTo>
                <a:lnTo>
                  <a:pt x="168" y="204"/>
                </a:lnTo>
                <a:lnTo>
                  <a:pt x="153" y="210"/>
                </a:lnTo>
                <a:lnTo>
                  <a:pt x="153" y="210"/>
                </a:lnTo>
                <a:lnTo>
                  <a:pt x="151" y="210"/>
                </a:lnTo>
                <a:lnTo>
                  <a:pt x="151" y="211"/>
                </a:lnTo>
                <a:lnTo>
                  <a:pt x="153" y="211"/>
                </a:lnTo>
                <a:lnTo>
                  <a:pt x="168" y="213"/>
                </a:lnTo>
                <a:lnTo>
                  <a:pt x="183" y="211"/>
                </a:lnTo>
                <a:lnTo>
                  <a:pt x="196" y="208"/>
                </a:lnTo>
                <a:lnTo>
                  <a:pt x="198" y="210"/>
                </a:lnTo>
                <a:lnTo>
                  <a:pt x="198" y="211"/>
                </a:lnTo>
                <a:lnTo>
                  <a:pt x="198" y="211"/>
                </a:lnTo>
                <a:lnTo>
                  <a:pt x="172" y="219"/>
                </a:lnTo>
                <a:lnTo>
                  <a:pt x="147" y="227"/>
                </a:lnTo>
                <a:lnTo>
                  <a:pt x="149" y="229"/>
                </a:lnTo>
                <a:lnTo>
                  <a:pt x="151" y="229"/>
                </a:lnTo>
                <a:lnTo>
                  <a:pt x="156" y="229"/>
                </a:lnTo>
                <a:lnTo>
                  <a:pt x="164" y="229"/>
                </a:lnTo>
                <a:lnTo>
                  <a:pt x="172" y="229"/>
                </a:lnTo>
                <a:lnTo>
                  <a:pt x="185" y="227"/>
                </a:lnTo>
                <a:lnTo>
                  <a:pt x="200" y="225"/>
                </a:lnTo>
                <a:lnTo>
                  <a:pt x="204" y="208"/>
                </a:lnTo>
                <a:lnTo>
                  <a:pt x="204" y="189"/>
                </a:lnTo>
                <a:lnTo>
                  <a:pt x="206" y="189"/>
                </a:lnTo>
                <a:lnTo>
                  <a:pt x="208" y="187"/>
                </a:lnTo>
                <a:lnTo>
                  <a:pt x="208" y="185"/>
                </a:lnTo>
                <a:lnTo>
                  <a:pt x="252" y="168"/>
                </a:lnTo>
                <a:lnTo>
                  <a:pt x="252" y="168"/>
                </a:lnTo>
                <a:lnTo>
                  <a:pt x="254" y="168"/>
                </a:lnTo>
                <a:lnTo>
                  <a:pt x="254" y="166"/>
                </a:lnTo>
                <a:lnTo>
                  <a:pt x="254" y="166"/>
                </a:lnTo>
                <a:lnTo>
                  <a:pt x="248" y="156"/>
                </a:lnTo>
                <a:lnTo>
                  <a:pt x="244" y="145"/>
                </a:lnTo>
                <a:lnTo>
                  <a:pt x="244" y="145"/>
                </a:lnTo>
                <a:lnTo>
                  <a:pt x="244" y="145"/>
                </a:lnTo>
                <a:lnTo>
                  <a:pt x="244" y="147"/>
                </a:lnTo>
                <a:lnTo>
                  <a:pt x="244" y="149"/>
                </a:lnTo>
                <a:lnTo>
                  <a:pt x="246" y="152"/>
                </a:lnTo>
                <a:lnTo>
                  <a:pt x="246" y="154"/>
                </a:lnTo>
                <a:lnTo>
                  <a:pt x="246" y="158"/>
                </a:lnTo>
                <a:lnTo>
                  <a:pt x="248" y="162"/>
                </a:lnTo>
                <a:lnTo>
                  <a:pt x="246" y="166"/>
                </a:lnTo>
                <a:lnTo>
                  <a:pt x="246" y="168"/>
                </a:lnTo>
                <a:lnTo>
                  <a:pt x="244" y="168"/>
                </a:lnTo>
                <a:lnTo>
                  <a:pt x="242" y="166"/>
                </a:lnTo>
                <a:lnTo>
                  <a:pt x="238" y="158"/>
                </a:lnTo>
                <a:lnTo>
                  <a:pt x="233" y="149"/>
                </a:lnTo>
                <a:lnTo>
                  <a:pt x="229" y="139"/>
                </a:lnTo>
                <a:lnTo>
                  <a:pt x="229" y="145"/>
                </a:lnTo>
                <a:lnTo>
                  <a:pt x="231" y="150"/>
                </a:lnTo>
                <a:lnTo>
                  <a:pt x="231" y="154"/>
                </a:lnTo>
                <a:lnTo>
                  <a:pt x="231" y="156"/>
                </a:lnTo>
                <a:lnTo>
                  <a:pt x="229" y="158"/>
                </a:lnTo>
                <a:lnTo>
                  <a:pt x="227" y="160"/>
                </a:lnTo>
                <a:lnTo>
                  <a:pt x="225" y="158"/>
                </a:lnTo>
                <a:lnTo>
                  <a:pt x="223" y="158"/>
                </a:lnTo>
                <a:lnTo>
                  <a:pt x="217" y="149"/>
                </a:lnTo>
                <a:lnTo>
                  <a:pt x="214" y="139"/>
                </a:lnTo>
                <a:lnTo>
                  <a:pt x="214" y="141"/>
                </a:lnTo>
                <a:lnTo>
                  <a:pt x="214" y="145"/>
                </a:lnTo>
                <a:lnTo>
                  <a:pt x="214" y="149"/>
                </a:lnTo>
                <a:lnTo>
                  <a:pt x="214" y="150"/>
                </a:lnTo>
                <a:lnTo>
                  <a:pt x="212" y="150"/>
                </a:lnTo>
                <a:lnTo>
                  <a:pt x="208" y="149"/>
                </a:lnTo>
                <a:lnTo>
                  <a:pt x="206" y="147"/>
                </a:lnTo>
                <a:lnTo>
                  <a:pt x="202" y="145"/>
                </a:lnTo>
                <a:lnTo>
                  <a:pt x="193" y="147"/>
                </a:lnTo>
                <a:lnTo>
                  <a:pt x="181" y="150"/>
                </a:lnTo>
                <a:lnTo>
                  <a:pt x="189" y="145"/>
                </a:lnTo>
                <a:lnTo>
                  <a:pt x="196" y="143"/>
                </a:lnTo>
                <a:lnTo>
                  <a:pt x="204" y="141"/>
                </a:lnTo>
                <a:lnTo>
                  <a:pt x="206" y="143"/>
                </a:lnTo>
                <a:lnTo>
                  <a:pt x="208" y="145"/>
                </a:lnTo>
                <a:lnTo>
                  <a:pt x="208" y="145"/>
                </a:lnTo>
                <a:lnTo>
                  <a:pt x="210" y="147"/>
                </a:lnTo>
                <a:lnTo>
                  <a:pt x="212" y="147"/>
                </a:lnTo>
                <a:lnTo>
                  <a:pt x="210" y="141"/>
                </a:lnTo>
                <a:lnTo>
                  <a:pt x="210" y="135"/>
                </a:lnTo>
                <a:lnTo>
                  <a:pt x="210" y="133"/>
                </a:lnTo>
                <a:lnTo>
                  <a:pt x="210" y="131"/>
                </a:lnTo>
                <a:lnTo>
                  <a:pt x="210" y="130"/>
                </a:lnTo>
                <a:lnTo>
                  <a:pt x="212" y="130"/>
                </a:lnTo>
                <a:lnTo>
                  <a:pt x="214" y="131"/>
                </a:lnTo>
                <a:lnTo>
                  <a:pt x="214" y="133"/>
                </a:lnTo>
                <a:lnTo>
                  <a:pt x="219" y="145"/>
                </a:lnTo>
                <a:lnTo>
                  <a:pt x="227" y="156"/>
                </a:lnTo>
                <a:lnTo>
                  <a:pt x="225" y="139"/>
                </a:lnTo>
                <a:lnTo>
                  <a:pt x="219" y="124"/>
                </a:lnTo>
                <a:lnTo>
                  <a:pt x="216" y="120"/>
                </a:lnTo>
                <a:lnTo>
                  <a:pt x="210" y="118"/>
                </a:lnTo>
                <a:lnTo>
                  <a:pt x="204" y="116"/>
                </a:lnTo>
                <a:lnTo>
                  <a:pt x="202" y="114"/>
                </a:lnTo>
                <a:lnTo>
                  <a:pt x="198" y="112"/>
                </a:lnTo>
                <a:lnTo>
                  <a:pt x="195" y="112"/>
                </a:lnTo>
                <a:lnTo>
                  <a:pt x="193" y="111"/>
                </a:lnTo>
                <a:lnTo>
                  <a:pt x="191" y="109"/>
                </a:lnTo>
                <a:lnTo>
                  <a:pt x="191" y="105"/>
                </a:lnTo>
                <a:lnTo>
                  <a:pt x="191" y="103"/>
                </a:lnTo>
                <a:lnTo>
                  <a:pt x="193" y="101"/>
                </a:lnTo>
                <a:lnTo>
                  <a:pt x="193" y="97"/>
                </a:lnTo>
                <a:lnTo>
                  <a:pt x="193" y="88"/>
                </a:lnTo>
                <a:lnTo>
                  <a:pt x="193" y="80"/>
                </a:lnTo>
                <a:lnTo>
                  <a:pt x="191" y="72"/>
                </a:lnTo>
                <a:lnTo>
                  <a:pt x="168" y="65"/>
                </a:lnTo>
                <a:lnTo>
                  <a:pt x="179" y="71"/>
                </a:lnTo>
                <a:lnTo>
                  <a:pt x="191" y="76"/>
                </a:lnTo>
                <a:lnTo>
                  <a:pt x="191" y="78"/>
                </a:lnTo>
                <a:lnTo>
                  <a:pt x="191" y="80"/>
                </a:lnTo>
                <a:lnTo>
                  <a:pt x="189" y="80"/>
                </a:lnTo>
                <a:lnTo>
                  <a:pt x="174" y="76"/>
                </a:lnTo>
                <a:lnTo>
                  <a:pt x="160" y="72"/>
                </a:lnTo>
                <a:lnTo>
                  <a:pt x="168" y="76"/>
                </a:lnTo>
                <a:lnTo>
                  <a:pt x="176" y="84"/>
                </a:lnTo>
                <a:lnTo>
                  <a:pt x="176" y="84"/>
                </a:lnTo>
                <a:lnTo>
                  <a:pt x="177" y="86"/>
                </a:lnTo>
                <a:lnTo>
                  <a:pt x="177" y="86"/>
                </a:lnTo>
                <a:lnTo>
                  <a:pt x="174" y="88"/>
                </a:lnTo>
                <a:lnTo>
                  <a:pt x="170" y="88"/>
                </a:lnTo>
                <a:lnTo>
                  <a:pt x="166" y="88"/>
                </a:lnTo>
                <a:lnTo>
                  <a:pt x="168" y="90"/>
                </a:lnTo>
                <a:lnTo>
                  <a:pt x="168" y="91"/>
                </a:lnTo>
                <a:lnTo>
                  <a:pt x="168" y="93"/>
                </a:lnTo>
                <a:lnTo>
                  <a:pt x="168" y="93"/>
                </a:lnTo>
                <a:lnTo>
                  <a:pt x="166" y="95"/>
                </a:lnTo>
                <a:lnTo>
                  <a:pt x="164" y="97"/>
                </a:lnTo>
                <a:lnTo>
                  <a:pt x="164" y="99"/>
                </a:lnTo>
                <a:lnTo>
                  <a:pt x="164" y="101"/>
                </a:lnTo>
                <a:lnTo>
                  <a:pt x="164" y="103"/>
                </a:lnTo>
                <a:lnTo>
                  <a:pt x="162" y="103"/>
                </a:lnTo>
                <a:lnTo>
                  <a:pt x="162" y="103"/>
                </a:lnTo>
                <a:lnTo>
                  <a:pt x="160" y="101"/>
                </a:lnTo>
                <a:lnTo>
                  <a:pt x="160" y="99"/>
                </a:lnTo>
                <a:lnTo>
                  <a:pt x="160" y="97"/>
                </a:lnTo>
                <a:lnTo>
                  <a:pt x="162" y="95"/>
                </a:lnTo>
                <a:lnTo>
                  <a:pt x="164" y="93"/>
                </a:lnTo>
                <a:lnTo>
                  <a:pt x="166" y="93"/>
                </a:lnTo>
                <a:lnTo>
                  <a:pt x="166" y="91"/>
                </a:lnTo>
                <a:lnTo>
                  <a:pt x="160" y="88"/>
                </a:lnTo>
                <a:lnTo>
                  <a:pt x="155" y="84"/>
                </a:lnTo>
                <a:lnTo>
                  <a:pt x="153" y="84"/>
                </a:lnTo>
                <a:lnTo>
                  <a:pt x="153" y="82"/>
                </a:lnTo>
                <a:lnTo>
                  <a:pt x="155" y="80"/>
                </a:lnTo>
                <a:lnTo>
                  <a:pt x="160" y="82"/>
                </a:lnTo>
                <a:lnTo>
                  <a:pt x="166" y="84"/>
                </a:lnTo>
                <a:lnTo>
                  <a:pt x="174" y="86"/>
                </a:lnTo>
                <a:lnTo>
                  <a:pt x="172" y="82"/>
                </a:lnTo>
                <a:lnTo>
                  <a:pt x="170" y="80"/>
                </a:lnTo>
                <a:lnTo>
                  <a:pt x="160" y="76"/>
                </a:lnTo>
                <a:lnTo>
                  <a:pt x="153" y="72"/>
                </a:lnTo>
                <a:lnTo>
                  <a:pt x="151" y="72"/>
                </a:lnTo>
                <a:lnTo>
                  <a:pt x="149" y="72"/>
                </a:lnTo>
                <a:lnTo>
                  <a:pt x="147" y="74"/>
                </a:lnTo>
                <a:lnTo>
                  <a:pt x="147" y="76"/>
                </a:lnTo>
                <a:lnTo>
                  <a:pt x="147" y="76"/>
                </a:lnTo>
                <a:lnTo>
                  <a:pt x="145" y="74"/>
                </a:lnTo>
                <a:lnTo>
                  <a:pt x="145" y="78"/>
                </a:lnTo>
                <a:lnTo>
                  <a:pt x="143" y="80"/>
                </a:lnTo>
                <a:lnTo>
                  <a:pt x="139" y="82"/>
                </a:lnTo>
                <a:lnTo>
                  <a:pt x="137" y="86"/>
                </a:lnTo>
                <a:lnTo>
                  <a:pt x="136" y="86"/>
                </a:lnTo>
                <a:lnTo>
                  <a:pt x="136" y="88"/>
                </a:lnTo>
                <a:lnTo>
                  <a:pt x="136" y="88"/>
                </a:lnTo>
                <a:lnTo>
                  <a:pt x="136" y="90"/>
                </a:lnTo>
                <a:lnTo>
                  <a:pt x="134" y="88"/>
                </a:lnTo>
                <a:lnTo>
                  <a:pt x="134" y="88"/>
                </a:lnTo>
                <a:lnTo>
                  <a:pt x="134" y="88"/>
                </a:lnTo>
                <a:lnTo>
                  <a:pt x="134" y="90"/>
                </a:lnTo>
                <a:lnTo>
                  <a:pt x="130" y="95"/>
                </a:lnTo>
                <a:lnTo>
                  <a:pt x="124" y="99"/>
                </a:lnTo>
                <a:lnTo>
                  <a:pt x="118" y="103"/>
                </a:lnTo>
                <a:lnTo>
                  <a:pt x="118" y="103"/>
                </a:lnTo>
                <a:lnTo>
                  <a:pt x="117" y="103"/>
                </a:lnTo>
                <a:lnTo>
                  <a:pt x="80" y="88"/>
                </a:lnTo>
                <a:lnTo>
                  <a:pt x="77" y="90"/>
                </a:lnTo>
                <a:lnTo>
                  <a:pt x="71" y="93"/>
                </a:lnTo>
                <a:lnTo>
                  <a:pt x="77" y="93"/>
                </a:lnTo>
                <a:lnTo>
                  <a:pt x="80" y="91"/>
                </a:lnTo>
                <a:lnTo>
                  <a:pt x="82" y="93"/>
                </a:lnTo>
                <a:lnTo>
                  <a:pt x="80" y="97"/>
                </a:lnTo>
                <a:lnTo>
                  <a:pt x="77" y="101"/>
                </a:lnTo>
                <a:lnTo>
                  <a:pt x="75" y="103"/>
                </a:lnTo>
                <a:lnTo>
                  <a:pt x="78" y="103"/>
                </a:lnTo>
                <a:lnTo>
                  <a:pt x="82" y="101"/>
                </a:lnTo>
                <a:lnTo>
                  <a:pt x="88" y="103"/>
                </a:lnTo>
                <a:lnTo>
                  <a:pt x="86" y="105"/>
                </a:lnTo>
                <a:lnTo>
                  <a:pt x="84" y="107"/>
                </a:lnTo>
                <a:lnTo>
                  <a:pt x="86" y="107"/>
                </a:lnTo>
                <a:lnTo>
                  <a:pt x="88" y="107"/>
                </a:lnTo>
                <a:lnTo>
                  <a:pt x="90" y="107"/>
                </a:lnTo>
                <a:lnTo>
                  <a:pt x="92" y="109"/>
                </a:lnTo>
                <a:lnTo>
                  <a:pt x="92" y="109"/>
                </a:lnTo>
                <a:lnTo>
                  <a:pt x="92" y="111"/>
                </a:lnTo>
                <a:lnTo>
                  <a:pt x="94" y="112"/>
                </a:lnTo>
                <a:lnTo>
                  <a:pt x="94" y="114"/>
                </a:lnTo>
                <a:lnTo>
                  <a:pt x="94" y="116"/>
                </a:lnTo>
                <a:lnTo>
                  <a:pt x="92" y="114"/>
                </a:lnTo>
                <a:lnTo>
                  <a:pt x="90" y="112"/>
                </a:lnTo>
                <a:lnTo>
                  <a:pt x="90" y="111"/>
                </a:lnTo>
                <a:lnTo>
                  <a:pt x="84" y="111"/>
                </a:lnTo>
                <a:lnTo>
                  <a:pt x="80" y="112"/>
                </a:lnTo>
                <a:lnTo>
                  <a:pt x="78" y="111"/>
                </a:lnTo>
                <a:lnTo>
                  <a:pt x="78" y="111"/>
                </a:lnTo>
                <a:lnTo>
                  <a:pt x="78" y="109"/>
                </a:lnTo>
                <a:lnTo>
                  <a:pt x="80" y="107"/>
                </a:lnTo>
                <a:lnTo>
                  <a:pt x="82" y="105"/>
                </a:lnTo>
                <a:lnTo>
                  <a:pt x="75" y="107"/>
                </a:lnTo>
                <a:lnTo>
                  <a:pt x="69" y="109"/>
                </a:lnTo>
                <a:lnTo>
                  <a:pt x="67" y="109"/>
                </a:lnTo>
                <a:lnTo>
                  <a:pt x="65" y="109"/>
                </a:lnTo>
                <a:lnTo>
                  <a:pt x="65" y="109"/>
                </a:lnTo>
                <a:lnTo>
                  <a:pt x="65" y="109"/>
                </a:lnTo>
                <a:lnTo>
                  <a:pt x="67" y="105"/>
                </a:lnTo>
                <a:lnTo>
                  <a:pt x="71" y="101"/>
                </a:lnTo>
                <a:lnTo>
                  <a:pt x="75" y="99"/>
                </a:lnTo>
                <a:lnTo>
                  <a:pt x="78" y="95"/>
                </a:lnTo>
                <a:lnTo>
                  <a:pt x="67" y="97"/>
                </a:lnTo>
                <a:lnTo>
                  <a:pt x="59" y="101"/>
                </a:lnTo>
                <a:lnTo>
                  <a:pt x="50" y="107"/>
                </a:lnTo>
                <a:lnTo>
                  <a:pt x="61" y="124"/>
                </a:lnTo>
                <a:lnTo>
                  <a:pt x="65" y="131"/>
                </a:lnTo>
                <a:lnTo>
                  <a:pt x="69" y="139"/>
                </a:lnTo>
                <a:lnTo>
                  <a:pt x="73" y="147"/>
                </a:lnTo>
                <a:lnTo>
                  <a:pt x="75" y="147"/>
                </a:lnTo>
                <a:lnTo>
                  <a:pt x="77" y="147"/>
                </a:lnTo>
                <a:lnTo>
                  <a:pt x="77" y="149"/>
                </a:lnTo>
                <a:lnTo>
                  <a:pt x="75" y="149"/>
                </a:lnTo>
                <a:lnTo>
                  <a:pt x="73" y="150"/>
                </a:lnTo>
                <a:lnTo>
                  <a:pt x="73" y="152"/>
                </a:lnTo>
                <a:lnTo>
                  <a:pt x="73" y="156"/>
                </a:lnTo>
                <a:lnTo>
                  <a:pt x="73" y="158"/>
                </a:lnTo>
                <a:lnTo>
                  <a:pt x="69" y="164"/>
                </a:lnTo>
                <a:lnTo>
                  <a:pt x="65" y="166"/>
                </a:lnTo>
                <a:lnTo>
                  <a:pt x="59" y="170"/>
                </a:lnTo>
                <a:lnTo>
                  <a:pt x="56" y="175"/>
                </a:lnTo>
                <a:lnTo>
                  <a:pt x="54" y="181"/>
                </a:lnTo>
                <a:lnTo>
                  <a:pt x="50" y="185"/>
                </a:lnTo>
                <a:close/>
                <a:moveTo>
                  <a:pt x="195" y="0"/>
                </a:moveTo>
                <a:lnTo>
                  <a:pt x="195" y="0"/>
                </a:lnTo>
                <a:lnTo>
                  <a:pt x="196" y="2"/>
                </a:lnTo>
                <a:lnTo>
                  <a:pt x="198" y="4"/>
                </a:lnTo>
                <a:lnTo>
                  <a:pt x="198" y="6"/>
                </a:lnTo>
                <a:lnTo>
                  <a:pt x="196" y="10"/>
                </a:lnTo>
                <a:lnTo>
                  <a:pt x="200" y="10"/>
                </a:lnTo>
                <a:lnTo>
                  <a:pt x="202" y="10"/>
                </a:lnTo>
                <a:lnTo>
                  <a:pt x="204" y="12"/>
                </a:lnTo>
                <a:lnTo>
                  <a:pt x="202" y="13"/>
                </a:lnTo>
                <a:lnTo>
                  <a:pt x="202" y="15"/>
                </a:lnTo>
                <a:lnTo>
                  <a:pt x="200" y="15"/>
                </a:lnTo>
                <a:lnTo>
                  <a:pt x="200" y="32"/>
                </a:lnTo>
                <a:lnTo>
                  <a:pt x="200" y="48"/>
                </a:lnTo>
                <a:lnTo>
                  <a:pt x="204" y="88"/>
                </a:lnTo>
                <a:lnTo>
                  <a:pt x="206" y="91"/>
                </a:lnTo>
                <a:lnTo>
                  <a:pt x="206" y="97"/>
                </a:lnTo>
                <a:lnTo>
                  <a:pt x="206" y="103"/>
                </a:lnTo>
                <a:lnTo>
                  <a:pt x="248" y="120"/>
                </a:lnTo>
                <a:lnTo>
                  <a:pt x="305" y="149"/>
                </a:lnTo>
                <a:lnTo>
                  <a:pt x="320" y="145"/>
                </a:lnTo>
                <a:lnTo>
                  <a:pt x="335" y="139"/>
                </a:lnTo>
                <a:lnTo>
                  <a:pt x="337" y="139"/>
                </a:lnTo>
                <a:lnTo>
                  <a:pt x="339" y="141"/>
                </a:lnTo>
                <a:lnTo>
                  <a:pt x="339" y="143"/>
                </a:lnTo>
                <a:lnTo>
                  <a:pt x="337" y="145"/>
                </a:lnTo>
                <a:lnTo>
                  <a:pt x="337" y="147"/>
                </a:lnTo>
                <a:lnTo>
                  <a:pt x="335" y="147"/>
                </a:lnTo>
                <a:lnTo>
                  <a:pt x="328" y="150"/>
                </a:lnTo>
                <a:lnTo>
                  <a:pt x="322" y="152"/>
                </a:lnTo>
                <a:lnTo>
                  <a:pt x="315" y="154"/>
                </a:lnTo>
                <a:lnTo>
                  <a:pt x="315" y="154"/>
                </a:lnTo>
                <a:lnTo>
                  <a:pt x="315" y="154"/>
                </a:lnTo>
                <a:lnTo>
                  <a:pt x="316" y="156"/>
                </a:lnTo>
                <a:lnTo>
                  <a:pt x="318" y="156"/>
                </a:lnTo>
                <a:lnTo>
                  <a:pt x="320" y="158"/>
                </a:lnTo>
                <a:lnTo>
                  <a:pt x="324" y="160"/>
                </a:lnTo>
                <a:lnTo>
                  <a:pt x="326" y="162"/>
                </a:lnTo>
                <a:lnTo>
                  <a:pt x="326" y="164"/>
                </a:lnTo>
                <a:lnTo>
                  <a:pt x="326" y="166"/>
                </a:lnTo>
                <a:lnTo>
                  <a:pt x="324" y="168"/>
                </a:lnTo>
                <a:lnTo>
                  <a:pt x="318" y="166"/>
                </a:lnTo>
                <a:lnTo>
                  <a:pt x="313" y="164"/>
                </a:lnTo>
                <a:lnTo>
                  <a:pt x="309" y="160"/>
                </a:lnTo>
                <a:lnTo>
                  <a:pt x="301" y="160"/>
                </a:lnTo>
                <a:lnTo>
                  <a:pt x="294" y="162"/>
                </a:lnTo>
                <a:lnTo>
                  <a:pt x="286" y="166"/>
                </a:lnTo>
                <a:lnTo>
                  <a:pt x="278" y="168"/>
                </a:lnTo>
                <a:lnTo>
                  <a:pt x="217" y="190"/>
                </a:lnTo>
                <a:lnTo>
                  <a:pt x="216" y="194"/>
                </a:lnTo>
                <a:lnTo>
                  <a:pt x="216" y="198"/>
                </a:lnTo>
                <a:lnTo>
                  <a:pt x="216" y="202"/>
                </a:lnTo>
                <a:lnTo>
                  <a:pt x="216" y="208"/>
                </a:lnTo>
                <a:lnTo>
                  <a:pt x="210" y="257"/>
                </a:lnTo>
                <a:lnTo>
                  <a:pt x="212" y="257"/>
                </a:lnTo>
                <a:lnTo>
                  <a:pt x="212" y="257"/>
                </a:lnTo>
                <a:lnTo>
                  <a:pt x="214" y="257"/>
                </a:lnTo>
                <a:lnTo>
                  <a:pt x="212" y="259"/>
                </a:lnTo>
                <a:lnTo>
                  <a:pt x="210" y="261"/>
                </a:lnTo>
                <a:lnTo>
                  <a:pt x="210" y="267"/>
                </a:lnTo>
                <a:lnTo>
                  <a:pt x="210" y="272"/>
                </a:lnTo>
                <a:lnTo>
                  <a:pt x="210" y="278"/>
                </a:lnTo>
                <a:lnTo>
                  <a:pt x="214" y="291"/>
                </a:lnTo>
                <a:lnTo>
                  <a:pt x="212" y="293"/>
                </a:lnTo>
                <a:lnTo>
                  <a:pt x="212" y="295"/>
                </a:lnTo>
                <a:lnTo>
                  <a:pt x="210" y="297"/>
                </a:lnTo>
                <a:lnTo>
                  <a:pt x="208" y="297"/>
                </a:lnTo>
                <a:lnTo>
                  <a:pt x="166" y="267"/>
                </a:lnTo>
                <a:lnTo>
                  <a:pt x="128" y="234"/>
                </a:lnTo>
                <a:lnTo>
                  <a:pt x="105" y="217"/>
                </a:lnTo>
                <a:lnTo>
                  <a:pt x="57" y="227"/>
                </a:lnTo>
                <a:lnTo>
                  <a:pt x="10" y="238"/>
                </a:lnTo>
                <a:lnTo>
                  <a:pt x="8" y="238"/>
                </a:lnTo>
                <a:lnTo>
                  <a:pt x="6" y="238"/>
                </a:lnTo>
                <a:lnTo>
                  <a:pt x="4" y="238"/>
                </a:lnTo>
                <a:lnTo>
                  <a:pt x="2" y="238"/>
                </a:lnTo>
                <a:lnTo>
                  <a:pt x="0" y="238"/>
                </a:lnTo>
                <a:lnTo>
                  <a:pt x="0" y="236"/>
                </a:lnTo>
                <a:lnTo>
                  <a:pt x="0" y="232"/>
                </a:lnTo>
                <a:lnTo>
                  <a:pt x="0" y="230"/>
                </a:lnTo>
                <a:lnTo>
                  <a:pt x="2" y="229"/>
                </a:lnTo>
                <a:lnTo>
                  <a:pt x="8" y="223"/>
                </a:lnTo>
                <a:lnTo>
                  <a:pt x="14" y="217"/>
                </a:lnTo>
                <a:lnTo>
                  <a:pt x="14" y="217"/>
                </a:lnTo>
                <a:lnTo>
                  <a:pt x="16" y="215"/>
                </a:lnTo>
                <a:lnTo>
                  <a:pt x="17" y="215"/>
                </a:lnTo>
                <a:lnTo>
                  <a:pt x="27" y="202"/>
                </a:lnTo>
                <a:lnTo>
                  <a:pt x="37" y="189"/>
                </a:lnTo>
                <a:lnTo>
                  <a:pt x="44" y="173"/>
                </a:lnTo>
                <a:lnTo>
                  <a:pt x="50" y="166"/>
                </a:lnTo>
                <a:lnTo>
                  <a:pt x="56" y="158"/>
                </a:lnTo>
                <a:lnTo>
                  <a:pt x="63" y="149"/>
                </a:lnTo>
                <a:lnTo>
                  <a:pt x="59" y="145"/>
                </a:lnTo>
                <a:lnTo>
                  <a:pt x="57" y="141"/>
                </a:lnTo>
                <a:lnTo>
                  <a:pt x="56" y="137"/>
                </a:lnTo>
                <a:lnTo>
                  <a:pt x="56" y="135"/>
                </a:lnTo>
                <a:lnTo>
                  <a:pt x="54" y="135"/>
                </a:lnTo>
                <a:lnTo>
                  <a:pt x="54" y="135"/>
                </a:lnTo>
                <a:lnTo>
                  <a:pt x="54" y="135"/>
                </a:lnTo>
                <a:lnTo>
                  <a:pt x="54" y="135"/>
                </a:lnTo>
                <a:lnTo>
                  <a:pt x="54" y="133"/>
                </a:lnTo>
                <a:lnTo>
                  <a:pt x="54" y="133"/>
                </a:lnTo>
                <a:lnTo>
                  <a:pt x="54" y="133"/>
                </a:lnTo>
                <a:lnTo>
                  <a:pt x="52" y="133"/>
                </a:lnTo>
                <a:lnTo>
                  <a:pt x="46" y="122"/>
                </a:lnTo>
                <a:lnTo>
                  <a:pt x="40" y="114"/>
                </a:lnTo>
                <a:lnTo>
                  <a:pt x="33" y="105"/>
                </a:lnTo>
                <a:lnTo>
                  <a:pt x="33" y="103"/>
                </a:lnTo>
                <a:lnTo>
                  <a:pt x="33" y="101"/>
                </a:lnTo>
                <a:lnTo>
                  <a:pt x="31" y="99"/>
                </a:lnTo>
                <a:lnTo>
                  <a:pt x="33" y="99"/>
                </a:lnTo>
                <a:lnTo>
                  <a:pt x="35" y="103"/>
                </a:lnTo>
                <a:lnTo>
                  <a:pt x="37" y="105"/>
                </a:lnTo>
                <a:lnTo>
                  <a:pt x="16" y="67"/>
                </a:lnTo>
                <a:lnTo>
                  <a:pt x="14" y="65"/>
                </a:lnTo>
                <a:lnTo>
                  <a:pt x="14" y="63"/>
                </a:lnTo>
                <a:lnTo>
                  <a:pt x="14" y="63"/>
                </a:lnTo>
                <a:lnTo>
                  <a:pt x="12" y="61"/>
                </a:lnTo>
                <a:lnTo>
                  <a:pt x="10" y="57"/>
                </a:lnTo>
                <a:lnTo>
                  <a:pt x="10" y="55"/>
                </a:lnTo>
                <a:lnTo>
                  <a:pt x="12" y="55"/>
                </a:lnTo>
                <a:lnTo>
                  <a:pt x="12" y="55"/>
                </a:lnTo>
                <a:lnTo>
                  <a:pt x="14" y="55"/>
                </a:lnTo>
                <a:lnTo>
                  <a:pt x="14" y="53"/>
                </a:lnTo>
                <a:lnTo>
                  <a:pt x="14" y="51"/>
                </a:lnTo>
                <a:lnTo>
                  <a:pt x="14" y="50"/>
                </a:lnTo>
                <a:lnTo>
                  <a:pt x="14" y="51"/>
                </a:lnTo>
                <a:lnTo>
                  <a:pt x="12" y="51"/>
                </a:lnTo>
                <a:lnTo>
                  <a:pt x="10" y="51"/>
                </a:lnTo>
                <a:lnTo>
                  <a:pt x="10" y="51"/>
                </a:lnTo>
                <a:lnTo>
                  <a:pt x="8" y="51"/>
                </a:lnTo>
                <a:lnTo>
                  <a:pt x="10" y="50"/>
                </a:lnTo>
                <a:lnTo>
                  <a:pt x="10" y="50"/>
                </a:lnTo>
                <a:lnTo>
                  <a:pt x="12" y="50"/>
                </a:lnTo>
                <a:lnTo>
                  <a:pt x="12" y="50"/>
                </a:lnTo>
                <a:lnTo>
                  <a:pt x="12" y="50"/>
                </a:lnTo>
                <a:lnTo>
                  <a:pt x="10" y="48"/>
                </a:lnTo>
                <a:lnTo>
                  <a:pt x="8" y="48"/>
                </a:lnTo>
                <a:lnTo>
                  <a:pt x="8" y="46"/>
                </a:lnTo>
                <a:lnTo>
                  <a:pt x="6" y="44"/>
                </a:lnTo>
                <a:lnTo>
                  <a:pt x="6" y="42"/>
                </a:lnTo>
                <a:lnTo>
                  <a:pt x="8" y="40"/>
                </a:lnTo>
                <a:lnTo>
                  <a:pt x="8" y="40"/>
                </a:lnTo>
                <a:lnTo>
                  <a:pt x="10" y="40"/>
                </a:lnTo>
                <a:lnTo>
                  <a:pt x="113" y="82"/>
                </a:lnTo>
                <a:lnTo>
                  <a:pt x="149" y="46"/>
                </a:lnTo>
                <a:lnTo>
                  <a:pt x="189" y="12"/>
                </a:lnTo>
                <a:lnTo>
                  <a:pt x="189" y="12"/>
                </a:lnTo>
                <a:lnTo>
                  <a:pt x="191" y="10"/>
                </a:lnTo>
                <a:lnTo>
                  <a:pt x="191" y="6"/>
                </a:lnTo>
                <a:lnTo>
                  <a:pt x="191" y="2"/>
                </a:lnTo>
                <a:lnTo>
                  <a:pt x="193" y="2"/>
                </a:lnTo>
                <a:lnTo>
                  <a:pt x="195" y="0"/>
                </a:lnTo>
                <a:close/>
              </a:path>
            </a:pathLst>
          </a:custGeom>
          <a:solidFill>
            <a:srgbClr val="8EA4D8"/>
          </a:solid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18" name="矩形 17"/>
          <p:cNvSpPr/>
          <p:nvPr/>
        </p:nvSpPr>
        <p:spPr>
          <a:xfrm>
            <a:off x="1926770" y="2699133"/>
            <a:ext cx="4299328" cy="72596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Calibri" panose="020F0502020204030204" pitchFamily="34" charset="0"/>
                <a:ea typeface="汉仪小麦体简" panose="00020600040101010101"/>
                <a:cs typeface="Times New Roman" panose="02020603050405020304" pitchFamily="18" charset="0"/>
              </a:rPr>
              <a:t>数据在内存中的安排，包括对索引区、缓冲区的设计</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sp>
        <p:nvSpPr>
          <p:cNvPr id="21" name="矩形 20"/>
          <p:cNvSpPr/>
          <p:nvPr/>
        </p:nvSpPr>
        <p:spPr>
          <a:xfrm>
            <a:off x="1926770" y="3996064"/>
            <a:ext cx="4299328" cy="725968"/>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Calibri" panose="020F0502020204030204" pitchFamily="34" charset="0"/>
                <a:ea typeface="汉仪小麦体简" panose="00020600040101010101"/>
                <a:cs typeface="Times New Roman" panose="02020603050405020304" pitchFamily="18" charset="0"/>
              </a:rPr>
              <a:t>所使用的外存设备及外存空间的组织，包括索引区、数据块的组织与划分</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sp>
        <p:nvSpPr>
          <p:cNvPr id="24" name="矩形 23"/>
          <p:cNvSpPr/>
          <p:nvPr/>
        </p:nvSpPr>
        <p:spPr>
          <a:xfrm>
            <a:off x="1926770" y="5258015"/>
            <a:ext cx="4299328" cy="393569"/>
          </a:xfrm>
          <a:prstGeom prst="rect">
            <a:avLst/>
          </a:prstGeom>
        </p:spPr>
        <p:txBody>
          <a:bodyPr wrap="square">
            <a:spAutoFit/>
            <a:scene3d>
              <a:camera prst="orthographicFront"/>
              <a:lightRig rig="threePt" dir="t"/>
            </a:scene3d>
            <a:sp3d contourW="12700"/>
          </a:bodyPr>
          <a:lstStyle/>
          <a:p>
            <a:pPr marL="0" marR="0" lvl="0" indent="0" algn="just" defTabSz="914400" rtl="0" eaLnBrk="1" fontAlgn="auto" latinLnBrk="0" hangingPunct="1">
              <a:lnSpc>
                <a:spcPct val="120000"/>
              </a:lnSpc>
              <a:spcBef>
                <a:spcPts val="0"/>
              </a:spcBef>
              <a:spcAft>
                <a:spcPts val="0"/>
              </a:spcAft>
              <a:buClrTx/>
              <a:buSzTx/>
              <a:buFontTx/>
              <a:buNone/>
              <a:tabLst/>
              <a:defRPr/>
            </a:pPr>
            <a:r>
              <a:rPr lang="zh-CN" altLang="zh-CN" sz="1800" kern="100" dirty="0">
                <a:effectLst/>
                <a:latin typeface="Calibri" panose="020F0502020204030204" pitchFamily="34" charset="0"/>
                <a:ea typeface="汉仪小麦体简" panose="00020600040101010101"/>
                <a:cs typeface="Times New Roman" panose="02020603050405020304" pitchFamily="18" charset="0"/>
              </a:rPr>
              <a:t>访问数据的方式方法</a:t>
            </a:r>
            <a:endParaRPr kumimoji="0" lang="zh-CN" altLang="en-US" sz="18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nvGrpSpPr>
          <p:cNvPr id="26" name="组合 25"/>
          <p:cNvGrpSpPr/>
          <p:nvPr/>
        </p:nvGrpSpPr>
        <p:grpSpPr>
          <a:xfrm>
            <a:off x="0" y="206306"/>
            <a:ext cx="6720420" cy="902380"/>
            <a:chOff x="0" y="206306"/>
            <a:chExt cx="6720420" cy="902380"/>
          </a:xfrm>
        </p:grpSpPr>
        <p:sp>
          <p:nvSpPr>
            <p:cNvPr id="27" name="文本框 26"/>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cs typeface="+mn-cs"/>
                </a:rPr>
                <a:t>3.4 </a:t>
              </a:r>
              <a:r>
                <a:rPr kumimoji="0" lang="zh-CN" altLang="en-US" sz="2400" b="0" i="0" u="none" strike="noStrike" kern="1200" cap="none" spc="0" normalizeH="0" baseline="0" noProof="0" dirty="0">
                  <a:ln>
                    <a:noFill/>
                  </a:ln>
                  <a:solidFill>
                    <a:srgbClr val="000042"/>
                  </a:solidFill>
                  <a:effectLst/>
                  <a:uLnTx/>
                  <a:uFillTx/>
                  <a:latin typeface="+mj-ea"/>
                  <a:ea typeface="+mj-ea"/>
                  <a:cs typeface="+mn-cs"/>
                </a:rPr>
                <a:t>物理结构设计</a:t>
              </a:r>
            </a:p>
          </p:txBody>
        </p:sp>
        <p:grpSp>
          <p:nvGrpSpPr>
            <p:cNvPr id="28" name="组合 27"/>
            <p:cNvGrpSpPr/>
            <p:nvPr/>
          </p:nvGrpSpPr>
          <p:grpSpPr>
            <a:xfrm>
              <a:off x="0" y="429601"/>
              <a:ext cx="6720420" cy="679085"/>
              <a:chOff x="0" y="429601"/>
              <a:chExt cx="6720420" cy="679085"/>
            </a:xfrm>
          </p:grpSpPr>
          <p:sp>
            <p:nvSpPr>
              <p:cNvPr id="29" name="任意多边形 28"/>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 name="任意多边形 29"/>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34" name="文本框 33">
            <a:extLst>
              <a:ext uri="{FF2B5EF4-FFF2-40B4-BE49-F238E27FC236}">
                <a16:creationId xmlns:a16="http://schemas.microsoft.com/office/drawing/2014/main" id="{6ADFFC6B-BED0-46CD-A979-8D698CCD714A}"/>
              </a:ext>
            </a:extLst>
          </p:cNvPr>
          <p:cNvSpPr txBox="1"/>
          <p:nvPr/>
        </p:nvSpPr>
        <p:spPr>
          <a:xfrm>
            <a:off x="1119174" y="1287269"/>
            <a:ext cx="6099142" cy="875881"/>
          </a:xfrm>
          <a:prstGeom prst="rect">
            <a:avLst/>
          </a:prstGeom>
          <a:noFill/>
        </p:spPr>
        <p:txBody>
          <a:bodyPr wrap="square">
            <a:spAutoFit/>
          </a:bodyPr>
          <a:lstStyle/>
          <a:p>
            <a:pPr algn="just">
              <a:lnSpc>
                <a:spcPct val="150000"/>
              </a:lnSpc>
            </a:pPr>
            <a:r>
              <a:rPr lang="zh-CN" altLang="zh-CN" kern="100" dirty="0">
                <a:effectLst/>
                <a:latin typeface="微软雅黑" panose="020B0503020204020204" pitchFamily="34" charset="-122"/>
                <a:ea typeface="微软雅黑" panose="020B0503020204020204" pitchFamily="34" charset="-122"/>
                <a:cs typeface="Times New Roman" panose="02020603050405020304" pitchFamily="18" charset="0"/>
              </a:rPr>
              <a:t>数据库名称：</a:t>
            </a:r>
            <a:r>
              <a:rPr lang="en-US" altLang="zh-CN" kern="100" dirty="0" err="1">
                <a:effectLst/>
                <a:latin typeface="微软雅黑" panose="020B0503020204020204" pitchFamily="34" charset="-122"/>
                <a:ea typeface="微软雅黑" panose="020B0503020204020204" pitchFamily="34" charset="-122"/>
                <a:cs typeface="宋体" panose="02010600030101010101" pitchFamily="2" charset="-122"/>
              </a:rPr>
              <a:t>book_mini_program</a:t>
            </a:r>
            <a:endParaRPr lang="zh-CN" altLang="zh-CN"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gn="just">
              <a:lnSpc>
                <a:spcPct val="150000"/>
              </a:lnSpc>
            </a:pPr>
            <a:r>
              <a:rPr lang="zh-CN" altLang="zh-CN" kern="100" dirty="0">
                <a:effectLst/>
                <a:latin typeface="微软雅黑" panose="020B0503020204020204" pitchFamily="34" charset="-122"/>
                <a:ea typeface="微软雅黑" panose="020B0503020204020204" pitchFamily="34" charset="-122"/>
                <a:cs typeface="宋体" panose="02010600030101010101" pitchFamily="2" charset="-122"/>
              </a:rPr>
              <a:t>建立系统程序员视图：</a:t>
            </a:r>
            <a:endParaRPr lang="zh-CN" altLang="zh-CN" kern="10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5725554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Effect transition="in" filter="fade">
                                      <p:cBhvr>
                                        <p:cTn id="20" dur="500"/>
                                        <p:tgtEl>
                                          <p:spTgt spid="3"/>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微软雅黑" panose="020B0503020204020204" pitchFamily="34" charset="-122"/>
                  <a:ea typeface="微软雅黑" panose="020B0503020204020204" pitchFamily="34" charset="-122"/>
                </a:rPr>
                <a:t>4</a:t>
              </a: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.1 </a:t>
              </a:r>
              <a:r>
                <a:rPr lang="zh-CN" altLang="en-US" sz="2400" dirty="0">
                  <a:solidFill>
                    <a:srgbClr val="000042"/>
                  </a:solidFill>
                  <a:latin typeface="微软雅黑" panose="020B0503020204020204" pitchFamily="34" charset="-122"/>
                  <a:ea typeface="微软雅黑" panose="020B0503020204020204" pitchFamily="34" charset="-122"/>
                </a:rPr>
                <a:t>数据字典设计</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6" name="Rectangle 2">
            <a:extLst>
              <a:ext uri="{FF2B5EF4-FFF2-40B4-BE49-F238E27FC236}">
                <a16:creationId xmlns:a16="http://schemas.microsoft.com/office/drawing/2014/main" id="{B2036229-5E2C-4D0A-854F-E910D4C79E16}"/>
              </a:ext>
            </a:extLst>
          </p:cNvPr>
          <p:cNvSpPr>
            <a:spLocks noChangeArrowheads="1"/>
          </p:cNvSpPr>
          <p:nvPr/>
        </p:nvSpPr>
        <p:spPr bwMode="auto">
          <a:xfrm>
            <a:off x="656866" y="1973505"/>
            <a:ext cx="327688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0" fontAlgn="base" latinLnBrk="0" hangingPunct="0">
              <a:lnSpc>
                <a:spcPct val="100000"/>
              </a:lnSpc>
              <a:spcBef>
                <a:spcPct val="0"/>
              </a:spcBef>
              <a:spcAft>
                <a:spcPct val="0"/>
              </a:spcAft>
              <a:buClrTx/>
              <a:buSzTx/>
              <a:buFontTx/>
              <a:buNone/>
              <a:tabLst/>
              <a:defRPr/>
            </a:pPr>
            <a:r>
              <a:rPr lang="zh-CN" altLang="en-US" sz="2400" dirty="0">
                <a:solidFill>
                  <a:prstClr val="black"/>
                </a:solidFill>
                <a:latin typeface="微软雅黑" panose="020B0503020204020204" pitchFamily="34" charset="-122"/>
                <a:ea typeface="微软雅黑" panose="020B0503020204020204" pitchFamily="34" charset="-122"/>
              </a:rPr>
              <a:t>用户信息设定</a:t>
            </a:r>
            <a:endPar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Rectangle 3">
            <a:extLst>
              <a:ext uri="{FF2B5EF4-FFF2-40B4-BE49-F238E27FC236}">
                <a16:creationId xmlns:a16="http://schemas.microsoft.com/office/drawing/2014/main" id="{D0B05276-6107-439C-B752-FDCF50B24043}"/>
              </a:ext>
            </a:extLst>
          </p:cNvPr>
          <p:cNvSpPr>
            <a:spLocks noChangeArrowheads="1"/>
          </p:cNvSpPr>
          <p:nvPr/>
        </p:nvSpPr>
        <p:spPr bwMode="auto">
          <a:xfrm>
            <a:off x="656866" y="44594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defRPr/>
            </a:pP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微软雅黑"/>
              <a:cs typeface="+mn-cs"/>
            </a:endParaRPr>
          </a:p>
        </p:txBody>
      </p:sp>
      <p:graphicFrame>
        <p:nvGraphicFramePr>
          <p:cNvPr id="3" name="表格 2">
            <a:extLst>
              <a:ext uri="{FF2B5EF4-FFF2-40B4-BE49-F238E27FC236}">
                <a16:creationId xmlns:a16="http://schemas.microsoft.com/office/drawing/2014/main" id="{B711E2B1-8CA5-4D15-A2EF-EC52442718D4}"/>
              </a:ext>
            </a:extLst>
          </p:cNvPr>
          <p:cNvGraphicFramePr>
            <a:graphicFrameLocks noGrp="1"/>
          </p:cNvGraphicFramePr>
          <p:nvPr>
            <p:extLst>
              <p:ext uri="{D42A27DB-BD31-4B8C-83A1-F6EECF244321}">
                <p14:modId xmlns:p14="http://schemas.microsoft.com/office/powerpoint/2010/main" val="4096857133"/>
              </p:ext>
            </p:extLst>
          </p:nvPr>
        </p:nvGraphicFramePr>
        <p:xfrm>
          <a:off x="991403" y="2692225"/>
          <a:ext cx="6583679" cy="2784548"/>
        </p:xfrm>
        <a:graphic>
          <a:graphicData uri="http://schemas.openxmlformats.org/drawingml/2006/table">
            <a:tbl>
              <a:tblPr firstRow="1" firstCol="1" bandRow="1">
                <a:tableStyleId>{5C22544A-7EE6-4342-B048-85BDC9FD1C3A}</a:tableStyleId>
              </a:tblPr>
              <a:tblGrid>
                <a:gridCol w="1451163">
                  <a:extLst>
                    <a:ext uri="{9D8B030D-6E8A-4147-A177-3AD203B41FA5}">
                      <a16:colId xmlns:a16="http://schemas.microsoft.com/office/drawing/2014/main" val="2227733929"/>
                    </a:ext>
                  </a:extLst>
                </a:gridCol>
                <a:gridCol w="1651355">
                  <a:extLst>
                    <a:ext uri="{9D8B030D-6E8A-4147-A177-3AD203B41FA5}">
                      <a16:colId xmlns:a16="http://schemas.microsoft.com/office/drawing/2014/main" val="3228635272"/>
                    </a:ext>
                  </a:extLst>
                </a:gridCol>
                <a:gridCol w="1986517">
                  <a:extLst>
                    <a:ext uri="{9D8B030D-6E8A-4147-A177-3AD203B41FA5}">
                      <a16:colId xmlns:a16="http://schemas.microsoft.com/office/drawing/2014/main" val="1722343315"/>
                    </a:ext>
                  </a:extLst>
                </a:gridCol>
                <a:gridCol w="1494644">
                  <a:extLst>
                    <a:ext uri="{9D8B030D-6E8A-4147-A177-3AD203B41FA5}">
                      <a16:colId xmlns:a16="http://schemas.microsoft.com/office/drawing/2014/main" val="1617757734"/>
                    </a:ext>
                  </a:extLst>
                </a:gridCol>
              </a:tblGrid>
              <a:tr h="696137">
                <a:tc>
                  <a:txBody>
                    <a:bodyPr/>
                    <a:lstStyle/>
                    <a:p>
                      <a:pPr algn="ctr"/>
                      <a:r>
                        <a:rPr lang="zh-CN" sz="1200" kern="100">
                          <a:effectLst/>
                        </a:rPr>
                        <a:t>数据项编号</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数据项名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存储结构 </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别名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40458854"/>
                  </a:ext>
                </a:extLst>
              </a:tr>
              <a:tr h="696137">
                <a:tc>
                  <a:txBody>
                    <a:bodyPr/>
                    <a:lstStyle/>
                    <a:p>
                      <a:pPr algn="ctr"/>
                      <a:r>
                        <a:rPr lang="en-US" sz="1200" kern="100">
                          <a:effectLst/>
                        </a:rPr>
                        <a:t>01</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user_id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int(10)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用户</a:t>
                      </a:r>
                      <a:r>
                        <a:rPr lang="en-US" sz="1200" kern="100" dirty="0">
                          <a:effectLst/>
                        </a:rPr>
                        <a:t>id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800692177"/>
                  </a:ext>
                </a:extLst>
              </a:tr>
              <a:tr h="696137">
                <a:tc>
                  <a:txBody>
                    <a:bodyPr/>
                    <a:lstStyle/>
                    <a:p>
                      <a:pPr algn="ctr"/>
                      <a:r>
                        <a:rPr lang="en-US" sz="1200" kern="100">
                          <a:effectLst/>
                        </a:rPr>
                        <a:t>02</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username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a:effectLst/>
                        </a:rPr>
                        <a:t>用户姓名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35216883"/>
                  </a:ext>
                </a:extLst>
              </a:tr>
              <a:tr h="696137">
                <a:tc>
                  <a:txBody>
                    <a:bodyPr/>
                    <a:lstStyle/>
                    <a:p>
                      <a:pPr algn="ctr"/>
                      <a:r>
                        <a:rPr lang="en-US" sz="1200" kern="100">
                          <a:effectLst/>
                        </a:rPr>
                        <a:t>03</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password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just"/>
                      <a:r>
                        <a:rPr lang="zh-CN" sz="1200" kern="100" dirty="0">
                          <a:effectLst/>
                        </a:rPr>
                        <a:t>用户密码</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93944210"/>
                  </a:ext>
                </a:extLst>
              </a:tr>
            </a:tbl>
          </a:graphicData>
        </a:graphic>
      </p:graphicFrame>
    </p:spTree>
    <p:extLst>
      <p:ext uri="{BB962C8B-B14F-4D97-AF65-F5344CB8AC3E}">
        <p14:creationId xmlns:p14="http://schemas.microsoft.com/office/powerpoint/2010/main" val="35027595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4.1 </a:t>
              </a:r>
              <a:r>
                <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cs typeface="+mn-cs"/>
                </a:rPr>
                <a:t>数据字典设计</a:t>
              </a: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6" name="Rectangle 2">
            <a:extLst>
              <a:ext uri="{FF2B5EF4-FFF2-40B4-BE49-F238E27FC236}">
                <a16:creationId xmlns:a16="http://schemas.microsoft.com/office/drawing/2014/main" id="{B2036229-5E2C-4D0A-854F-E910D4C79E16}"/>
              </a:ext>
            </a:extLst>
          </p:cNvPr>
          <p:cNvSpPr>
            <a:spLocks noChangeArrowheads="1"/>
          </p:cNvSpPr>
          <p:nvPr/>
        </p:nvSpPr>
        <p:spPr bwMode="auto">
          <a:xfrm>
            <a:off x="656866" y="1973505"/>
            <a:ext cx="327688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0" fontAlgn="base" latinLnBrk="0" hangingPunct="0">
              <a:lnSpc>
                <a:spcPct val="100000"/>
              </a:lnSpc>
              <a:spcBef>
                <a:spcPct val="0"/>
              </a:spcBef>
              <a:spcAft>
                <a:spcPct val="0"/>
              </a:spcAft>
              <a:buClrTx/>
              <a:buSzTx/>
              <a:buFontTx/>
              <a:buNone/>
              <a:tabLst/>
              <a:defRPr/>
            </a:pPr>
            <a:r>
              <a:rPr lang="zh-CN" altLang="en-US" sz="2400" dirty="0">
                <a:solidFill>
                  <a:prstClr val="black"/>
                </a:solidFill>
                <a:latin typeface="微软雅黑" panose="020B0503020204020204" pitchFamily="34" charset="-122"/>
                <a:ea typeface="微软雅黑" panose="020B0503020204020204" pitchFamily="34" charset="-122"/>
              </a:rPr>
              <a:t>图书信息设定</a:t>
            </a:r>
            <a:endParaRPr kumimoji="0" lang="zh-CN" altLang="en-US" sz="24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Rectangle 3">
            <a:extLst>
              <a:ext uri="{FF2B5EF4-FFF2-40B4-BE49-F238E27FC236}">
                <a16:creationId xmlns:a16="http://schemas.microsoft.com/office/drawing/2014/main" id="{D0B05276-6107-439C-B752-FDCF50B24043}"/>
              </a:ext>
            </a:extLst>
          </p:cNvPr>
          <p:cNvSpPr>
            <a:spLocks noChangeArrowheads="1"/>
          </p:cNvSpPr>
          <p:nvPr/>
        </p:nvSpPr>
        <p:spPr bwMode="auto">
          <a:xfrm>
            <a:off x="656866" y="44594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defRPr/>
            </a:pPr>
            <a:endParaRPr kumimoji="0" lang="zh-CN" altLang="zh-CN" sz="1800" b="0" i="0" u="none" strike="noStrike" kern="1200" cap="none" spc="0" normalizeH="0" baseline="0" noProof="0">
              <a:ln>
                <a:noFill/>
              </a:ln>
              <a:solidFill>
                <a:prstClr val="black"/>
              </a:solidFill>
              <a:effectLst/>
              <a:uLnTx/>
              <a:uFillTx/>
              <a:latin typeface="Arial" panose="020B0604020202020204" pitchFamily="34" charset="0"/>
              <a:ea typeface="微软雅黑"/>
              <a:cs typeface="+mn-cs"/>
            </a:endParaRPr>
          </a:p>
        </p:txBody>
      </p:sp>
      <p:graphicFrame>
        <p:nvGraphicFramePr>
          <p:cNvPr id="2" name="表格 1">
            <a:extLst>
              <a:ext uri="{FF2B5EF4-FFF2-40B4-BE49-F238E27FC236}">
                <a16:creationId xmlns:a16="http://schemas.microsoft.com/office/drawing/2014/main" id="{FAE16AA4-D9C3-4C14-8F33-00AD2490B2C4}"/>
              </a:ext>
            </a:extLst>
          </p:cNvPr>
          <p:cNvGraphicFramePr>
            <a:graphicFrameLocks noGrp="1"/>
          </p:cNvGraphicFramePr>
          <p:nvPr>
            <p:extLst>
              <p:ext uri="{D42A27DB-BD31-4B8C-83A1-F6EECF244321}">
                <p14:modId xmlns:p14="http://schemas.microsoft.com/office/powerpoint/2010/main" val="1982917384"/>
              </p:ext>
            </p:extLst>
          </p:nvPr>
        </p:nvGraphicFramePr>
        <p:xfrm>
          <a:off x="980873" y="2704699"/>
          <a:ext cx="6382453" cy="3060830"/>
        </p:xfrm>
        <a:graphic>
          <a:graphicData uri="http://schemas.openxmlformats.org/drawingml/2006/table">
            <a:tbl>
              <a:tblPr firstRow="1" firstCol="1" bandRow="1">
                <a:tableStyleId>{5C22544A-7EE6-4342-B048-85BDC9FD1C3A}</a:tableStyleId>
              </a:tblPr>
              <a:tblGrid>
                <a:gridCol w="1406809">
                  <a:extLst>
                    <a:ext uri="{9D8B030D-6E8A-4147-A177-3AD203B41FA5}">
                      <a16:colId xmlns:a16="http://schemas.microsoft.com/office/drawing/2014/main" val="3755110948"/>
                    </a:ext>
                  </a:extLst>
                </a:gridCol>
                <a:gridCol w="1600882">
                  <a:extLst>
                    <a:ext uri="{9D8B030D-6E8A-4147-A177-3AD203B41FA5}">
                      <a16:colId xmlns:a16="http://schemas.microsoft.com/office/drawing/2014/main" val="933851701"/>
                    </a:ext>
                  </a:extLst>
                </a:gridCol>
                <a:gridCol w="1925801">
                  <a:extLst>
                    <a:ext uri="{9D8B030D-6E8A-4147-A177-3AD203B41FA5}">
                      <a16:colId xmlns:a16="http://schemas.microsoft.com/office/drawing/2014/main" val="3540021443"/>
                    </a:ext>
                  </a:extLst>
                </a:gridCol>
                <a:gridCol w="1448961">
                  <a:extLst>
                    <a:ext uri="{9D8B030D-6E8A-4147-A177-3AD203B41FA5}">
                      <a16:colId xmlns:a16="http://schemas.microsoft.com/office/drawing/2014/main" val="1403640450"/>
                    </a:ext>
                  </a:extLst>
                </a:gridCol>
              </a:tblGrid>
              <a:tr h="612166">
                <a:tc>
                  <a:txBody>
                    <a:bodyPr/>
                    <a:lstStyle/>
                    <a:p>
                      <a:pPr algn="ctr"/>
                      <a:r>
                        <a:rPr lang="zh-CN" sz="1200" kern="100">
                          <a:effectLst/>
                        </a:rPr>
                        <a:t>数据项编号</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数据项名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存储结构 </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别名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17604599"/>
                  </a:ext>
                </a:extLst>
              </a:tr>
              <a:tr h="612166">
                <a:tc>
                  <a:txBody>
                    <a:bodyPr/>
                    <a:lstStyle/>
                    <a:p>
                      <a:pPr algn="ctr"/>
                      <a:r>
                        <a:rPr lang="en-US" sz="1200" kern="100" dirty="0">
                          <a:effectLst/>
                        </a:rPr>
                        <a:t>04</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err="1">
                          <a:effectLst/>
                        </a:rPr>
                        <a:t>book_id</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int(10)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图书</a:t>
                      </a:r>
                      <a:r>
                        <a:rPr lang="en-US" sz="1200" kern="100">
                          <a:effectLst/>
                        </a:rPr>
                        <a:t>ID</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5393942"/>
                  </a:ext>
                </a:extLst>
              </a:tr>
              <a:tr h="612166">
                <a:tc>
                  <a:txBody>
                    <a:bodyPr/>
                    <a:lstStyle/>
                    <a:p>
                      <a:pPr algn="ctr"/>
                      <a:r>
                        <a:rPr lang="en-US" sz="1200" kern="100">
                          <a:effectLst/>
                        </a:rPr>
                        <a:t>05</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err="1">
                          <a:effectLst/>
                        </a:rPr>
                        <a:t>bookname</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dirty="0">
                          <a:effectLst/>
                        </a:rPr>
                        <a:t>VARCHAR(15)</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书名</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184417407"/>
                  </a:ext>
                </a:extLst>
              </a:tr>
              <a:tr h="612166">
                <a:tc>
                  <a:txBody>
                    <a:bodyPr/>
                    <a:lstStyle/>
                    <a:p>
                      <a:pPr algn="ctr"/>
                      <a:r>
                        <a:rPr lang="en-US" sz="1200" kern="100">
                          <a:effectLst/>
                        </a:rPr>
                        <a:t>06</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type</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VARCHAR(10)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a:effectLst/>
                        </a:rPr>
                        <a:t>图书类型</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28557313"/>
                  </a:ext>
                </a:extLst>
              </a:tr>
              <a:tr h="612166">
                <a:tc>
                  <a:txBody>
                    <a:bodyPr/>
                    <a:lstStyle/>
                    <a:p>
                      <a:pPr algn="ctr"/>
                      <a:r>
                        <a:rPr lang="en-US" sz="1200" kern="100">
                          <a:effectLst/>
                        </a:rPr>
                        <a:t>07</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hot</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en-US" sz="1200" kern="100">
                          <a:effectLst/>
                        </a:rPr>
                        <a:t>int(10)</a:t>
                      </a:r>
                      <a:endParaRPr lang="zh-CN" sz="1050" kern="10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r>
                        <a:rPr lang="zh-CN" sz="1200" kern="100" dirty="0">
                          <a:effectLst/>
                        </a:rPr>
                        <a:t>推荐指数</a:t>
                      </a:r>
                      <a:endParaRPr lang="zh-CN" sz="1050" kern="100" dirty="0">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89058392"/>
                  </a:ext>
                </a:extLst>
              </a:tr>
            </a:tbl>
          </a:graphicData>
        </a:graphic>
      </p:graphicFrame>
    </p:spTree>
    <p:extLst>
      <p:ext uri="{BB962C8B-B14F-4D97-AF65-F5344CB8AC3E}">
        <p14:creationId xmlns:p14="http://schemas.microsoft.com/office/powerpoint/2010/main" val="11312690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005856" y="1650684"/>
            <a:ext cx="2241974" cy="153837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2000" kern="100" dirty="0">
                <a:effectLst/>
                <a:ea typeface="汉仪小麦体简" panose="00020600040101010101"/>
                <a:cs typeface="Times New Roman" panose="02020603050405020304" pitchFamily="18" charset="0"/>
              </a:rPr>
              <a:t>（</a:t>
            </a:r>
            <a:r>
              <a:rPr lang="en-US" altLang="zh-CN" sz="2000" kern="100" dirty="0">
                <a:effectLst/>
                <a:ea typeface="汉仪小麦体简" panose="00020600040101010101"/>
                <a:cs typeface="Times New Roman" panose="02020603050405020304" pitchFamily="18" charset="0"/>
              </a:rPr>
              <a:t>1</a:t>
            </a:r>
            <a:r>
              <a:rPr lang="zh-CN" altLang="en-US" sz="2000" kern="100" dirty="0">
                <a:effectLst/>
                <a:ea typeface="汉仪小麦体简" panose="00020600040101010101"/>
                <a:cs typeface="Times New Roman" panose="02020603050405020304" pitchFamily="18" charset="0"/>
              </a:rPr>
              <a:t>）</a:t>
            </a:r>
            <a:r>
              <a:rPr lang="zh-CN" altLang="zh-CN" sz="2000" kern="100" dirty="0">
                <a:effectLst/>
                <a:ea typeface="汉仪小麦体简" panose="00020600040101010101"/>
                <a:cs typeface="Times New Roman" panose="02020603050405020304" pitchFamily="18" charset="0"/>
              </a:rPr>
              <a:t>限制访问用户可查询的处理数据类别和内容，保证网络安全</a:t>
            </a:r>
            <a:endParaRPr lang="zh-CN" altLang="en-US" sz="2000" b="1" dirty="0">
              <a:solidFill>
                <a:srgbClr val="3C3C3B"/>
              </a:solidFill>
              <a:latin typeface="汉仪小麦体简" panose="00020600040101010101" pitchFamily="18" charset="-122"/>
              <a:ea typeface="汉仪小麦体简" panose="00020600040101010101"/>
            </a:endParaRPr>
          </a:p>
        </p:txBody>
      </p:sp>
      <p:sp>
        <p:nvSpPr>
          <p:cNvPr id="11" name="矩形 10"/>
          <p:cNvSpPr/>
          <p:nvPr/>
        </p:nvSpPr>
        <p:spPr>
          <a:xfrm>
            <a:off x="1011241" y="3994542"/>
            <a:ext cx="2241974" cy="1015663"/>
          </a:xfrm>
          <a:prstGeom prst="rect">
            <a:avLst/>
          </a:prstGeom>
        </p:spPr>
        <p:txBody>
          <a:bodyPr wrap="square">
            <a:spAutoFit/>
            <a:scene3d>
              <a:camera prst="orthographicFront"/>
              <a:lightRig rig="threePt" dir="t"/>
            </a:scene3d>
            <a:sp3d contourW="12700"/>
          </a:bodyPr>
          <a:lstStyle/>
          <a:p>
            <a:pPr lvl="0" algn="just"/>
            <a:r>
              <a:rPr lang="zh-CN" altLang="en-US" sz="2000" kern="100" dirty="0">
                <a:ea typeface="汉仪小麦体简" panose="00020600040101010101"/>
                <a:cs typeface="Times New Roman" panose="02020603050405020304" pitchFamily="18" charset="0"/>
              </a:rPr>
              <a:t>（</a:t>
            </a:r>
            <a:r>
              <a:rPr lang="en-US" altLang="zh-CN" sz="2000" kern="100" dirty="0">
                <a:ea typeface="汉仪小麦体简" panose="00020600040101010101"/>
                <a:cs typeface="Times New Roman" panose="02020603050405020304" pitchFamily="18" charset="0"/>
              </a:rPr>
              <a:t>2</a:t>
            </a:r>
            <a:r>
              <a:rPr lang="zh-CN" altLang="en-US" sz="2000" kern="100" dirty="0">
                <a:ea typeface="汉仪小麦体简" panose="00020600040101010101"/>
                <a:cs typeface="Times New Roman" panose="02020603050405020304" pitchFamily="18" charset="0"/>
              </a:rPr>
              <a:t>）</a:t>
            </a:r>
            <a:r>
              <a:rPr lang="zh-CN" altLang="zh-CN" sz="2000" kern="100" dirty="0">
                <a:ea typeface="汉仪小麦体简" panose="00020600040101010101"/>
                <a:cs typeface="Times New Roman" panose="02020603050405020304" pitchFamily="18" charset="0"/>
              </a:rPr>
              <a:t>目前无法通过外部接口访问数据库</a:t>
            </a:r>
          </a:p>
        </p:txBody>
      </p:sp>
      <p:sp>
        <p:nvSpPr>
          <p:cNvPr id="14" name="矩形 13"/>
          <p:cNvSpPr/>
          <p:nvPr/>
        </p:nvSpPr>
        <p:spPr>
          <a:xfrm>
            <a:off x="9036600" y="4699634"/>
            <a:ext cx="2241974" cy="1015663"/>
          </a:xfrm>
          <a:prstGeom prst="rect">
            <a:avLst/>
          </a:prstGeom>
        </p:spPr>
        <p:txBody>
          <a:bodyPr wrap="square">
            <a:spAutoFit/>
            <a:scene3d>
              <a:camera prst="orthographicFront"/>
              <a:lightRig rig="threePt" dir="t"/>
            </a:scene3d>
            <a:sp3d contourW="12700"/>
          </a:bodyPr>
          <a:lstStyle/>
          <a:p>
            <a:pPr lvl="0" algn="just"/>
            <a:r>
              <a:rPr lang="zh-CN" altLang="en-US" sz="2000" kern="100" dirty="0">
                <a:ea typeface="汉仪小麦体简" panose="00020600040101010101"/>
                <a:cs typeface="Times New Roman" panose="02020603050405020304" pitchFamily="18" charset="0"/>
              </a:rPr>
              <a:t>（</a:t>
            </a:r>
            <a:r>
              <a:rPr lang="en-US" altLang="zh-CN" sz="2000" kern="100" dirty="0">
                <a:ea typeface="汉仪小麦体简" panose="00020600040101010101"/>
                <a:cs typeface="Times New Roman" panose="02020603050405020304" pitchFamily="18" charset="0"/>
              </a:rPr>
              <a:t>3</a:t>
            </a:r>
            <a:r>
              <a:rPr lang="zh-CN" altLang="en-US" sz="2000" kern="100" dirty="0">
                <a:ea typeface="汉仪小麦体简" panose="00020600040101010101"/>
                <a:cs typeface="Times New Roman" panose="02020603050405020304" pitchFamily="18" charset="0"/>
              </a:rPr>
              <a:t>）</a:t>
            </a:r>
            <a:r>
              <a:rPr lang="zh-CN" altLang="zh-CN" sz="2000" kern="100" dirty="0">
                <a:ea typeface="汉仪小麦体简" panose="00020600040101010101"/>
                <a:cs typeface="Times New Roman" panose="02020603050405020304" pitchFamily="18" charset="0"/>
              </a:rPr>
              <a:t>可以通过自己设置</a:t>
            </a:r>
            <a:r>
              <a:rPr lang="en-US" altLang="zh-CN" sz="2000" kern="100" dirty="0">
                <a:ea typeface="汉仪小麦体简" panose="00020600040101010101"/>
                <a:cs typeface="Times New Roman" panose="02020603050405020304" pitchFamily="18" charset="0"/>
              </a:rPr>
              <a:t>root</a:t>
            </a:r>
            <a:r>
              <a:rPr lang="zh-CN" altLang="zh-CN" sz="2000" kern="100" dirty="0">
                <a:ea typeface="汉仪小麦体简" panose="00020600040101010101"/>
                <a:cs typeface="Times New Roman" panose="02020603050405020304" pitchFamily="18" charset="0"/>
              </a:rPr>
              <a:t>密码来增强安全性</a:t>
            </a:r>
          </a:p>
        </p:txBody>
      </p:sp>
      <p:grpSp>
        <p:nvGrpSpPr>
          <p:cNvPr id="25" name="组合 24"/>
          <p:cNvGrpSpPr/>
          <p:nvPr/>
        </p:nvGrpSpPr>
        <p:grpSpPr>
          <a:xfrm>
            <a:off x="3039506" y="3791656"/>
            <a:ext cx="1953733" cy="1761520"/>
            <a:chOff x="3039506" y="3791656"/>
            <a:chExt cx="1953733" cy="1761520"/>
          </a:xfrm>
        </p:grpSpPr>
        <p:sp>
          <p:nvSpPr>
            <p:cNvPr id="2" name="자유형 20"/>
            <p:cNvSpPr/>
            <p:nvPr/>
          </p:nvSpPr>
          <p:spPr>
            <a:xfrm>
              <a:off x="3231719" y="3791656"/>
              <a:ext cx="1761520" cy="1761520"/>
            </a:xfrm>
            <a:custGeom>
              <a:avLst/>
              <a:gdLst>
                <a:gd name="connsiteX0" fmla="*/ 818422 w 2064331"/>
                <a:gd name="connsiteY0" fmla="*/ 0 h 2064332"/>
                <a:gd name="connsiteX1" fmla="*/ 1811799 w 2064331"/>
                <a:gd name="connsiteY1" fmla="*/ 0 h 2064332"/>
                <a:gd name="connsiteX2" fmla="*/ 1811800 w 2064331"/>
                <a:gd name="connsiteY2" fmla="*/ 0 h 2064332"/>
                <a:gd name="connsiteX3" fmla="*/ 1811801 w 2064331"/>
                <a:gd name="connsiteY3" fmla="*/ 0 h 2064332"/>
                <a:gd name="connsiteX4" fmla="*/ 2064331 w 2064331"/>
                <a:gd name="connsiteY4" fmla="*/ 252530 h 2064332"/>
                <a:gd name="connsiteX5" fmla="*/ 2064330 w 2064331"/>
                <a:gd name="connsiteY5" fmla="*/ 252530 h 2064332"/>
                <a:gd name="connsiteX6" fmla="*/ 2064329 w 2064331"/>
                <a:gd name="connsiteY6" fmla="*/ 252540 h 2064332"/>
                <a:gd name="connsiteX7" fmla="*/ 2064329 w 2064331"/>
                <a:gd name="connsiteY7" fmla="*/ 1245908 h 2064332"/>
                <a:gd name="connsiteX8" fmla="*/ 1811799 w 2064331"/>
                <a:gd name="connsiteY8" fmla="*/ 1498438 h 2064332"/>
                <a:gd name="connsiteX9" fmla="*/ 1811799 w 2064331"/>
                <a:gd name="connsiteY9" fmla="*/ 1498437 h 2064332"/>
                <a:gd name="connsiteX10" fmla="*/ 1559269 w 2064331"/>
                <a:gd name="connsiteY10" fmla="*/ 1245907 h 2064332"/>
                <a:gd name="connsiteX11" fmla="*/ 1559270 w 2064331"/>
                <a:gd name="connsiteY11" fmla="*/ 862195 h 2064332"/>
                <a:gd name="connsiteX12" fmla="*/ 431094 w 2064331"/>
                <a:gd name="connsiteY12" fmla="*/ 1990368 h 2064332"/>
                <a:gd name="connsiteX13" fmla="*/ 73963 w 2064331"/>
                <a:gd name="connsiteY13" fmla="*/ 1990368 h 2064332"/>
                <a:gd name="connsiteX14" fmla="*/ 73964 w 2064331"/>
                <a:gd name="connsiteY14" fmla="*/ 1990369 h 2064332"/>
                <a:gd name="connsiteX15" fmla="*/ 73964 w 2064331"/>
                <a:gd name="connsiteY15" fmla="*/ 1633238 h 2064332"/>
                <a:gd name="connsiteX16" fmla="*/ 1202142 w 2064331"/>
                <a:gd name="connsiteY16" fmla="*/ 505060 h 2064332"/>
                <a:gd name="connsiteX17" fmla="*/ 818422 w 2064331"/>
                <a:gd name="connsiteY17" fmla="*/ 505059 h 2064332"/>
                <a:gd name="connsiteX18" fmla="*/ 571023 w 2064331"/>
                <a:gd name="connsiteY18" fmla="*/ 303423 h 2064332"/>
                <a:gd name="connsiteX19" fmla="*/ 565892 w 2064331"/>
                <a:gd name="connsiteY19" fmla="*/ 252530 h 2064332"/>
                <a:gd name="connsiteX20" fmla="*/ 571023 w 2064331"/>
                <a:gd name="connsiteY20" fmla="*/ 201637 h 2064332"/>
                <a:gd name="connsiteX21" fmla="*/ 818422 w 2064331"/>
                <a:gd name="connsiteY21" fmla="*/ 0 h 206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4331" h="2064332">
                  <a:moveTo>
                    <a:pt x="818422" y="0"/>
                  </a:moveTo>
                  <a:lnTo>
                    <a:pt x="1811799" y="0"/>
                  </a:lnTo>
                  <a:lnTo>
                    <a:pt x="1811800" y="0"/>
                  </a:lnTo>
                  <a:lnTo>
                    <a:pt x="1811801" y="0"/>
                  </a:lnTo>
                  <a:cubicBezTo>
                    <a:pt x="1951269" y="0"/>
                    <a:pt x="2064331" y="113062"/>
                    <a:pt x="2064331" y="252530"/>
                  </a:cubicBezTo>
                  <a:lnTo>
                    <a:pt x="2064330" y="252530"/>
                  </a:lnTo>
                  <a:lnTo>
                    <a:pt x="2064329" y="252540"/>
                  </a:lnTo>
                  <a:lnTo>
                    <a:pt x="2064329" y="1245908"/>
                  </a:lnTo>
                  <a:cubicBezTo>
                    <a:pt x="2064329" y="1385376"/>
                    <a:pt x="1951267" y="1498438"/>
                    <a:pt x="1811799" y="1498438"/>
                  </a:cubicBezTo>
                  <a:lnTo>
                    <a:pt x="1811799" y="1498437"/>
                  </a:lnTo>
                  <a:cubicBezTo>
                    <a:pt x="1672331" y="1498437"/>
                    <a:pt x="1559269" y="1385375"/>
                    <a:pt x="1559269" y="1245907"/>
                  </a:cubicBezTo>
                  <a:lnTo>
                    <a:pt x="1559270" y="862195"/>
                  </a:lnTo>
                  <a:lnTo>
                    <a:pt x="431094" y="1990368"/>
                  </a:lnTo>
                  <a:cubicBezTo>
                    <a:pt x="332476" y="2088987"/>
                    <a:pt x="172582" y="2088987"/>
                    <a:pt x="73963" y="1990368"/>
                  </a:cubicBezTo>
                  <a:lnTo>
                    <a:pt x="73964" y="1990369"/>
                  </a:lnTo>
                  <a:cubicBezTo>
                    <a:pt x="-24655" y="1891750"/>
                    <a:pt x="-24655" y="1731857"/>
                    <a:pt x="73964" y="1633238"/>
                  </a:cubicBezTo>
                  <a:lnTo>
                    <a:pt x="1202142" y="505060"/>
                  </a:lnTo>
                  <a:lnTo>
                    <a:pt x="818422" y="505059"/>
                  </a:lnTo>
                  <a:cubicBezTo>
                    <a:pt x="696388" y="505059"/>
                    <a:pt x="594570" y="418496"/>
                    <a:pt x="571023" y="303423"/>
                  </a:cubicBezTo>
                  <a:lnTo>
                    <a:pt x="565892" y="252530"/>
                  </a:lnTo>
                  <a:lnTo>
                    <a:pt x="571023" y="201637"/>
                  </a:lnTo>
                  <a:cubicBezTo>
                    <a:pt x="594570" y="86563"/>
                    <a:pt x="696388" y="0"/>
                    <a:pt x="818422" y="0"/>
                  </a:cubicBezTo>
                  <a:close/>
                </a:path>
              </a:pathLst>
            </a:custGeom>
            <a:blipFill>
              <a:blip r:embed="rId3"/>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矩形 14"/>
            <p:cNvSpPr/>
            <p:nvPr/>
          </p:nvSpPr>
          <p:spPr>
            <a:xfrm rot="18962956">
              <a:off x="3039506" y="4674565"/>
              <a:ext cx="1592758" cy="497957"/>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dirty="0">
                <a:solidFill>
                  <a:srgbClr val="3C3C3B"/>
                </a:solidFill>
                <a:latin typeface="汉仪小麦体简" panose="00020600040101010101" pitchFamily="18" charset="-122"/>
                <a:ea typeface="汉仪小麦体简" panose="00020600040101010101" pitchFamily="18" charset="-122"/>
              </a:endParaRPr>
            </a:p>
          </p:txBody>
        </p:sp>
      </p:grpSp>
      <p:grpSp>
        <p:nvGrpSpPr>
          <p:cNvPr id="24" name="组合 23"/>
          <p:cNvGrpSpPr/>
          <p:nvPr/>
        </p:nvGrpSpPr>
        <p:grpSpPr>
          <a:xfrm>
            <a:off x="4957182" y="3092867"/>
            <a:ext cx="1971394" cy="1761520"/>
            <a:chOff x="4957182" y="3092867"/>
            <a:chExt cx="1971394" cy="1761520"/>
          </a:xfrm>
        </p:grpSpPr>
        <p:sp>
          <p:nvSpPr>
            <p:cNvPr id="3" name="자유형 21"/>
            <p:cNvSpPr/>
            <p:nvPr/>
          </p:nvSpPr>
          <p:spPr>
            <a:xfrm>
              <a:off x="5167056" y="3092867"/>
              <a:ext cx="1761520" cy="1761520"/>
            </a:xfrm>
            <a:custGeom>
              <a:avLst/>
              <a:gdLst>
                <a:gd name="connsiteX0" fmla="*/ 73963 w 2064331"/>
                <a:gd name="connsiteY0" fmla="*/ 1990368 h 2064332"/>
                <a:gd name="connsiteX1" fmla="*/ 73963 w 2064331"/>
                <a:gd name="connsiteY1" fmla="*/ 1990369 h 2064332"/>
                <a:gd name="connsiteX2" fmla="*/ 73964 w 2064331"/>
                <a:gd name="connsiteY2" fmla="*/ 1990369 h 2064332"/>
                <a:gd name="connsiteX3" fmla="*/ 818422 w 2064331"/>
                <a:gd name="connsiteY3" fmla="*/ 0 h 2064332"/>
                <a:gd name="connsiteX4" fmla="*/ 1811799 w 2064331"/>
                <a:gd name="connsiteY4" fmla="*/ 0 h 2064332"/>
                <a:gd name="connsiteX5" fmla="*/ 1811800 w 2064331"/>
                <a:gd name="connsiteY5" fmla="*/ 0 h 2064332"/>
                <a:gd name="connsiteX6" fmla="*/ 1811801 w 2064331"/>
                <a:gd name="connsiteY6" fmla="*/ 0 h 2064332"/>
                <a:gd name="connsiteX7" fmla="*/ 2064331 w 2064331"/>
                <a:gd name="connsiteY7" fmla="*/ 252530 h 2064332"/>
                <a:gd name="connsiteX8" fmla="*/ 2064330 w 2064331"/>
                <a:gd name="connsiteY8" fmla="*/ 252530 h 2064332"/>
                <a:gd name="connsiteX9" fmla="*/ 2064329 w 2064331"/>
                <a:gd name="connsiteY9" fmla="*/ 252540 h 2064332"/>
                <a:gd name="connsiteX10" fmla="*/ 2064329 w 2064331"/>
                <a:gd name="connsiteY10" fmla="*/ 1245908 h 2064332"/>
                <a:gd name="connsiteX11" fmla="*/ 1811799 w 2064331"/>
                <a:gd name="connsiteY11" fmla="*/ 1498438 h 2064332"/>
                <a:gd name="connsiteX12" fmla="*/ 1811799 w 2064331"/>
                <a:gd name="connsiteY12" fmla="*/ 1498437 h 2064332"/>
                <a:gd name="connsiteX13" fmla="*/ 1559269 w 2064331"/>
                <a:gd name="connsiteY13" fmla="*/ 1245907 h 2064332"/>
                <a:gd name="connsiteX14" fmla="*/ 1559270 w 2064331"/>
                <a:gd name="connsiteY14" fmla="*/ 862194 h 2064332"/>
                <a:gd name="connsiteX15" fmla="*/ 431094 w 2064331"/>
                <a:gd name="connsiteY15" fmla="*/ 1990368 h 2064332"/>
                <a:gd name="connsiteX16" fmla="*/ 113578 w 2064331"/>
                <a:gd name="connsiteY16" fmla="*/ 2022728 h 2064332"/>
                <a:gd name="connsiteX17" fmla="*/ 73963 w 2064331"/>
                <a:gd name="connsiteY17" fmla="*/ 1990369 h 2064332"/>
                <a:gd name="connsiteX18" fmla="*/ 41604 w 2064331"/>
                <a:gd name="connsiteY18" fmla="*/ 1950754 h 2064332"/>
                <a:gd name="connsiteX19" fmla="*/ 73964 w 2064331"/>
                <a:gd name="connsiteY19" fmla="*/ 1633238 h 2064332"/>
                <a:gd name="connsiteX20" fmla="*/ 1202142 w 2064331"/>
                <a:gd name="connsiteY20" fmla="*/ 505060 h 2064332"/>
                <a:gd name="connsiteX21" fmla="*/ 818422 w 2064331"/>
                <a:gd name="connsiteY21" fmla="*/ 505059 h 2064332"/>
                <a:gd name="connsiteX22" fmla="*/ 571023 w 2064331"/>
                <a:gd name="connsiteY22" fmla="*/ 303423 h 2064332"/>
                <a:gd name="connsiteX23" fmla="*/ 565892 w 2064331"/>
                <a:gd name="connsiteY23" fmla="*/ 252530 h 2064332"/>
                <a:gd name="connsiteX24" fmla="*/ 571023 w 2064331"/>
                <a:gd name="connsiteY24" fmla="*/ 201637 h 2064332"/>
                <a:gd name="connsiteX25" fmla="*/ 818422 w 2064331"/>
                <a:gd name="connsiteY25" fmla="*/ 0 h 206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4331" h="2064332">
                  <a:moveTo>
                    <a:pt x="73963" y="1990368"/>
                  </a:moveTo>
                  <a:lnTo>
                    <a:pt x="73963" y="1990369"/>
                  </a:lnTo>
                  <a:lnTo>
                    <a:pt x="73964" y="1990369"/>
                  </a:lnTo>
                  <a:close/>
                  <a:moveTo>
                    <a:pt x="818422" y="0"/>
                  </a:moveTo>
                  <a:lnTo>
                    <a:pt x="1811799" y="0"/>
                  </a:lnTo>
                  <a:lnTo>
                    <a:pt x="1811800" y="0"/>
                  </a:lnTo>
                  <a:lnTo>
                    <a:pt x="1811801" y="0"/>
                  </a:lnTo>
                  <a:cubicBezTo>
                    <a:pt x="1951269" y="0"/>
                    <a:pt x="2064331" y="113062"/>
                    <a:pt x="2064331" y="252530"/>
                  </a:cubicBezTo>
                  <a:lnTo>
                    <a:pt x="2064330" y="252530"/>
                  </a:lnTo>
                  <a:lnTo>
                    <a:pt x="2064329" y="252540"/>
                  </a:lnTo>
                  <a:lnTo>
                    <a:pt x="2064329" y="1245908"/>
                  </a:lnTo>
                  <a:cubicBezTo>
                    <a:pt x="2064329" y="1385376"/>
                    <a:pt x="1951267" y="1498438"/>
                    <a:pt x="1811799" y="1498438"/>
                  </a:cubicBezTo>
                  <a:lnTo>
                    <a:pt x="1811799" y="1498437"/>
                  </a:lnTo>
                  <a:cubicBezTo>
                    <a:pt x="1672331" y="1498437"/>
                    <a:pt x="1559269" y="1385375"/>
                    <a:pt x="1559269" y="1245907"/>
                  </a:cubicBezTo>
                  <a:lnTo>
                    <a:pt x="1559270" y="862194"/>
                  </a:lnTo>
                  <a:lnTo>
                    <a:pt x="431094" y="1990368"/>
                  </a:lnTo>
                  <a:cubicBezTo>
                    <a:pt x="344803" y="2076660"/>
                    <a:pt x="211598" y="2087446"/>
                    <a:pt x="113578" y="2022728"/>
                  </a:cubicBezTo>
                  <a:lnTo>
                    <a:pt x="73963" y="1990369"/>
                  </a:lnTo>
                  <a:lnTo>
                    <a:pt x="41604" y="1950754"/>
                  </a:lnTo>
                  <a:cubicBezTo>
                    <a:pt x="-23114" y="1852734"/>
                    <a:pt x="-12328" y="1719529"/>
                    <a:pt x="73964" y="1633238"/>
                  </a:cubicBezTo>
                  <a:lnTo>
                    <a:pt x="1202142" y="505060"/>
                  </a:lnTo>
                  <a:lnTo>
                    <a:pt x="818422" y="505059"/>
                  </a:lnTo>
                  <a:cubicBezTo>
                    <a:pt x="696388" y="505059"/>
                    <a:pt x="594570" y="418496"/>
                    <a:pt x="571023" y="303423"/>
                  </a:cubicBezTo>
                  <a:lnTo>
                    <a:pt x="565892" y="252530"/>
                  </a:lnTo>
                  <a:lnTo>
                    <a:pt x="571023" y="201637"/>
                  </a:lnTo>
                  <a:cubicBezTo>
                    <a:pt x="594570" y="86563"/>
                    <a:pt x="696388" y="0"/>
                    <a:pt x="818422" y="0"/>
                  </a:cubicBezTo>
                  <a:close/>
                </a:path>
              </a:pathLst>
            </a:custGeom>
            <a:blipFill>
              <a:blip r:embed="rId4"/>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矩形 15"/>
            <p:cNvSpPr/>
            <p:nvPr/>
          </p:nvSpPr>
          <p:spPr>
            <a:xfrm rot="18962956">
              <a:off x="4957182" y="3978170"/>
              <a:ext cx="1592758" cy="497957"/>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dirty="0">
                <a:solidFill>
                  <a:srgbClr val="3C3C3B"/>
                </a:solidFill>
                <a:latin typeface="汉仪小麦体简" panose="00020600040101010101" pitchFamily="18" charset="-122"/>
                <a:ea typeface="汉仪小麦体简" panose="00020600040101010101" pitchFamily="18" charset="-122"/>
              </a:endParaRPr>
            </a:p>
          </p:txBody>
        </p:sp>
      </p:grpSp>
      <p:grpSp>
        <p:nvGrpSpPr>
          <p:cNvPr id="23" name="组合 22"/>
          <p:cNvGrpSpPr/>
          <p:nvPr/>
        </p:nvGrpSpPr>
        <p:grpSpPr>
          <a:xfrm>
            <a:off x="6824475" y="2479154"/>
            <a:ext cx="2312652" cy="1629748"/>
            <a:chOff x="6824475" y="2479154"/>
            <a:chExt cx="2312652" cy="1629748"/>
          </a:xfrm>
        </p:grpSpPr>
        <p:sp>
          <p:nvSpPr>
            <p:cNvPr id="4" name="자유형 22"/>
            <p:cNvSpPr/>
            <p:nvPr/>
          </p:nvSpPr>
          <p:spPr>
            <a:xfrm rot="18900000">
              <a:off x="6824475" y="2479154"/>
              <a:ext cx="2312652" cy="1629748"/>
            </a:xfrm>
            <a:custGeom>
              <a:avLst/>
              <a:gdLst>
                <a:gd name="connsiteX0" fmla="*/ 0 w 2710204"/>
                <a:gd name="connsiteY0" fmla="*/ 954954 h 1909906"/>
                <a:gd name="connsiteX1" fmla="*/ 0 w 2710204"/>
                <a:gd name="connsiteY1" fmla="*/ 954955 h 1909906"/>
                <a:gd name="connsiteX2" fmla="*/ 0 w 2710204"/>
                <a:gd name="connsiteY2" fmla="*/ 954955 h 1909906"/>
                <a:gd name="connsiteX3" fmla="*/ 1933815 w 2710204"/>
                <a:gd name="connsiteY3" fmla="*/ 73963 h 1909906"/>
                <a:gd name="connsiteX4" fmla="*/ 2636239 w 2710204"/>
                <a:gd name="connsiteY4" fmla="*/ 776387 h 1909906"/>
                <a:gd name="connsiteX5" fmla="*/ 2636239 w 2710204"/>
                <a:gd name="connsiteY5" fmla="*/ 776387 h 1909906"/>
                <a:gd name="connsiteX6" fmla="*/ 2636240 w 2710204"/>
                <a:gd name="connsiteY6" fmla="*/ 776388 h 1909906"/>
                <a:gd name="connsiteX7" fmla="*/ 2636240 w 2710204"/>
                <a:gd name="connsiteY7" fmla="*/ 1133519 h 1909906"/>
                <a:gd name="connsiteX8" fmla="*/ 2636239 w 2710204"/>
                <a:gd name="connsiteY8" fmla="*/ 1133519 h 1909906"/>
                <a:gd name="connsiteX9" fmla="*/ 2636231 w 2710204"/>
                <a:gd name="connsiteY9" fmla="*/ 1133525 h 1909906"/>
                <a:gd name="connsiteX10" fmla="*/ 1933814 w 2710204"/>
                <a:gd name="connsiteY10" fmla="*/ 1835942 h 1909906"/>
                <a:gd name="connsiteX11" fmla="*/ 1576683 w 2710204"/>
                <a:gd name="connsiteY11" fmla="*/ 1835942 h 1909906"/>
                <a:gd name="connsiteX12" fmla="*/ 1576683 w 2710204"/>
                <a:gd name="connsiteY12" fmla="*/ 1835942 h 1909906"/>
                <a:gd name="connsiteX13" fmla="*/ 1576683 w 2710204"/>
                <a:gd name="connsiteY13" fmla="*/ 1478810 h 1909906"/>
                <a:gd name="connsiteX14" fmla="*/ 1848010 w 2710204"/>
                <a:gd name="connsiteY14" fmla="*/ 1207485 h 1909906"/>
                <a:gd name="connsiteX15" fmla="*/ 252530 w 2710204"/>
                <a:gd name="connsiteY15" fmla="*/ 1207484 h 1909906"/>
                <a:gd name="connsiteX16" fmla="*/ 5130 w 2710204"/>
                <a:gd name="connsiteY16" fmla="*/ 1005847 h 1909906"/>
                <a:gd name="connsiteX17" fmla="*/ 0 w 2710204"/>
                <a:gd name="connsiteY17" fmla="*/ 954955 h 1909906"/>
                <a:gd name="connsiteX18" fmla="*/ 5130 w 2710204"/>
                <a:gd name="connsiteY18" fmla="*/ 904062 h 1909906"/>
                <a:gd name="connsiteX19" fmla="*/ 252530 w 2710204"/>
                <a:gd name="connsiteY19" fmla="*/ 702425 h 1909906"/>
                <a:gd name="connsiteX20" fmla="*/ 1848015 w 2710204"/>
                <a:gd name="connsiteY20" fmla="*/ 702425 h 1909906"/>
                <a:gd name="connsiteX21" fmla="*/ 1576684 w 2710204"/>
                <a:gd name="connsiteY21" fmla="*/ 431094 h 1909906"/>
                <a:gd name="connsiteX22" fmla="*/ 1544325 w 2710204"/>
                <a:gd name="connsiteY22" fmla="*/ 113578 h 1909906"/>
                <a:gd name="connsiteX23" fmla="*/ 1576683 w 2710204"/>
                <a:gd name="connsiteY23" fmla="*/ 73963 h 1909906"/>
                <a:gd name="connsiteX24" fmla="*/ 1616298 w 2710204"/>
                <a:gd name="connsiteY24" fmla="*/ 41604 h 1909906"/>
                <a:gd name="connsiteX25" fmla="*/ 1933815 w 2710204"/>
                <a:gd name="connsiteY25" fmla="*/ 73963 h 1909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10204" h="1909906">
                  <a:moveTo>
                    <a:pt x="0" y="954954"/>
                  </a:moveTo>
                  <a:lnTo>
                    <a:pt x="0" y="954955"/>
                  </a:lnTo>
                  <a:lnTo>
                    <a:pt x="0" y="954955"/>
                  </a:lnTo>
                  <a:close/>
                  <a:moveTo>
                    <a:pt x="1933815" y="73963"/>
                  </a:moveTo>
                  <a:lnTo>
                    <a:pt x="2636239" y="776387"/>
                  </a:lnTo>
                  <a:lnTo>
                    <a:pt x="2636239" y="776387"/>
                  </a:lnTo>
                  <a:lnTo>
                    <a:pt x="2636240" y="776388"/>
                  </a:lnTo>
                  <a:cubicBezTo>
                    <a:pt x="2734859" y="875007"/>
                    <a:pt x="2734859" y="1034901"/>
                    <a:pt x="2636240" y="1133519"/>
                  </a:cubicBezTo>
                  <a:lnTo>
                    <a:pt x="2636239" y="1133519"/>
                  </a:lnTo>
                  <a:lnTo>
                    <a:pt x="2636231" y="1133525"/>
                  </a:lnTo>
                  <a:lnTo>
                    <a:pt x="1933814" y="1835942"/>
                  </a:lnTo>
                  <a:cubicBezTo>
                    <a:pt x="1835195" y="1934561"/>
                    <a:pt x="1675302" y="1934561"/>
                    <a:pt x="1576683" y="1835942"/>
                  </a:cubicBezTo>
                  <a:lnTo>
                    <a:pt x="1576683" y="1835942"/>
                  </a:lnTo>
                  <a:cubicBezTo>
                    <a:pt x="1478065" y="1737323"/>
                    <a:pt x="1478065" y="1577429"/>
                    <a:pt x="1576683" y="1478810"/>
                  </a:cubicBezTo>
                  <a:lnTo>
                    <a:pt x="1848010" y="1207485"/>
                  </a:lnTo>
                  <a:lnTo>
                    <a:pt x="252530" y="1207484"/>
                  </a:lnTo>
                  <a:cubicBezTo>
                    <a:pt x="130496" y="1207484"/>
                    <a:pt x="28678" y="1120921"/>
                    <a:pt x="5130" y="1005847"/>
                  </a:cubicBezTo>
                  <a:lnTo>
                    <a:pt x="0" y="954955"/>
                  </a:lnTo>
                  <a:lnTo>
                    <a:pt x="5130" y="904062"/>
                  </a:lnTo>
                  <a:cubicBezTo>
                    <a:pt x="28678" y="788988"/>
                    <a:pt x="130496" y="702425"/>
                    <a:pt x="252530" y="702425"/>
                  </a:cubicBezTo>
                  <a:lnTo>
                    <a:pt x="1848015" y="702425"/>
                  </a:lnTo>
                  <a:lnTo>
                    <a:pt x="1576684" y="431094"/>
                  </a:lnTo>
                  <a:cubicBezTo>
                    <a:pt x="1490393" y="344803"/>
                    <a:pt x="1479606" y="211597"/>
                    <a:pt x="1544325" y="113578"/>
                  </a:cubicBezTo>
                  <a:lnTo>
                    <a:pt x="1576683" y="73963"/>
                  </a:lnTo>
                  <a:lnTo>
                    <a:pt x="1616298" y="41604"/>
                  </a:lnTo>
                  <a:cubicBezTo>
                    <a:pt x="1714318" y="-23115"/>
                    <a:pt x="1847524" y="-12328"/>
                    <a:pt x="1933815" y="73963"/>
                  </a:cubicBezTo>
                  <a:close/>
                </a:path>
              </a:pathLst>
            </a:custGeom>
            <a:blipFill>
              <a:blip r:embed="rId5"/>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矩形 16"/>
            <p:cNvSpPr/>
            <p:nvPr/>
          </p:nvSpPr>
          <p:spPr>
            <a:xfrm rot="18962956">
              <a:off x="6901728" y="3283477"/>
              <a:ext cx="1592758" cy="497957"/>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400" b="1" dirty="0">
                <a:solidFill>
                  <a:srgbClr val="3C3C3B"/>
                </a:solidFill>
                <a:latin typeface="汉仪小麦体简" panose="00020600040101010101" pitchFamily="18" charset="-122"/>
                <a:ea typeface="汉仪小麦体简" panose="00020600040101010101" pitchFamily="18" charset="-122"/>
              </a:endParaRPr>
            </a:p>
          </p:txBody>
        </p:sp>
      </p:grpSp>
      <p:grpSp>
        <p:nvGrpSpPr>
          <p:cNvPr id="18" name="组合 17"/>
          <p:cNvGrpSpPr/>
          <p:nvPr/>
        </p:nvGrpSpPr>
        <p:grpSpPr>
          <a:xfrm>
            <a:off x="0" y="206306"/>
            <a:ext cx="6720420" cy="902380"/>
            <a:chOff x="0" y="206306"/>
            <a:chExt cx="6720420" cy="902380"/>
          </a:xfrm>
        </p:grpSpPr>
        <p:sp>
          <p:nvSpPr>
            <p:cNvPr id="19" name="文本框 18"/>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4.2 </a:t>
              </a:r>
              <a:r>
                <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rPr>
                <a:t>安全密保设计</a:t>
              </a:r>
            </a:p>
          </p:txBody>
        </p:sp>
        <p:grpSp>
          <p:nvGrpSpPr>
            <p:cNvPr id="20" name="组合 19"/>
            <p:cNvGrpSpPr/>
            <p:nvPr/>
          </p:nvGrpSpPr>
          <p:grpSpPr>
            <a:xfrm>
              <a:off x="0" y="429601"/>
              <a:ext cx="6720420" cy="679085"/>
              <a:chOff x="0" y="429601"/>
              <a:chExt cx="6720420" cy="679085"/>
            </a:xfrm>
          </p:grpSpPr>
          <p:sp>
            <p:nvSpPr>
              <p:cNvPr id="21" name="任意多边形 20"/>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extLst>
      <p:ext uri="{BB962C8B-B14F-4D97-AF65-F5344CB8AC3E}">
        <p14:creationId xmlns:p14="http://schemas.microsoft.com/office/powerpoint/2010/main" val="24289988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2" fill="hold"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0-#ppt_w/2"/>
                                          </p:val>
                                        </p:tav>
                                        <p:tav tm="100000">
                                          <p:val>
                                            <p:strVal val="#ppt_x"/>
                                          </p:val>
                                        </p:tav>
                                      </p:tavLst>
                                    </p:anim>
                                    <p:anim calcmode="lin" valueType="num">
                                      <p:cBhvr additive="base">
                                        <p:cTn id="13" dur="500" fill="hold"/>
                                        <p:tgtEl>
                                          <p:spTgt spid="23"/>
                                        </p:tgtEl>
                                        <p:attrNameLst>
                                          <p:attrName>ppt_y</p:attrName>
                                        </p:attrNameLst>
                                      </p:cBhvr>
                                      <p:tavLst>
                                        <p:tav tm="0">
                                          <p:val>
                                            <p:strVal val="1+#ppt_h/2"/>
                                          </p:val>
                                        </p:tav>
                                        <p:tav tm="100000">
                                          <p:val>
                                            <p:strVal val="#ppt_y"/>
                                          </p:val>
                                        </p:tav>
                                      </p:tavLst>
                                    </p:anim>
                                  </p:childTnLst>
                                </p:cTn>
                              </p:par>
                              <p:par>
                                <p:cTn id="14" presetID="2" presetClass="entr" presetSubtype="12"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cBhvr additive="base">
                                        <p:cTn id="16" dur="500" fill="hold"/>
                                        <p:tgtEl>
                                          <p:spTgt spid="24"/>
                                        </p:tgtEl>
                                        <p:attrNameLst>
                                          <p:attrName>ppt_x</p:attrName>
                                        </p:attrNameLst>
                                      </p:cBhvr>
                                      <p:tavLst>
                                        <p:tav tm="0">
                                          <p:val>
                                            <p:strVal val="0-#ppt_w/2"/>
                                          </p:val>
                                        </p:tav>
                                        <p:tav tm="100000">
                                          <p:val>
                                            <p:strVal val="#ppt_x"/>
                                          </p:val>
                                        </p:tav>
                                      </p:tavLst>
                                    </p:anim>
                                    <p:anim calcmode="lin" valueType="num">
                                      <p:cBhvr additive="base">
                                        <p:cTn id="17" dur="500" fill="hold"/>
                                        <p:tgtEl>
                                          <p:spTgt spid="24"/>
                                        </p:tgtEl>
                                        <p:attrNameLst>
                                          <p:attrName>ppt_y</p:attrName>
                                        </p:attrNameLst>
                                      </p:cBhvr>
                                      <p:tavLst>
                                        <p:tav tm="0">
                                          <p:val>
                                            <p:strVal val="1+#ppt_h/2"/>
                                          </p:val>
                                        </p:tav>
                                        <p:tav tm="100000">
                                          <p:val>
                                            <p:strVal val="#ppt_y"/>
                                          </p:val>
                                        </p:tav>
                                      </p:tavLst>
                                    </p:anim>
                                  </p:childTnLst>
                                </p:cTn>
                              </p:par>
                              <p:par>
                                <p:cTn id="18" presetID="2" presetClass="entr" presetSubtype="12" fill="hold" nodeType="withEffect">
                                  <p:stCondLst>
                                    <p:cond delay="0"/>
                                  </p:stCondLst>
                                  <p:childTnLst>
                                    <p:set>
                                      <p:cBhvr>
                                        <p:cTn id="19" dur="1" fill="hold">
                                          <p:stCondLst>
                                            <p:cond delay="0"/>
                                          </p:stCondLst>
                                        </p:cTn>
                                        <p:tgtEl>
                                          <p:spTgt spid="25"/>
                                        </p:tgtEl>
                                        <p:attrNameLst>
                                          <p:attrName>style.visibility</p:attrName>
                                        </p:attrNameLst>
                                      </p:cBhvr>
                                      <p:to>
                                        <p:strVal val="visible"/>
                                      </p:to>
                                    </p:set>
                                    <p:anim calcmode="lin" valueType="num">
                                      <p:cBhvr additive="base">
                                        <p:cTn id="20" dur="500" fill="hold"/>
                                        <p:tgtEl>
                                          <p:spTgt spid="25"/>
                                        </p:tgtEl>
                                        <p:attrNameLst>
                                          <p:attrName>ppt_x</p:attrName>
                                        </p:attrNameLst>
                                      </p:cBhvr>
                                      <p:tavLst>
                                        <p:tav tm="0">
                                          <p:val>
                                            <p:strVal val="0-#ppt_w/2"/>
                                          </p:val>
                                        </p:tav>
                                        <p:tav tm="100000">
                                          <p:val>
                                            <p:strVal val="#ppt_x"/>
                                          </p:val>
                                        </p:tav>
                                      </p:tavLst>
                                    </p:anim>
                                    <p:anim calcmode="lin" valueType="num">
                                      <p:cBhvr additive="base">
                                        <p:cTn id="21"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126632" y="1534390"/>
            <a:ext cx="4299328" cy="4866977"/>
            <a:chOff x="1362302" y="2015217"/>
            <a:chExt cx="4299328" cy="4866977"/>
          </a:xfrm>
        </p:grpSpPr>
        <p:grpSp>
          <p:nvGrpSpPr>
            <p:cNvPr id="2" name="组合 1"/>
            <p:cNvGrpSpPr/>
            <p:nvPr/>
          </p:nvGrpSpPr>
          <p:grpSpPr>
            <a:xfrm>
              <a:off x="1362302" y="2015217"/>
              <a:ext cx="2513012" cy="356707"/>
              <a:chOff x="5716588" y="6442075"/>
              <a:chExt cx="1241425" cy="176213"/>
            </a:xfrm>
            <a:solidFill>
              <a:srgbClr val="88CBD5"/>
            </a:solidFill>
          </p:grpSpPr>
          <p:sp>
            <p:nvSpPr>
              <p:cNvPr id="3"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3" name="矩形 22"/>
            <p:cNvSpPr/>
            <p:nvPr/>
          </p:nvSpPr>
          <p:spPr>
            <a:xfrm>
              <a:off x="1362302" y="2911876"/>
              <a:ext cx="4299328" cy="3970318"/>
            </a:xfrm>
            <a:prstGeom prst="rect">
              <a:avLst/>
            </a:prstGeom>
          </p:spPr>
          <p:txBody>
            <a:bodyPr wrap="square">
              <a:spAutoFit/>
              <a:scene3d>
                <a:camera prst="orthographicFront"/>
                <a:lightRig rig="threePt" dir="t"/>
              </a:scene3d>
              <a:sp3d contourW="12700"/>
            </a:bodyPr>
            <a:lstStyle/>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err="1">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Navicat</a:t>
              </a:r>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MySQL Data Transfer</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Source Server         : Study2</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Source Server Version : 50730</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Source Host           : localhost:3306</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Source Database       : </a:t>
              </a:r>
              <a:r>
                <a:rPr lang="en-US" altLang="zh-CN" sz="1800" kern="100" dirty="0" err="1">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book_mini_program</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Target Server Type    : MYSQL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Target Server Version : 50730</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File Encoding         : 65001</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Date: 2021-05-08 18:00:45</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40" name="组合 39"/>
          <p:cNvGrpSpPr/>
          <p:nvPr/>
        </p:nvGrpSpPr>
        <p:grpSpPr>
          <a:xfrm>
            <a:off x="6517118" y="1534390"/>
            <a:ext cx="4299328" cy="4312979"/>
            <a:chOff x="6601959" y="2015217"/>
            <a:chExt cx="4299328" cy="4312979"/>
          </a:xfrm>
        </p:grpSpPr>
        <p:grpSp>
          <p:nvGrpSpPr>
            <p:cNvPr id="7" name="组合 6"/>
            <p:cNvGrpSpPr/>
            <p:nvPr/>
          </p:nvGrpSpPr>
          <p:grpSpPr>
            <a:xfrm>
              <a:off x="6601959" y="2015217"/>
              <a:ext cx="2513012" cy="356707"/>
              <a:chOff x="5716588" y="6442075"/>
              <a:chExt cx="1241425" cy="176213"/>
            </a:xfrm>
            <a:solidFill>
              <a:srgbClr val="8EA4D8"/>
            </a:solidFill>
          </p:grpSpPr>
          <p:sp>
            <p:nvSpPr>
              <p:cNvPr id="8"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6" name="矩形 25"/>
            <p:cNvSpPr/>
            <p:nvPr/>
          </p:nvSpPr>
          <p:spPr>
            <a:xfrm>
              <a:off x="6601959" y="2911876"/>
              <a:ext cx="4299328" cy="3416320"/>
            </a:xfrm>
            <a:prstGeom prst="rect">
              <a:avLst/>
            </a:prstGeom>
          </p:spPr>
          <p:txBody>
            <a:bodyPr wrap="square">
              <a:spAutoFit/>
              <a:scene3d>
                <a:camera prst="orthographicFront"/>
                <a:lightRig rig="threePt" dir="t"/>
              </a:scene3d>
              <a:sp3d contourW="12700"/>
            </a:bodyPr>
            <a:lstStyle/>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SET FOREIGN_KEY_CHECKS=0;</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Table structure for `book`</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DROP TABLE IF EXISTS `book`;</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CREATE TABLE `book`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book_id</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int(10) NOT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bookname</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varchar(15) DEFAULT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`type` varchar(10) DEFAULT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`hot` int(10) DEFAULT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PRIMARY KEY (`</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book_id</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ENGINE=</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InnoDB</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DEFAULT CHARSET=utf8;</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34" name="组合 33"/>
          <p:cNvGrpSpPr/>
          <p:nvPr/>
        </p:nvGrpSpPr>
        <p:grpSpPr>
          <a:xfrm>
            <a:off x="0" y="206306"/>
            <a:ext cx="6720420" cy="902380"/>
            <a:chOff x="0" y="206306"/>
            <a:chExt cx="6720420" cy="902380"/>
          </a:xfrm>
        </p:grpSpPr>
        <p:sp>
          <p:nvSpPr>
            <p:cNvPr id="35" name="文本框 3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cs typeface="+mn-cs"/>
                </a:rPr>
                <a:t>4.3 </a:t>
              </a:r>
              <a:r>
                <a:rPr kumimoji="0" lang="zh-CN" altLang="en-US" sz="2400" b="0" i="0" u="none" strike="noStrike" kern="1200" cap="none" spc="0" normalizeH="0" baseline="0" noProof="0" dirty="0">
                  <a:ln>
                    <a:noFill/>
                  </a:ln>
                  <a:solidFill>
                    <a:srgbClr val="000042"/>
                  </a:solidFill>
                  <a:effectLst/>
                  <a:uLnTx/>
                  <a:uFillTx/>
                  <a:latin typeface="+mj-ea"/>
                  <a:ea typeface="+mj-ea"/>
                  <a:cs typeface="+mn-cs"/>
                </a:rPr>
                <a:t>数据库设计</a:t>
              </a:r>
            </a:p>
          </p:txBody>
        </p:sp>
        <p:grpSp>
          <p:nvGrpSpPr>
            <p:cNvPr id="36" name="组合 35"/>
            <p:cNvGrpSpPr/>
            <p:nvPr/>
          </p:nvGrpSpPr>
          <p:grpSpPr>
            <a:xfrm>
              <a:off x="0" y="429601"/>
              <a:ext cx="6720420" cy="679085"/>
              <a:chOff x="0" y="429601"/>
              <a:chExt cx="6720420" cy="679085"/>
            </a:xfrm>
          </p:grpSpPr>
          <p:sp>
            <p:nvSpPr>
              <p:cNvPr id="37" name="任意多边形 3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8" name="任意多边形 3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73151566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0" presetClass="entr" presetSubtype="0" decel="100000" fill="hold" nodeType="after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1000" fill="hold"/>
                                        <p:tgtEl>
                                          <p:spTgt spid="39"/>
                                        </p:tgtEl>
                                        <p:attrNameLst>
                                          <p:attrName>ppt_w</p:attrName>
                                        </p:attrNameLst>
                                      </p:cBhvr>
                                      <p:tavLst>
                                        <p:tav tm="0">
                                          <p:val>
                                            <p:strVal val="#ppt_w+.3"/>
                                          </p:val>
                                        </p:tav>
                                        <p:tav tm="100000">
                                          <p:val>
                                            <p:strVal val="#ppt_w"/>
                                          </p:val>
                                        </p:tav>
                                      </p:tavLst>
                                    </p:anim>
                                    <p:anim calcmode="lin" valueType="num">
                                      <p:cBhvr>
                                        <p:cTn id="13" dur="1000" fill="hold"/>
                                        <p:tgtEl>
                                          <p:spTgt spid="39"/>
                                        </p:tgtEl>
                                        <p:attrNameLst>
                                          <p:attrName>ppt_h</p:attrName>
                                        </p:attrNameLst>
                                      </p:cBhvr>
                                      <p:tavLst>
                                        <p:tav tm="0">
                                          <p:val>
                                            <p:strVal val="#ppt_h"/>
                                          </p:val>
                                        </p:tav>
                                        <p:tav tm="100000">
                                          <p:val>
                                            <p:strVal val="#ppt_h"/>
                                          </p:val>
                                        </p:tav>
                                      </p:tavLst>
                                    </p:anim>
                                    <p:animEffect transition="in" filter="fade">
                                      <p:cBhvr>
                                        <p:cTn id="14" dur="1000"/>
                                        <p:tgtEl>
                                          <p:spTgt spid="39"/>
                                        </p:tgtEl>
                                      </p:cBhvr>
                                    </p:animEffect>
                                  </p:childTnLst>
                                </p:cTn>
                              </p:par>
                            </p:childTnLst>
                          </p:cTn>
                        </p:par>
                        <p:par>
                          <p:cTn id="15" fill="hold">
                            <p:stCondLst>
                              <p:cond delay="1500"/>
                            </p:stCondLst>
                            <p:childTnLst>
                              <p:par>
                                <p:cTn id="16" presetID="50" presetClass="entr" presetSubtype="0" decel="100000" fill="hold" nodeType="afterEffect">
                                  <p:stCondLst>
                                    <p:cond delay="0"/>
                                  </p:stCondLst>
                                  <p:childTnLst>
                                    <p:set>
                                      <p:cBhvr>
                                        <p:cTn id="17" dur="1" fill="hold">
                                          <p:stCondLst>
                                            <p:cond delay="0"/>
                                          </p:stCondLst>
                                        </p:cTn>
                                        <p:tgtEl>
                                          <p:spTgt spid="40"/>
                                        </p:tgtEl>
                                        <p:attrNameLst>
                                          <p:attrName>style.visibility</p:attrName>
                                        </p:attrNameLst>
                                      </p:cBhvr>
                                      <p:to>
                                        <p:strVal val="visible"/>
                                      </p:to>
                                    </p:set>
                                    <p:anim calcmode="lin" valueType="num">
                                      <p:cBhvr>
                                        <p:cTn id="18" dur="1000" fill="hold"/>
                                        <p:tgtEl>
                                          <p:spTgt spid="40"/>
                                        </p:tgtEl>
                                        <p:attrNameLst>
                                          <p:attrName>ppt_w</p:attrName>
                                        </p:attrNameLst>
                                      </p:cBhvr>
                                      <p:tavLst>
                                        <p:tav tm="0">
                                          <p:val>
                                            <p:strVal val="#ppt_w+.3"/>
                                          </p:val>
                                        </p:tav>
                                        <p:tav tm="100000">
                                          <p:val>
                                            <p:strVal val="#ppt_w"/>
                                          </p:val>
                                        </p:tav>
                                      </p:tavLst>
                                    </p:anim>
                                    <p:anim calcmode="lin" valueType="num">
                                      <p:cBhvr>
                                        <p:cTn id="19" dur="1000" fill="hold"/>
                                        <p:tgtEl>
                                          <p:spTgt spid="40"/>
                                        </p:tgtEl>
                                        <p:attrNameLst>
                                          <p:attrName>ppt_h</p:attrName>
                                        </p:attrNameLst>
                                      </p:cBhvr>
                                      <p:tavLst>
                                        <p:tav tm="0">
                                          <p:val>
                                            <p:strVal val="#ppt_h"/>
                                          </p:val>
                                        </p:tav>
                                        <p:tav tm="100000">
                                          <p:val>
                                            <p:strVal val="#ppt_h"/>
                                          </p:val>
                                        </p:tav>
                                      </p:tavLst>
                                    </p:anim>
                                    <p:animEffect transition="in" filter="fade">
                                      <p:cBhvr>
                                        <p:cTn id="20"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126632" y="1534390"/>
            <a:ext cx="4299328" cy="3758981"/>
            <a:chOff x="1362302" y="2015217"/>
            <a:chExt cx="4299328" cy="3758981"/>
          </a:xfrm>
        </p:grpSpPr>
        <p:grpSp>
          <p:nvGrpSpPr>
            <p:cNvPr id="2" name="组合 1"/>
            <p:cNvGrpSpPr/>
            <p:nvPr/>
          </p:nvGrpSpPr>
          <p:grpSpPr>
            <a:xfrm>
              <a:off x="1362302" y="2015217"/>
              <a:ext cx="2513012" cy="356707"/>
              <a:chOff x="5716588" y="6442075"/>
              <a:chExt cx="1241425" cy="176213"/>
            </a:xfrm>
            <a:solidFill>
              <a:srgbClr val="88CBD5"/>
            </a:solidFill>
          </p:grpSpPr>
          <p:sp>
            <p:nvSpPr>
              <p:cNvPr id="3" name="Freeform 10"/>
              <p:cNvSpPr>
                <a:spLocks noEditPoints="1"/>
              </p:cNvSpPr>
              <p:nvPr/>
            </p:nvSpPr>
            <p:spPr bwMode="auto">
              <a:xfrm>
                <a:off x="5716588" y="6442075"/>
                <a:ext cx="1241425" cy="176213"/>
              </a:xfrm>
              <a:custGeom>
                <a:avLst/>
                <a:gdLst>
                  <a:gd name="T0" fmla="*/ 9 w 782"/>
                  <a:gd name="T1" fmla="*/ 90 h 111"/>
                  <a:gd name="T2" fmla="*/ 113 w 782"/>
                  <a:gd name="T3" fmla="*/ 73 h 111"/>
                  <a:gd name="T4" fmla="*/ 759 w 782"/>
                  <a:gd name="T5" fmla="*/ 43 h 111"/>
                  <a:gd name="T6" fmla="*/ 15 w 782"/>
                  <a:gd name="T7" fmla="*/ 14 h 111"/>
                  <a:gd name="T8" fmla="*/ 4 w 782"/>
                  <a:gd name="T9" fmla="*/ 51 h 111"/>
                  <a:gd name="T10" fmla="*/ 8 w 782"/>
                  <a:gd name="T11" fmla="*/ 38 h 111"/>
                  <a:gd name="T12" fmla="*/ 127 w 782"/>
                  <a:gd name="T13" fmla="*/ 10 h 111"/>
                  <a:gd name="T14" fmla="*/ 123 w 782"/>
                  <a:gd name="T15" fmla="*/ 14 h 111"/>
                  <a:gd name="T16" fmla="*/ 92 w 782"/>
                  <a:gd name="T17" fmla="*/ 71 h 111"/>
                  <a:gd name="T18" fmla="*/ 112 w 782"/>
                  <a:gd name="T19" fmla="*/ 97 h 111"/>
                  <a:gd name="T20" fmla="*/ 116 w 782"/>
                  <a:gd name="T21" fmla="*/ 22 h 111"/>
                  <a:gd name="T22" fmla="*/ 95 w 782"/>
                  <a:gd name="T23" fmla="*/ 9 h 111"/>
                  <a:gd name="T24" fmla="*/ 80 w 782"/>
                  <a:gd name="T25" fmla="*/ 93 h 111"/>
                  <a:gd name="T26" fmla="*/ 89 w 782"/>
                  <a:gd name="T27" fmla="*/ 51 h 111"/>
                  <a:gd name="T28" fmla="*/ 106 w 782"/>
                  <a:gd name="T29" fmla="*/ 9 h 111"/>
                  <a:gd name="T30" fmla="*/ 81 w 782"/>
                  <a:gd name="T31" fmla="*/ 35 h 111"/>
                  <a:gd name="T32" fmla="*/ 91 w 782"/>
                  <a:gd name="T33" fmla="*/ 6 h 111"/>
                  <a:gd name="T34" fmla="*/ 129 w 782"/>
                  <a:gd name="T35" fmla="*/ 10 h 111"/>
                  <a:gd name="T36" fmla="*/ 120 w 782"/>
                  <a:gd name="T37" fmla="*/ 94 h 111"/>
                  <a:gd name="T38" fmla="*/ 570 w 782"/>
                  <a:gd name="T39" fmla="*/ 97 h 111"/>
                  <a:gd name="T40" fmla="*/ 634 w 782"/>
                  <a:gd name="T41" fmla="*/ 78 h 111"/>
                  <a:gd name="T42" fmla="*/ 633 w 782"/>
                  <a:gd name="T43" fmla="*/ 74 h 111"/>
                  <a:gd name="T44" fmla="*/ 656 w 782"/>
                  <a:gd name="T45" fmla="*/ 63 h 111"/>
                  <a:gd name="T46" fmla="*/ 641 w 782"/>
                  <a:gd name="T47" fmla="*/ 35 h 111"/>
                  <a:gd name="T48" fmla="*/ 650 w 782"/>
                  <a:gd name="T49" fmla="*/ 10 h 111"/>
                  <a:gd name="T50" fmla="*/ 667 w 782"/>
                  <a:gd name="T51" fmla="*/ 26 h 111"/>
                  <a:gd name="T52" fmla="*/ 643 w 782"/>
                  <a:gd name="T53" fmla="*/ 36 h 111"/>
                  <a:gd name="T54" fmla="*/ 641 w 782"/>
                  <a:gd name="T55" fmla="*/ 77 h 111"/>
                  <a:gd name="T56" fmla="*/ 725 w 782"/>
                  <a:gd name="T57" fmla="*/ 60 h 111"/>
                  <a:gd name="T58" fmla="*/ 734 w 782"/>
                  <a:gd name="T59" fmla="*/ 53 h 111"/>
                  <a:gd name="T60" fmla="*/ 725 w 782"/>
                  <a:gd name="T61" fmla="*/ 53 h 111"/>
                  <a:gd name="T62" fmla="*/ 733 w 782"/>
                  <a:gd name="T63" fmla="*/ 42 h 111"/>
                  <a:gd name="T64" fmla="*/ 733 w 782"/>
                  <a:gd name="T65" fmla="*/ 36 h 111"/>
                  <a:gd name="T66" fmla="*/ 735 w 782"/>
                  <a:gd name="T67" fmla="*/ 36 h 111"/>
                  <a:gd name="T68" fmla="*/ 647 w 782"/>
                  <a:gd name="T69" fmla="*/ 0 h 111"/>
                  <a:gd name="T70" fmla="*/ 748 w 782"/>
                  <a:gd name="T71" fmla="*/ 31 h 111"/>
                  <a:gd name="T72" fmla="*/ 768 w 782"/>
                  <a:gd name="T73" fmla="*/ 42 h 111"/>
                  <a:gd name="T74" fmla="*/ 667 w 782"/>
                  <a:gd name="T75" fmla="*/ 92 h 111"/>
                  <a:gd name="T76" fmla="*/ 597 w 782"/>
                  <a:gd name="T77" fmla="*/ 103 h 111"/>
                  <a:gd name="T78" fmla="*/ 96 w 782"/>
                  <a:gd name="T79" fmla="*/ 101 h 111"/>
                  <a:gd name="T80" fmla="*/ 93 w 782"/>
                  <a:gd name="T81" fmla="*/ 106 h 111"/>
                  <a:gd name="T82" fmla="*/ 83 w 782"/>
                  <a:gd name="T83" fmla="*/ 107 h 111"/>
                  <a:gd name="T84" fmla="*/ 18 w 782"/>
                  <a:gd name="T85" fmla="*/ 107 h 111"/>
                  <a:gd name="T86" fmla="*/ 12 w 782"/>
                  <a:gd name="T87" fmla="*/ 106 h 111"/>
                  <a:gd name="T88" fmla="*/ 3 w 782"/>
                  <a:gd name="T89" fmla="*/ 32 h 111"/>
                  <a:gd name="T90" fmla="*/ 18 w 782"/>
                  <a:gd name="T91" fmla="*/ 4 h 111"/>
                  <a:gd name="T92" fmla="*/ 12 w 782"/>
                  <a:gd name="T93" fmla="*/ 18 h 111"/>
                  <a:gd name="T94" fmla="*/ 38 w 782"/>
                  <a:gd name="T95" fmla="*/ 6 h 111"/>
                  <a:gd name="T96" fmla="*/ 89 w 782"/>
                  <a:gd name="T97" fmla="*/ 4 h 111"/>
                  <a:gd name="T98" fmla="*/ 72 w 782"/>
                  <a:gd name="T99" fmla="*/ 9 h 111"/>
                  <a:gd name="T100" fmla="*/ 13 w 782"/>
                  <a:gd name="T101" fmla="*/ 22 h 111"/>
                  <a:gd name="T102" fmla="*/ 24 w 782"/>
                  <a:gd name="T103" fmla="*/ 101 h 111"/>
                  <a:gd name="T104" fmla="*/ 70 w 782"/>
                  <a:gd name="T105" fmla="*/ 65 h 111"/>
                  <a:gd name="T106" fmla="*/ 93 w 782"/>
                  <a:gd name="T107" fmla="*/ 2 h 111"/>
                  <a:gd name="T108" fmla="*/ 95 w 782"/>
                  <a:gd name="T109" fmla="*/ 5 h 111"/>
                  <a:gd name="T110" fmla="*/ 263 w 782"/>
                  <a:gd name="T111" fmla="*/ 2 h 111"/>
                  <a:gd name="T112" fmla="*/ 646 w 782"/>
                  <a:gd name="T11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82" h="111">
                    <a:moveTo>
                      <a:pt x="7" y="64"/>
                    </a:moveTo>
                    <a:lnTo>
                      <a:pt x="7" y="71"/>
                    </a:lnTo>
                    <a:lnTo>
                      <a:pt x="7" y="77"/>
                    </a:lnTo>
                    <a:lnTo>
                      <a:pt x="8" y="84"/>
                    </a:lnTo>
                    <a:lnTo>
                      <a:pt x="8" y="89"/>
                    </a:lnTo>
                    <a:lnTo>
                      <a:pt x="8" y="89"/>
                    </a:lnTo>
                    <a:lnTo>
                      <a:pt x="9" y="90"/>
                    </a:lnTo>
                    <a:lnTo>
                      <a:pt x="11" y="93"/>
                    </a:lnTo>
                    <a:lnTo>
                      <a:pt x="12" y="97"/>
                    </a:lnTo>
                    <a:lnTo>
                      <a:pt x="15" y="101"/>
                    </a:lnTo>
                    <a:lnTo>
                      <a:pt x="9" y="82"/>
                    </a:lnTo>
                    <a:lnTo>
                      <a:pt x="7" y="64"/>
                    </a:lnTo>
                    <a:close/>
                    <a:moveTo>
                      <a:pt x="113" y="63"/>
                    </a:moveTo>
                    <a:lnTo>
                      <a:pt x="113" y="73"/>
                    </a:lnTo>
                    <a:lnTo>
                      <a:pt x="114" y="84"/>
                    </a:lnTo>
                    <a:lnTo>
                      <a:pt x="118" y="92"/>
                    </a:lnTo>
                    <a:lnTo>
                      <a:pt x="116" y="77"/>
                    </a:lnTo>
                    <a:lnTo>
                      <a:pt x="113" y="63"/>
                    </a:lnTo>
                    <a:close/>
                    <a:moveTo>
                      <a:pt x="763" y="42"/>
                    </a:moveTo>
                    <a:lnTo>
                      <a:pt x="761" y="42"/>
                    </a:lnTo>
                    <a:lnTo>
                      <a:pt x="759" y="43"/>
                    </a:lnTo>
                    <a:lnTo>
                      <a:pt x="756" y="46"/>
                    </a:lnTo>
                    <a:lnTo>
                      <a:pt x="754" y="47"/>
                    </a:lnTo>
                    <a:lnTo>
                      <a:pt x="751" y="50"/>
                    </a:lnTo>
                    <a:lnTo>
                      <a:pt x="763" y="42"/>
                    </a:lnTo>
                    <a:lnTo>
                      <a:pt x="763" y="42"/>
                    </a:lnTo>
                    <a:close/>
                    <a:moveTo>
                      <a:pt x="17" y="10"/>
                    </a:moveTo>
                    <a:lnTo>
                      <a:pt x="15" y="14"/>
                    </a:lnTo>
                    <a:lnTo>
                      <a:pt x="12" y="19"/>
                    </a:lnTo>
                    <a:lnTo>
                      <a:pt x="11" y="25"/>
                    </a:lnTo>
                    <a:lnTo>
                      <a:pt x="9" y="30"/>
                    </a:lnTo>
                    <a:lnTo>
                      <a:pt x="7" y="39"/>
                    </a:lnTo>
                    <a:lnTo>
                      <a:pt x="5" y="50"/>
                    </a:lnTo>
                    <a:lnTo>
                      <a:pt x="5" y="50"/>
                    </a:lnTo>
                    <a:lnTo>
                      <a:pt x="4" y="51"/>
                    </a:lnTo>
                    <a:lnTo>
                      <a:pt x="4" y="53"/>
                    </a:lnTo>
                    <a:lnTo>
                      <a:pt x="5" y="76"/>
                    </a:lnTo>
                    <a:lnTo>
                      <a:pt x="5" y="69"/>
                    </a:lnTo>
                    <a:lnTo>
                      <a:pt x="7" y="63"/>
                    </a:lnTo>
                    <a:lnTo>
                      <a:pt x="7" y="63"/>
                    </a:lnTo>
                    <a:lnTo>
                      <a:pt x="7" y="51"/>
                    </a:lnTo>
                    <a:lnTo>
                      <a:pt x="8" y="38"/>
                    </a:lnTo>
                    <a:lnTo>
                      <a:pt x="11" y="30"/>
                    </a:lnTo>
                    <a:lnTo>
                      <a:pt x="13" y="19"/>
                    </a:lnTo>
                    <a:lnTo>
                      <a:pt x="17" y="10"/>
                    </a:lnTo>
                    <a:lnTo>
                      <a:pt x="17" y="10"/>
                    </a:lnTo>
                    <a:lnTo>
                      <a:pt x="17" y="10"/>
                    </a:lnTo>
                    <a:close/>
                    <a:moveTo>
                      <a:pt x="127" y="10"/>
                    </a:moveTo>
                    <a:lnTo>
                      <a:pt x="127" y="10"/>
                    </a:lnTo>
                    <a:lnTo>
                      <a:pt x="127" y="10"/>
                    </a:lnTo>
                    <a:lnTo>
                      <a:pt x="127" y="10"/>
                    </a:lnTo>
                    <a:close/>
                    <a:moveTo>
                      <a:pt x="123" y="10"/>
                    </a:moveTo>
                    <a:lnTo>
                      <a:pt x="120" y="18"/>
                    </a:lnTo>
                    <a:lnTo>
                      <a:pt x="118" y="26"/>
                    </a:lnTo>
                    <a:lnTo>
                      <a:pt x="122" y="15"/>
                    </a:lnTo>
                    <a:lnTo>
                      <a:pt x="123" y="14"/>
                    </a:lnTo>
                    <a:lnTo>
                      <a:pt x="125" y="13"/>
                    </a:lnTo>
                    <a:lnTo>
                      <a:pt x="126" y="10"/>
                    </a:lnTo>
                    <a:lnTo>
                      <a:pt x="123" y="10"/>
                    </a:lnTo>
                    <a:close/>
                    <a:moveTo>
                      <a:pt x="113" y="10"/>
                    </a:moveTo>
                    <a:lnTo>
                      <a:pt x="101" y="29"/>
                    </a:lnTo>
                    <a:lnTo>
                      <a:pt x="95" y="48"/>
                    </a:lnTo>
                    <a:lnTo>
                      <a:pt x="92" y="71"/>
                    </a:lnTo>
                    <a:lnTo>
                      <a:pt x="92" y="81"/>
                    </a:lnTo>
                    <a:lnTo>
                      <a:pt x="93" y="93"/>
                    </a:lnTo>
                    <a:lnTo>
                      <a:pt x="95" y="97"/>
                    </a:lnTo>
                    <a:lnTo>
                      <a:pt x="100" y="97"/>
                    </a:lnTo>
                    <a:lnTo>
                      <a:pt x="105" y="97"/>
                    </a:lnTo>
                    <a:lnTo>
                      <a:pt x="109" y="97"/>
                    </a:lnTo>
                    <a:lnTo>
                      <a:pt x="112" y="97"/>
                    </a:lnTo>
                    <a:lnTo>
                      <a:pt x="116" y="97"/>
                    </a:lnTo>
                    <a:lnTo>
                      <a:pt x="110" y="86"/>
                    </a:lnTo>
                    <a:lnTo>
                      <a:pt x="109" y="74"/>
                    </a:lnTo>
                    <a:lnTo>
                      <a:pt x="109" y="61"/>
                    </a:lnTo>
                    <a:lnTo>
                      <a:pt x="110" y="51"/>
                    </a:lnTo>
                    <a:lnTo>
                      <a:pt x="113" y="36"/>
                    </a:lnTo>
                    <a:lnTo>
                      <a:pt x="116" y="22"/>
                    </a:lnTo>
                    <a:lnTo>
                      <a:pt x="122" y="10"/>
                    </a:lnTo>
                    <a:lnTo>
                      <a:pt x="113" y="10"/>
                    </a:lnTo>
                    <a:close/>
                    <a:moveTo>
                      <a:pt x="109" y="9"/>
                    </a:moveTo>
                    <a:lnTo>
                      <a:pt x="106" y="14"/>
                    </a:lnTo>
                    <a:lnTo>
                      <a:pt x="110" y="10"/>
                    </a:lnTo>
                    <a:lnTo>
                      <a:pt x="109" y="9"/>
                    </a:lnTo>
                    <a:close/>
                    <a:moveTo>
                      <a:pt x="95" y="9"/>
                    </a:moveTo>
                    <a:lnTo>
                      <a:pt x="85" y="32"/>
                    </a:lnTo>
                    <a:lnTo>
                      <a:pt x="79" y="57"/>
                    </a:lnTo>
                    <a:lnTo>
                      <a:pt x="76" y="82"/>
                    </a:lnTo>
                    <a:lnTo>
                      <a:pt x="78" y="88"/>
                    </a:lnTo>
                    <a:lnTo>
                      <a:pt x="80" y="93"/>
                    </a:lnTo>
                    <a:lnTo>
                      <a:pt x="80" y="93"/>
                    </a:lnTo>
                    <a:lnTo>
                      <a:pt x="80" y="93"/>
                    </a:lnTo>
                    <a:lnTo>
                      <a:pt x="83" y="94"/>
                    </a:lnTo>
                    <a:lnTo>
                      <a:pt x="87" y="95"/>
                    </a:lnTo>
                    <a:lnTo>
                      <a:pt x="92" y="95"/>
                    </a:lnTo>
                    <a:lnTo>
                      <a:pt x="88" y="82"/>
                    </a:lnTo>
                    <a:lnTo>
                      <a:pt x="87" y="68"/>
                    </a:lnTo>
                    <a:lnTo>
                      <a:pt x="88" y="55"/>
                    </a:lnTo>
                    <a:lnTo>
                      <a:pt x="89" y="51"/>
                    </a:lnTo>
                    <a:lnTo>
                      <a:pt x="89" y="44"/>
                    </a:lnTo>
                    <a:lnTo>
                      <a:pt x="92" y="38"/>
                    </a:lnTo>
                    <a:lnTo>
                      <a:pt x="95" y="32"/>
                    </a:lnTo>
                    <a:lnTo>
                      <a:pt x="96" y="30"/>
                    </a:lnTo>
                    <a:lnTo>
                      <a:pt x="99" y="23"/>
                    </a:lnTo>
                    <a:lnTo>
                      <a:pt x="102" y="15"/>
                    </a:lnTo>
                    <a:lnTo>
                      <a:pt x="106" y="9"/>
                    </a:lnTo>
                    <a:lnTo>
                      <a:pt x="95" y="9"/>
                    </a:lnTo>
                    <a:close/>
                    <a:moveTo>
                      <a:pt x="91" y="6"/>
                    </a:moveTo>
                    <a:lnTo>
                      <a:pt x="84" y="18"/>
                    </a:lnTo>
                    <a:lnTo>
                      <a:pt x="80" y="31"/>
                    </a:lnTo>
                    <a:lnTo>
                      <a:pt x="76" y="46"/>
                    </a:lnTo>
                    <a:lnTo>
                      <a:pt x="75" y="59"/>
                    </a:lnTo>
                    <a:lnTo>
                      <a:pt x="81" y="35"/>
                    </a:lnTo>
                    <a:lnTo>
                      <a:pt x="83" y="29"/>
                    </a:lnTo>
                    <a:lnTo>
                      <a:pt x="85" y="22"/>
                    </a:lnTo>
                    <a:lnTo>
                      <a:pt x="85" y="18"/>
                    </a:lnTo>
                    <a:lnTo>
                      <a:pt x="87" y="15"/>
                    </a:lnTo>
                    <a:lnTo>
                      <a:pt x="88" y="12"/>
                    </a:lnTo>
                    <a:lnTo>
                      <a:pt x="89" y="9"/>
                    </a:lnTo>
                    <a:lnTo>
                      <a:pt x="91" y="6"/>
                    </a:lnTo>
                    <a:lnTo>
                      <a:pt x="91" y="6"/>
                    </a:lnTo>
                    <a:close/>
                    <a:moveTo>
                      <a:pt x="646" y="2"/>
                    </a:moveTo>
                    <a:lnTo>
                      <a:pt x="547" y="6"/>
                    </a:lnTo>
                    <a:lnTo>
                      <a:pt x="450" y="9"/>
                    </a:lnTo>
                    <a:lnTo>
                      <a:pt x="337" y="8"/>
                    </a:lnTo>
                    <a:lnTo>
                      <a:pt x="232" y="9"/>
                    </a:lnTo>
                    <a:lnTo>
                      <a:pt x="129" y="10"/>
                    </a:lnTo>
                    <a:lnTo>
                      <a:pt x="126" y="15"/>
                    </a:lnTo>
                    <a:lnTo>
                      <a:pt x="123" y="22"/>
                    </a:lnTo>
                    <a:lnTo>
                      <a:pt x="121" y="29"/>
                    </a:lnTo>
                    <a:lnTo>
                      <a:pt x="118" y="36"/>
                    </a:lnTo>
                    <a:lnTo>
                      <a:pt x="117" y="52"/>
                    </a:lnTo>
                    <a:lnTo>
                      <a:pt x="117" y="68"/>
                    </a:lnTo>
                    <a:lnTo>
                      <a:pt x="120" y="94"/>
                    </a:lnTo>
                    <a:lnTo>
                      <a:pt x="123" y="97"/>
                    </a:lnTo>
                    <a:lnTo>
                      <a:pt x="144" y="97"/>
                    </a:lnTo>
                    <a:lnTo>
                      <a:pt x="147" y="97"/>
                    </a:lnTo>
                    <a:lnTo>
                      <a:pt x="214" y="97"/>
                    </a:lnTo>
                    <a:lnTo>
                      <a:pt x="362" y="97"/>
                    </a:lnTo>
                    <a:lnTo>
                      <a:pt x="492" y="95"/>
                    </a:lnTo>
                    <a:lnTo>
                      <a:pt x="570" y="97"/>
                    </a:lnTo>
                    <a:lnTo>
                      <a:pt x="597" y="98"/>
                    </a:lnTo>
                    <a:lnTo>
                      <a:pt x="625" y="95"/>
                    </a:lnTo>
                    <a:lnTo>
                      <a:pt x="654" y="92"/>
                    </a:lnTo>
                    <a:lnTo>
                      <a:pt x="649" y="89"/>
                    </a:lnTo>
                    <a:lnTo>
                      <a:pt x="643" y="85"/>
                    </a:lnTo>
                    <a:lnTo>
                      <a:pt x="638" y="82"/>
                    </a:lnTo>
                    <a:lnTo>
                      <a:pt x="634" y="78"/>
                    </a:lnTo>
                    <a:lnTo>
                      <a:pt x="632" y="80"/>
                    </a:lnTo>
                    <a:lnTo>
                      <a:pt x="630" y="80"/>
                    </a:lnTo>
                    <a:lnTo>
                      <a:pt x="630" y="78"/>
                    </a:lnTo>
                    <a:lnTo>
                      <a:pt x="630" y="78"/>
                    </a:lnTo>
                    <a:lnTo>
                      <a:pt x="632" y="77"/>
                    </a:lnTo>
                    <a:lnTo>
                      <a:pt x="633" y="76"/>
                    </a:lnTo>
                    <a:lnTo>
                      <a:pt x="633" y="74"/>
                    </a:lnTo>
                    <a:lnTo>
                      <a:pt x="634" y="73"/>
                    </a:lnTo>
                    <a:lnTo>
                      <a:pt x="635" y="73"/>
                    </a:lnTo>
                    <a:lnTo>
                      <a:pt x="637" y="73"/>
                    </a:lnTo>
                    <a:lnTo>
                      <a:pt x="638" y="73"/>
                    </a:lnTo>
                    <a:lnTo>
                      <a:pt x="643" y="71"/>
                    </a:lnTo>
                    <a:lnTo>
                      <a:pt x="650" y="67"/>
                    </a:lnTo>
                    <a:lnTo>
                      <a:pt x="656" y="63"/>
                    </a:lnTo>
                    <a:lnTo>
                      <a:pt x="660" y="59"/>
                    </a:lnTo>
                    <a:lnTo>
                      <a:pt x="659" y="56"/>
                    </a:lnTo>
                    <a:lnTo>
                      <a:pt x="637" y="39"/>
                    </a:lnTo>
                    <a:lnTo>
                      <a:pt x="637" y="38"/>
                    </a:lnTo>
                    <a:lnTo>
                      <a:pt x="638" y="38"/>
                    </a:lnTo>
                    <a:lnTo>
                      <a:pt x="639" y="36"/>
                    </a:lnTo>
                    <a:lnTo>
                      <a:pt x="641" y="35"/>
                    </a:lnTo>
                    <a:lnTo>
                      <a:pt x="642" y="35"/>
                    </a:lnTo>
                    <a:lnTo>
                      <a:pt x="647" y="32"/>
                    </a:lnTo>
                    <a:lnTo>
                      <a:pt x="653" y="30"/>
                    </a:lnTo>
                    <a:lnTo>
                      <a:pt x="658" y="27"/>
                    </a:lnTo>
                    <a:lnTo>
                      <a:pt x="663" y="25"/>
                    </a:lnTo>
                    <a:lnTo>
                      <a:pt x="656" y="18"/>
                    </a:lnTo>
                    <a:lnTo>
                      <a:pt x="650" y="10"/>
                    </a:lnTo>
                    <a:lnTo>
                      <a:pt x="646" y="2"/>
                    </a:lnTo>
                    <a:close/>
                    <a:moveTo>
                      <a:pt x="649" y="2"/>
                    </a:moveTo>
                    <a:lnTo>
                      <a:pt x="649" y="2"/>
                    </a:lnTo>
                    <a:lnTo>
                      <a:pt x="658" y="14"/>
                    </a:lnTo>
                    <a:lnTo>
                      <a:pt x="668" y="25"/>
                    </a:lnTo>
                    <a:lnTo>
                      <a:pt x="668" y="25"/>
                    </a:lnTo>
                    <a:lnTo>
                      <a:pt x="667" y="26"/>
                    </a:lnTo>
                    <a:lnTo>
                      <a:pt x="666" y="27"/>
                    </a:lnTo>
                    <a:lnTo>
                      <a:pt x="666" y="27"/>
                    </a:lnTo>
                    <a:lnTo>
                      <a:pt x="662" y="29"/>
                    </a:lnTo>
                    <a:lnTo>
                      <a:pt x="656" y="31"/>
                    </a:lnTo>
                    <a:lnTo>
                      <a:pt x="650" y="34"/>
                    </a:lnTo>
                    <a:lnTo>
                      <a:pt x="646" y="36"/>
                    </a:lnTo>
                    <a:lnTo>
                      <a:pt x="643" y="36"/>
                    </a:lnTo>
                    <a:lnTo>
                      <a:pt x="643" y="36"/>
                    </a:lnTo>
                    <a:lnTo>
                      <a:pt x="670" y="56"/>
                    </a:lnTo>
                    <a:lnTo>
                      <a:pt x="670" y="56"/>
                    </a:lnTo>
                    <a:lnTo>
                      <a:pt x="668" y="57"/>
                    </a:lnTo>
                    <a:lnTo>
                      <a:pt x="668" y="57"/>
                    </a:lnTo>
                    <a:lnTo>
                      <a:pt x="656" y="68"/>
                    </a:lnTo>
                    <a:lnTo>
                      <a:pt x="641" y="77"/>
                    </a:lnTo>
                    <a:lnTo>
                      <a:pt x="653" y="82"/>
                    </a:lnTo>
                    <a:lnTo>
                      <a:pt x="663" y="89"/>
                    </a:lnTo>
                    <a:lnTo>
                      <a:pt x="693" y="76"/>
                    </a:lnTo>
                    <a:lnTo>
                      <a:pt x="725" y="63"/>
                    </a:lnTo>
                    <a:lnTo>
                      <a:pt x="725" y="61"/>
                    </a:lnTo>
                    <a:lnTo>
                      <a:pt x="725" y="60"/>
                    </a:lnTo>
                    <a:lnTo>
                      <a:pt x="725" y="60"/>
                    </a:lnTo>
                    <a:lnTo>
                      <a:pt x="729" y="57"/>
                    </a:lnTo>
                    <a:lnTo>
                      <a:pt x="733" y="55"/>
                    </a:lnTo>
                    <a:lnTo>
                      <a:pt x="737" y="53"/>
                    </a:lnTo>
                    <a:lnTo>
                      <a:pt x="742" y="51"/>
                    </a:lnTo>
                    <a:lnTo>
                      <a:pt x="742" y="51"/>
                    </a:lnTo>
                    <a:lnTo>
                      <a:pt x="744" y="50"/>
                    </a:lnTo>
                    <a:lnTo>
                      <a:pt x="734" y="53"/>
                    </a:lnTo>
                    <a:lnTo>
                      <a:pt x="725" y="57"/>
                    </a:lnTo>
                    <a:lnTo>
                      <a:pt x="723" y="57"/>
                    </a:lnTo>
                    <a:lnTo>
                      <a:pt x="722" y="56"/>
                    </a:lnTo>
                    <a:lnTo>
                      <a:pt x="722" y="56"/>
                    </a:lnTo>
                    <a:lnTo>
                      <a:pt x="723" y="55"/>
                    </a:lnTo>
                    <a:lnTo>
                      <a:pt x="725" y="53"/>
                    </a:lnTo>
                    <a:lnTo>
                      <a:pt x="725" y="53"/>
                    </a:lnTo>
                    <a:lnTo>
                      <a:pt x="731" y="50"/>
                    </a:lnTo>
                    <a:lnTo>
                      <a:pt x="738" y="46"/>
                    </a:lnTo>
                    <a:lnTo>
                      <a:pt x="744" y="43"/>
                    </a:lnTo>
                    <a:lnTo>
                      <a:pt x="746" y="43"/>
                    </a:lnTo>
                    <a:lnTo>
                      <a:pt x="740" y="43"/>
                    </a:lnTo>
                    <a:lnTo>
                      <a:pt x="734" y="42"/>
                    </a:lnTo>
                    <a:lnTo>
                      <a:pt x="733" y="42"/>
                    </a:lnTo>
                    <a:lnTo>
                      <a:pt x="733" y="40"/>
                    </a:lnTo>
                    <a:lnTo>
                      <a:pt x="734" y="39"/>
                    </a:lnTo>
                    <a:lnTo>
                      <a:pt x="735" y="39"/>
                    </a:lnTo>
                    <a:lnTo>
                      <a:pt x="737" y="39"/>
                    </a:lnTo>
                    <a:lnTo>
                      <a:pt x="739" y="39"/>
                    </a:lnTo>
                    <a:lnTo>
                      <a:pt x="733" y="38"/>
                    </a:lnTo>
                    <a:lnTo>
                      <a:pt x="733" y="36"/>
                    </a:lnTo>
                    <a:lnTo>
                      <a:pt x="733" y="36"/>
                    </a:lnTo>
                    <a:lnTo>
                      <a:pt x="734" y="35"/>
                    </a:lnTo>
                    <a:lnTo>
                      <a:pt x="735" y="35"/>
                    </a:lnTo>
                    <a:lnTo>
                      <a:pt x="735" y="35"/>
                    </a:lnTo>
                    <a:lnTo>
                      <a:pt x="735" y="35"/>
                    </a:lnTo>
                    <a:lnTo>
                      <a:pt x="735" y="35"/>
                    </a:lnTo>
                    <a:lnTo>
                      <a:pt x="735" y="36"/>
                    </a:lnTo>
                    <a:lnTo>
                      <a:pt x="738" y="35"/>
                    </a:lnTo>
                    <a:lnTo>
                      <a:pt x="718" y="29"/>
                    </a:lnTo>
                    <a:lnTo>
                      <a:pt x="695" y="21"/>
                    </a:lnTo>
                    <a:lnTo>
                      <a:pt x="671" y="13"/>
                    </a:lnTo>
                    <a:lnTo>
                      <a:pt x="649" y="2"/>
                    </a:lnTo>
                    <a:lnTo>
                      <a:pt x="649" y="2"/>
                    </a:lnTo>
                    <a:close/>
                    <a:moveTo>
                      <a:pt x="647" y="0"/>
                    </a:moveTo>
                    <a:lnTo>
                      <a:pt x="647" y="1"/>
                    </a:lnTo>
                    <a:lnTo>
                      <a:pt x="650" y="1"/>
                    </a:lnTo>
                    <a:lnTo>
                      <a:pt x="650" y="1"/>
                    </a:lnTo>
                    <a:lnTo>
                      <a:pt x="651" y="1"/>
                    </a:lnTo>
                    <a:lnTo>
                      <a:pt x="683" y="12"/>
                    </a:lnTo>
                    <a:lnTo>
                      <a:pt x="716" y="22"/>
                    </a:lnTo>
                    <a:lnTo>
                      <a:pt x="748" y="31"/>
                    </a:lnTo>
                    <a:lnTo>
                      <a:pt x="781" y="38"/>
                    </a:lnTo>
                    <a:lnTo>
                      <a:pt x="782" y="38"/>
                    </a:lnTo>
                    <a:lnTo>
                      <a:pt x="781" y="39"/>
                    </a:lnTo>
                    <a:lnTo>
                      <a:pt x="780" y="40"/>
                    </a:lnTo>
                    <a:lnTo>
                      <a:pt x="779" y="42"/>
                    </a:lnTo>
                    <a:lnTo>
                      <a:pt x="777" y="42"/>
                    </a:lnTo>
                    <a:lnTo>
                      <a:pt x="768" y="42"/>
                    </a:lnTo>
                    <a:lnTo>
                      <a:pt x="737" y="61"/>
                    </a:lnTo>
                    <a:lnTo>
                      <a:pt x="701" y="78"/>
                    </a:lnTo>
                    <a:lnTo>
                      <a:pt x="664" y="90"/>
                    </a:lnTo>
                    <a:lnTo>
                      <a:pt x="666" y="92"/>
                    </a:lnTo>
                    <a:lnTo>
                      <a:pt x="667" y="90"/>
                    </a:lnTo>
                    <a:lnTo>
                      <a:pt x="667" y="92"/>
                    </a:lnTo>
                    <a:lnTo>
                      <a:pt x="667" y="92"/>
                    </a:lnTo>
                    <a:lnTo>
                      <a:pt x="667" y="92"/>
                    </a:lnTo>
                    <a:lnTo>
                      <a:pt x="667" y="93"/>
                    </a:lnTo>
                    <a:lnTo>
                      <a:pt x="666" y="94"/>
                    </a:lnTo>
                    <a:lnTo>
                      <a:pt x="664" y="95"/>
                    </a:lnTo>
                    <a:lnTo>
                      <a:pt x="663" y="97"/>
                    </a:lnTo>
                    <a:lnTo>
                      <a:pt x="630" y="101"/>
                    </a:lnTo>
                    <a:lnTo>
                      <a:pt x="597" y="103"/>
                    </a:lnTo>
                    <a:lnTo>
                      <a:pt x="565" y="103"/>
                    </a:lnTo>
                    <a:lnTo>
                      <a:pt x="483" y="102"/>
                    </a:lnTo>
                    <a:lnTo>
                      <a:pt x="347" y="102"/>
                    </a:lnTo>
                    <a:lnTo>
                      <a:pt x="196" y="102"/>
                    </a:lnTo>
                    <a:lnTo>
                      <a:pt x="127" y="101"/>
                    </a:lnTo>
                    <a:lnTo>
                      <a:pt x="112" y="101"/>
                    </a:lnTo>
                    <a:lnTo>
                      <a:pt x="96" y="101"/>
                    </a:lnTo>
                    <a:lnTo>
                      <a:pt x="95" y="101"/>
                    </a:lnTo>
                    <a:lnTo>
                      <a:pt x="95" y="101"/>
                    </a:lnTo>
                    <a:lnTo>
                      <a:pt x="95" y="101"/>
                    </a:lnTo>
                    <a:lnTo>
                      <a:pt x="91" y="99"/>
                    </a:lnTo>
                    <a:lnTo>
                      <a:pt x="85" y="99"/>
                    </a:lnTo>
                    <a:lnTo>
                      <a:pt x="89" y="103"/>
                    </a:lnTo>
                    <a:lnTo>
                      <a:pt x="93" y="106"/>
                    </a:lnTo>
                    <a:lnTo>
                      <a:pt x="93" y="107"/>
                    </a:lnTo>
                    <a:lnTo>
                      <a:pt x="93" y="109"/>
                    </a:lnTo>
                    <a:lnTo>
                      <a:pt x="92" y="109"/>
                    </a:lnTo>
                    <a:lnTo>
                      <a:pt x="92" y="110"/>
                    </a:lnTo>
                    <a:lnTo>
                      <a:pt x="91" y="110"/>
                    </a:lnTo>
                    <a:lnTo>
                      <a:pt x="87" y="110"/>
                    </a:lnTo>
                    <a:lnTo>
                      <a:pt x="83" y="107"/>
                    </a:lnTo>
                    <a:lnTo>
                      <a:pt x="79" y="105"/>
                    </a:lnTo>
                    <a:lnTo>
                      <a:pt x="66" y="107"/>
                    </a:lnTo>
                    <a:lnTo>
                      <a:pt x="51" y="107"/>
                    </a:lnTo>
                    <a:lnTo>
                      <a:pt x="37" y="107"/>
                    </a:lnTo>
                    <a:lnTo>
                      <a:pt x="18" y="106"/>
                    </a:lnTo>
                    <a:lnTo>
                      <a:pt x="18" y="107"/>
                    </a:lnTo>
                    <a:lnTo>
                      <a:pt x="18" y="107"/>
                    </a:lnTo>
                    <a:lnTo>
                      <a:pt x="18" y="107"/>
                    </a:lnTo>
                    <a:lnTo>
                      <a:pt x="18" y="109"/>
                    </a:lnTo>
                    <a:lnTo>
                      <a:pt x="17" y="110"/>
                    </a:lnTo>
                    <a:lnTo>
                      <a:pt x="16" y="111"/>
                    </a:lnTo>
                    <a:lnTo>
                      <a:pt x="15" y="111"/>
                    </a:lnTo>
                    <a:lnTo>
                      <a:pt x="15" y="111"/>
                    </a:lnTo>
                    <a:lnTo>
                      <a:pt x="12" y="106"/>
                    </a:lnTo>
                    <a:lnTo>
                      <a:pt x="7" y="106"/>
                    </a:lnTo>
                    <a:lnTo>
                      <a:pt x="7" y="105"/>
                    </a:lnTo>
                    <a:lnTo>
                      <a:pt x="7" y="105"/>
                    </a:lnTo>
                    <a:lnTo>
                      <a:pt x="9" y="103"/>
                    </a:lnTo>
                    <a:lnTo>
                      <a:pt x="1" y="81"/>
                    </a:lnTo>
                    <a:lnTo>
                      <a:pt x="0" y="57"/>
                    </a:lnTo>
                    <a:lnTo>
                      <a:pt x="3" y="32"/>
                    </a:lnTo>
                    <a:lnTo>
                      <a:pt x="5" y="25"/>
                    </a:lnTo>
                    <a:lnTo>
                      <a:pt x="8" y="15"/>
                    </a:lnTo>
                    <a:lnTo>
                      <a:pt x="12" y="8"/>
                    </a:lnTo>
                    <a:lnTo>
                      <a:pt x="20" y="4"/>
                    </a:lnTo>
                    <a:lnTo>
                      <a:pt x="20" y="4"/>
                    </a:lnTo>
                    <a:lnTo>
                      <a:pt x="20" y="4"/>
                    </a:lnTo>
                    <a:lnTo>
                      <a:pt x="18" y="4"/>
                    </a:lnTo>
                    <a:lnTo>
                      <a:pt x="13" y="9"/>
                    </a:lnTo>
                    <a:lnTo>
                      <a:pt x="9" y="15"/>
                    </a:lnTo>
                    <a:lnTo>
                      <a:pt x="7" y="26"/>
                    </a:lnTo>
                    <a:lnTo>
                      <a:pt x="5" y="35"/>
                    </a:lnTo>
                    <a:lnTo>
                      <a:pt x="7" y="30"/>
                    </a:lnTo>
                    <a:lnTo>
                      <a:pt x="9" y="23"/>
                    </a:lnTo>
                    <a:lnTo>
                      <a:pt x="12" y="18"/>
                    </a:lnTo>
                    <a:lnTo>
                      <a:pt x="13" y="14"/>
                    </a:lnTo>
                    <a:lnTo>
                      <a:pt x="17" y="10"/>
                    </a:lnTo>
                    <a:lnTo>
                      <a:pt x="17" y="9"/>
                    </a:lnTo>
                    <a:lnTo>
                      <a:pt x="18" y="6"/>
                    </a:lnTo>
                    <a:lnTo>
                      <a:pt x="20" y="5"/>
                    </a:lnTo>
                    <a:lnTo>
                      <a:pt x="21" y="5"/>
                    </a:lnTo>
                    <a:lnTo>
                      <a:pt x="38" y="6"/>
                    </a:lnTo>
                    <a:lnTo>
                      <a:pt x="55" y="6"/>
                    </a:lnTo>
                    <a:lnTo>
                      <a:pt x="76" y="5"/>
                    </a:lnTo>
                    <a:lnTo>
                      <a:pt x="79" y="5"/>
                    </a:lnTo>
                    <a:lnTo>
                      <a:pt x="81" y="5"/>
                    </a:lnTo>
                    <a:lnTo>
                      <a:pt x="84" y="5"/>
                    </a:lnTo>
                    <a:lnTo>
                      <a:pt x="87" y="5"/>
                    </a:lnTo>
                    <a:lnTo>
                      <a:pt x="89" y="4"/>
                    </a:lnTo>
                    <a:lnTo>
                      <a:pt x="89" y="4"/>
                    </a:lnTo>
                    <a:lnTo>
                      <a:pt x="89" y="5"/>
                    </a:lnTo>
                    <a:lnTo>
                      <a:pt x="87" y="6"/>
                    </a:lnTo>
                    <a:lnTo>
                      <a:pt x="83" y="8"/>
                    </a:lnTo>
                    <a:lnTo>
                      <a:pt x="79" y="9"/>
                    </a:lnTo>
                    <a:lnTo>
                      <a:pt x="76" y="9"/>
                    </a:lnTo>
                    <a:lnTo>
                      <a:pt x="72" y="9"/>
                    </a:lnTo>
                    <a:lnTo>
                      <a:pt x="68" y="9"/>
                    </a:lnTo>
                    <a:lnTo>
                      <a:pt x="37" y="13"/>
                    </a:lnTo>
                    <a:lnTo>
                      <a:pt x="29" y="12"/>
                    </a:lnTo>
                    <a:lnTo>
                      <a:pt x="20" y="10"/>
                    </a:lnTo>
                    <a:lnTo>
                      <a:pt x="18" y="12"/>
                    </a:lnTo>
                    <a:lnTo>
                      <a:pt x="18" y="12"/>
                    </a:lnTo>
                    <a:lnTo>
                      <a:pt x="13" y="22"/>
                    </a:lnTo>
                    <a:lnTo>
                      <a:pt x="11" y="35"/>
                    </a:lnTo>
                    <a:lnTo>
                      <a:pt x="11" y="48"/>
                    </a:lnTo>
                    <a:lnTo>
                      <a:pt x="9" y="60"/>
                    </a:lnTo>
                    <a:lnTo>
                      <a:pt x="11" y="74"/>
                    </a:lnTo>
                    <a:lnTo>
                      <a:pt x="13" y="88"/>
                    </a:lnTo>
                    <a:lnTo>
                      <a:pt x="17" y="101"/>
                    </a:lnTo>
                    <a:lnTo>
                      <a:pt x="24" y="101"/>
                    </a:lnTo>
                    <a:lnTo>
                      <a:pt x="30" y="101"/>
                    </a:lnTo>
                    <a:lnTo>
                      <a:pt x="37" y="101"/>
                    </a:lnTo>
                    <a:lnTo>
                      <a:pt x="57" y="102"/>
                    </a:lnTo>
                    <a:lnTo>
                      <a:pt x="76" y="101"/>
                    </a:lnTo>
                    <a:lnTo>
                      <a:pt x="72" y="89"/>
                    </a:lnTo>
                    <a:lnTo>
                      <a:pt x="70" y="77"/>
                    </a:lnTo>
                    <a:lnTo>
                      <a:pt x="70" y="65"/>
                    </a:lnTo>
                    <a:lnTo>
                      <a:pt x="71" y="56"/>
                    </a:lnTo>
                    <a:lnTo>
                      <a:pt x="74" y="42"/>
                    </a:lnTo>
                    <a:lnTo>
                      <a:pt x="78" y="29"/>
                    </a:lnTo>
                    <a:lnTo>
                      <a:pt x="83" y="15"/>
                    </a:lnTo>
                    <a:lnTo>
                      <a:pt x="92" y="4"/>
                    </a:lnTo>
                    <a:lnTo>
                      <a:pt x="92" y="4"/>
                    </a:lnTo>
                    <a:lnTo>
                      <a:pt x="93" y="2"/>
                    </a:lnTo>
                    <a:lnTo>
                      <a:pt x="95" y="1"/>
                    </a:lnTo>
                    <a:lnTo>
                      <a:pt x="96" y="1"/>
                    </a:lnTo>
                    <a:lnTo>
                      <a:pt x="96" y="2"/>
                    </a:lnTo>
                    <a:lnTo>
                      <a:pt x="95" y="4"/>
                    </a:lnTo>
                    <a:lnTo>
                      <a:pt x="95" y="5"/>
                    </a:lnTo>
                    <a:lnTo>
                      <a:pt x="93" y="6"/>
                    </a:lnTo>
                    <a:lnTo>
                      <a:pt x="95" y="5"/>
                    </a:lnTo>
                    <a:lnTo>
                      <a:pt x="95" y="5"/>
                    </a:lnTo>
                    <a:lnTo>
                      <a:pt x="95" y="5"/>
                    </a:lnTo>
                    <a:lnTo>
                      <a:pt x="96" y="5"/>
                    </a:lnTo>
                    <a:lnTo>
                      <a:pt x="96" y="5"/>
                    </a:lnTo>
                    <a:lnTo>
                      <a:pt x="96" y="6"/>
                    </a:lnTo>
                    <a:lnTo>
                      <a:pt x="179" y="2"/>
                    </a:lnTo>
                    <a:lnTo>
                      <a:pt x="263" y="2"/>
                    </a:lnTo>
                    <a:lnTo>
                      <a:pt x="347" y="2"/>
                    </a:lnTo>
                    <a:lnTo>
                      <a:pt x="457" y="4"/>
                    </a:lnTo>
                    <a:lnTo>
                      <a:pt x="520" y="4"/>
                    </a:lnTo>
                    <a:lnTo>
                      <a:pt x="583" y="1"/>
                    </a:lnTo>
                    <a:lnTo>
                      <a:pt x="646" y="1"/>
                    </a:lnTo>
                    <a:lnTo>
                      <a:pt x="646" y="1"/>
                    </a:lnTo>
                    <a:lnTo>
                      <a:pt x="646" y="0"/>
                    </a:lnTo>
                    <a:lnTo>
                      <a:pt x="647"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 name="Freeform 11"/>
              <p:cNvSpPr>
                <a:spLocks/>
              </p:cNvSpPr>
              <p:nvPr/>
            </p:nvSpPr>
            <p:spPr bwMode="auto">
              <a:xfrm>
                <a:off x="6089650" y="6477000"/>
                <a:ext cx="571500" cy="14288"/>
              </a:xfrm>
              <a:custGeom>
                <a:avLst/>
                <a:gdLst>
                  <a:gd name="T0" fmla="*/ 0 w 360"/>
                  <a:gd name="T1" fmla="*/ 0 h 9"/>
                  <a:gd name="T2" fmla="*/ 89 w 360"/>
                  <a:gd name="T3" fmla="*/ 3 h 9"/>
                  <a:gd name="T4" fmla="*/ 179 w 360"/>
                  <a:gd name="T5" fmla="*/ 3 h 9"/>
                  <a:gd name="T6" fmla="*/ 223 w 360"/>
                  <a:gd name="T7" fmla="*/ 4 h 9"/>
                  <a:gd name="T8" fmla="*/ 269 w 360"/>
                  <a:gd name="T9" fmla="*/ 7 h 9"/>
                  <a:gd name="T10" fmla="*/ 314 w 360"/>
                  <a:gd name="T11" fmla="*/ 5 h 9"/>
                  <a:gd name="T12" fmla="*/ 360 w 360"/>
                  <a:gd name="T13" fmla="*/ 4 h 9"/>
                  <a:gd name="T14" fmla="*/ 360 w 360"/>
                  <a:gd name="T15" fmla="*/ 4 h 9"/>
                  <a:gd name="T16" fmla="*/ 358 w 360"/>
                  <a:gd name="T17" fmla="*/ 5 h 9"/>
                  <a:gd name="T18" fmla="*/ 358 w 360"/>
                  <a:gd name="T19" fmla="*/ 5 h 9"/>
                  <a:gd name="T20" fmla="*/ 326 w 360"/>
                  <a:gd name="T21" fmla="*/ 8 h 9"/>
                  <a:gd name="T22" fmla="*/ 293 w 360"/>
                  <a:gd name="T23" fmla="*/ 9 h 9"/>
                  <a:gd name="T24" fmla="*/ 261 w 360"/>
                  <a:gd name="T25" fmla="*/ 9 h 9"/>
                  <a:gd name="T26" fmla="*/ 215 w 360"/>
                  <a:gd name="T27" fmla="*/ 7 h 9"/>
                  <a:gd name="T28" fmla="*/ 171 w 360"/>
                  <a:gd name="T29" fmla="*/ 4 h 9"/>
                  <a:gd name="T30" fmla="*/ 113 w 360"/>
                  <a:gd name="T31" fmla="*/ 5 h 9"/>
                  <a:gd name="T32" fmla="*/ 57 w 360"/>
                  <a:gd name="T33" fmla="*/ 5 h 9"/>
                  <a:gd name="T34" fmla="*/ 0 w 360"/>
                  <a:gd name="T35" fmla="*/ 1 h 9"/>
                  <a:gd name="T36" fmla="*/ 0 w 360"/>
                  <a:gd name="T37" fmla="*/ 0 h 9"/>
                  <a:gd name="T38" fmla="*/ 0 w 360"/>
                  <a:gd name="T3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9">
                    <a:moveTo>
                      <a:pt x="0" y="0"/>
                    </a:moveTo>
                    <a:lnTo>
                      <a:pt x="89" y="3"/>
                    </a:lnTo>
                    <a:lnTo>
                      <a:pt x="179" y="3"/>
                    </a:lnTo>
                    <a:lnTo>
                      <a:pt x="223" y="4"/>
                    </a:lnTo>
                    <a:lnTo>
                      <a:pt x="269" y="7"/>
                    </a:lnTo>
                    <a:lnTo>
                      <a:pt x="314" y="5"/>
                    </a:lnTo>
                    <a:lnTo>
                      <a:pt x="360" y="4"/>
                    </a:lnTo>
                    <a:lnTo>
                      <a:pt x="360" y="4"/>
                    </a:lnTo>
                    <a:lnTo>
                      <a:pt x="358" y="5"/>
                    </a:lnTo>
                    <a:lnTo>
                      <a:pt x="358" y="5"/>
                    </a:lnTo>
                    <a:lnTo>
                      <a:pt x="326" y="8"/>
                    </a:lnTo>
                    <a:lnTo>
                      <a:pt x="293" y="9"/>
                    </a:lnTo>
                    <a:lnTo>
                      <a:pt x="261" y="9"/>
                    </a:lnTo>
                    <a:lnTo>
                      <a:pt x="215" y="7"/>
                    </a:lnTo>
                    <a:lnTo>
                      <a:pt x="171" y="4"/>
                    </a:lnTo>
                    <a:lnTo>
                      <a:pt x="113" y="5"/>
                    </a:lnTo>
                    <a:lnTo>
                      <a:pt x="57" y="5"/>
                    </a:lnTo>
                    <a:lnTo>
                      <a:pt x="0" y="1"/>
                    </a:lnTo>
                    <a:lnTo>
                      <a:pt x="0" y="0"/>
                    </a:lnTo>
                    <a:lnTo>
                      <a:pt x="0"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 name="Freeform 12"/>
              <p:cNvSpPr>
                <a:spLocks/>
              </p:cNvSpPr>
              <p:nvPr/>
            </p:nvSpPr>
            <p:spPr bwMode="auto">
              <a:xfrm>
                <a:off x="5995988" y="6518275"/>
                <a:ext cx="601663" cy="14288"/>
              </a:xfrm>
              <a:custGeom>
                <a:avLst/>
                <a:gdLst>
                  <a:gd name="T0" fmla="*/ 344 w 379"/>
                  <a:gd name="T1" fmla="*/ 0 h 9"/>
                  <a:gd name="T2" fmla="*/ 362 w 379"/>
                  <a:gd name="T3" fmla="*/ 0 h 9"/>
                  <a:gd name="T4" fmla="*/ 379 w 379"/>
                  <a:gd name="T5" fmla="*/ 0 h 9"/>
                  <a:gd name="T6" fmla="*/ 379 w 379"/>
                  <a:gd name="T7" fmla="*/ 0 h 9"/>
                  <a:gd name="T8" fmla="*/ 379 w 379"/>
                  <a:gd name="T9" fmla="*/ 0 h 9"/>
                  <a:gd name="T10" fmla="*/ 356 w 379"/>
                  <a:gd name="T11" fmla="*/ 3 h 9"/>
                  <a:gd name="T12" fmla="*/ 331 w 379"/>
                  <a:gd name="T13" fmla="*/ 3 h 9"/>
                  <a:gd name="T14" fmla="*/ 281 w 379"/>
                  <a:gd name="T15" fmla="*/ 8 h 9"/>
                  <a:gd name="T16" fmla="*/ 232 w 379"/>
                  <a:gd name="T17" fmla="*/ 8 h 9"/>
                  <a:gd name="T18" fmla="*/ 185 w 379"/>
                  <a:gd name="T19" fmla="*/ 8 h 9"/>
                  <a:gd name="T20" fmla="*/ 137 w 379"/>
                  <a:gd name="T21" fmla="*/ 8 h 9"/>
                  <a:gd name="T22" fmla="*/ 88 w 379"/>
                  <a:gd name="T23" fmla="*/ 9 h 9"/>
                  <a:gd name="T24" fmla="*/ 34 w 379"/>
                  <a:gd name="T25" fmla="*/ 9 h 9"/>
                  <a:gd name="T26" fmla="*/ 24 w 379"/>
                  <a:gd name="T27" fmla="*/ 9 h 9"/>
                  <a:gd name="T28" fmla="*/ 10 w 379"/>
                  <a:gd name="T29" fmla="*/ 8 h 9"/>
                  <a:gd name="T30" fmla="*/ 0 w 379"/>
                  <a:gd name="T31" fmla="*/ 5 h 9"/>
                  <a:gd name="T32" fmla="*/ 0 w 379"/>
                  <a:gd name="T33" fmla="*/ 4 h 9"/>
                  <a:gd name="T34" fmla="*/ 0 w 379"/>
                  <a:gd name="T35" fmla="*/ 4 h 9"/>
                  <a:gd name="T36" fmla="*/ 1 w 379"/>
                  <a:gd name="T37" fmla="*/ 3 h 9"/>
                  <a:gd name="T38" fmla="*/ 1 w 379"/>
                  <a:gd name="T39" fmla="*/ 3 h 9"/>
                  <a:gd name="T40" fmla="*/ 14 w 379"/>
                  <a:gd name="T41" fmla="*/ 5 h 9"/>
                  <a:gd name="T42" fmla="*/ 29 w 379"/>
                  <a:gd name="T43" fmla="*/ 7 h 9"/>
                  <a:gd name="T44" fmla="*/ 43 w 379"/>
                  <a:gd name="T45" fmla="*/ 7 h 9"/>
                  <a:gd name="T46" fmla="*/ 97 w 379"/>
                  <a:gd name="T47" fmla="*/ 7 h 9"/>
                  <a:gd name="T48" fmla="*/ 142 w 379"/>
                  <a:gd name="T49" fmla="*/ 5 h 9"/>
                  <a:gd name="T50" fmla="*/ 188 w 379"/>
                  <a:gd name="T51" fmla="*/ 5 h 9"/>
                  <a:gd name="T52" fmla="*/ 242 w 379"/>
                  <a:gd name="T53" fmla="*/ 7 h 9"/>
                  <a:gd name="T54" fmla="*/ 295 w 379"/>
                  <a:gd name="T55" fmla="*/ 4 h 9"/>
                  <a:gd name="T56" fmla="*/ 319 w 379"/>
                  <a:gd name="T57" fmla="*/ 2 h 9"/>
                  <a:gd name="T58" fmla="*/ 344 w 379"/>
                  <a:gd name="T5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9" h="9">
                    <a:moveTo>
                      <a:pt x="344" y="0"/>
                    </a:moveTo>
                    <a:lnTo>
                      <a:pt x="362" y="0"/>
                    </a:lnTo>
                    <a:lnTo>
                      <a:pt x="379" y="0"/>
                    </a:lnTo>
                    <a:lnTo>
                      <a:pt x="379" y="0"/>
                    </a:lnTo>
                    <a:lnTo>
                      <a:pt x="379" y="0"/>
                    </a:lnTo>
                    <a:lnTo>
                      <a:pt x="356" y="3"/>
                    </a:lnTo>
                    <a:lnTo>
                      <a:pt x="331" y="3"/>
                    </a:lnTo>
                    <a:lnTo>
                      <a:pt x="281" y="8"/>
                    </a:lnTo>
                    <a:lnTo>
                      <a:pt x="232" y="8"/>
                    </a:lnTo>
                    <a:lnTo>
                      <a:pt x="185" y="8"/>
                    </a:lnTo>
                    <a:lnTo>
                      <a:pt x="137" y="8"/>
                    </a:lnTo>
                    <a:lnTo>
                      <a:pt x="88" y="9"/>
                    </a:lnTo>
                    <a:lnTo>
                      <a:pt x="34" y="9"/>
                    </a:lnTo>
                    <a:lnTo>
                      <a:pt x="24" y="9"/>
                    </a:lnTo>
                    <a:lnTo>
                      <a:pt x="10" y="8"/>
                    </a:lnTo>
                    <a:lnTo>
                      <a:pt x="0" y="5"/>
                    </a:lnTo>
                    <a:lnTo>
                      <a:pt x="0" y="4"/>
                    </a:lnTo>
                    <a:lnTo>
                      <a:pt x="0" y="4"/>
                    </a:lnTo>
                    <a:lnTo>
                      <a:pt x="1" y="3"/>
                    </a:lnTo>
                    <a:lnTo>
                      <a:pt x="1" y="3"/>
                    </a:lnTo>
                    <a:lnTo>
                      <a:pt x="14" y="5"/>
                    </a:lnTo>
                    <a:lnTo>
                      <a:pt x="29" y="7"/>
                    </a:lnTo>
                    <a:lnTo>
                      <a:pt x="43" y="7"/>
                    </a:lnTo>
                    <a:lnTo>
                      <a:pt x="97" y="7"/>
                    </a:lnTo>
                    <a:lnTo>
                      <a:pt x="142" y="5"/>
                    </a:lnTo>
                    <a:lnTo>
                      <a:pt x="188" y="5"/>
                    </a:lnTo>
                    <a:lnTo>
                      <a:pt x="242" y="7"/>
                    </a:lnTo>
                    <a:lnTo>
                      <a:pt x="295" y="4"/>
                    </a:lnTo>
                    <a:lnTo>
                      <a:pt x="319" y="2"/>
                    </a:lnTo>
                    <a:lnTo>
                      <a:pt x="344"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 name="Freeform 13"/>
              <p:cNvSpPr>
                <a:spLocks/>
              </p:cNvSpPr>
              <p:nvPr/>
            </p:nvSpPr>
            <p:spPr bwMode="auto">
              <a:xfrm>
                <a:off x="6167438" y="6569075"/>
                <a:ext cx="473075" cy="7938"/>
              </a:xfrm>
              <a:custGeom>
                <a:avLst/>
                <a:gdLst>
                  <a:gd name="T0" fmla="*/ 149 w 298"/>
                  <a:gd name="T1" fmla="*/ 0 h 5"/>
                  <a:gd name="T2" fmla="*/ 224 w 298"/>
                  <a:gd name="T3" fmla="*/ 1 h 5"/>
                  <a:gd name="T4" fmla="*/ 298 w 298"/>
                  <a:gd name="T5" fmla="*/ 4 h 5"/>
                  <a:gd name="T6" fmla="*/ 298 w 298"/>
                  <a:gd name="T7" fmla="*/ 4 h 5"/>
                  <a:gd name="T8" fmla="*/ 298 w 298"/>
                  <a:gd name="T9" fmla="*/ 5 h 5"/>
                  <a:gd name="T10" fmla="*/ 296 w 298"/>
                  <a:gd name="T11" fmla="*/ 5 h 5"/>
                  <a:gd name="T12" fmla="*/ 260 w 298"/>
                  <a:gd name="T13" fmla="*/ 4 h 5"/>
                  <a:gd name="T14" fmla="*/ 224 w 298"/>
                  <a:gd name="T15" fmla="*/ 1 h 5"/>
                  <a:gd name="T16" fmla="*/ 148 w 298"/>
                  <a:gd name="T17" fmla="*/ 1 h 5"/>
                  <a:gd name="T18" fmla="*/ 110 w 298"/>
                  <a:gd name="T19" fmla="*/ 2 h 5"/>
                  <a:gd name="T20" fmla="*/ 71 w 298"/>
                  <a:gd name="T21" fmla="*/ 4 h 5"/>
                  <a:gd name="T22" fmla="*/ 35 w 298"/>
                  <a:gd name="T23" fmla="*/ 2 h 5"/>
                  <a:gd name="T24" fmla="*/ 0 w 298"/>
                  <a:gd name="T25" fmla="*/ 1 h 5"/>
                  <a:gd name="T26" fmla="*/ 0 w 298"/>
                  <a:gd name="T27" fmla="*/ 0 h 5"/>
                  <a:gd name="T28" fmla="*/ 0 w 298"/>
                  <a:gd name="T29" fmla="*/ 0 h 5"/>
                  <a:gd name="T30" fmla="*/ 35 w 298"/>
                  <a:gd name="T31" fmla="*/ 1 h 5"/>
                  <a:gd name="T32" fmla="*/ 72 w 298"/>
                  <a:gd name="T33" fmla="*/ 2 h 5"/>
                  <a:gd name="T34" fmla="*/ 111 w 298"/>
                  <a:gd name="T35" fmla="*/ 1 h 5"/>
                  <a:gd name="T36" fmla="*/ 149 w 298"/>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 h="5">
                    <a:moveTo>
                      <a:pt x="149" y="0"/>
                    </a:moveTo>
                    <a:lnTo>
                      <a:pt x="224" y="1"/>
                    </a:lnTo>
                    <a:lnTo>
                      <a:pt x="298" y="4"/>
                    </a:lnTo>
                    <a:lnTo>
                      <a:pt x="298" y="4"/>
                    </a:lnTo>
                    <a:lnTo>
                      <a:pt x="298" y="5"/>
                    </a:lnTo>
                    <a:lnTo>
                      <a:pt x="296" y="5"/>
                    </a:lnTo>
                    <a:lnTo>
                      <a:pt x="260" y="4"/>
                    </a:lnTo>
                    <a:lnTo>
                      <a:pt x="224" y="1"/>
                    </a:lnTo>
                    <a:lnTo>
                      <a:pt x="148" y="1"/>
                    </a:lnTo>
                    <a:lnTo>
                      <a:pt x="110" y="2"/>
                    </a:lnTo>
                    <a:lnTo>
                      <a:pt x="71" y="4"/>
                    </a:lnTo>
                    <a:lnTo>
                      <a:pt x="35" y="2"/>
                    </a:lnTo>
                    <a:lnTo>
                      <a:pt x="0" y="1"/>
                    </a:lnTo>
                    <a:lnTo>
                      <a:pt x="0" y="0"/>
                    </a:lnTo>
                    <a:lnTo>
                      <a:pt x="0" y="0"/>
                    </a:lnTo>
                    <a:lnTo>
                      <a:pt x="35" y="1"/>
                    </a:lnTo>
                    <a:lnTo>
                      <a:pt x="72" y="2"/>
                    </a:lnTo>
                    <a:lnTo>
                      <a:pt x="111" y="1"/>
                    </a:lnTo>
                    <a:lnTo>
                      <a:pt x="149" y="0"/>
                    </a:lnTo>
                    <a:close/>
                  </a:path>
                </a:pathLst>
              </a:custGeom>
              <a:grpFill/>
              <a:ln w="0">
                <a:solidFill>
                  <a:srgbClr val="88CBD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23" name="矩形 22"/>
            <p:cNvSpPr/>
            <p:nvPr/>
          </p:nvSpPr>
          <p:spPr>
            <a:xfrm>
              <a:off x="1362302" y="2911876"/>
              <a:ext cx="4299328" cy="2862322"/>
            </a:xfrm>
            <a:prstGeom prst="rect">
              <a:avLst/>
            </a:prstGeom>
          </p:spPr>
          <p:txBody>
            <a:bodyPr wrap="square">
              <a:spAutoFit/>
              <a:scene3d>
                <a:camera prst="orthographicFront"/>
                <a:lightRig rig="threePt" dir="t"/>
              </a:scene3d>
              <a:sp3d contourW="12700"/>
            </a:bodyPr>
            <a:lstStyle/>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Table structure for `user`</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8000"/>
                  </a:solidFill>
                  <a:effectLst/>
                  <a:latin typeface="Calibri" panose="020F0502020204030204" pitchFamily="34" charset="0"/>
                  <a:ea typeface="宋体" panose="02010600030101010101" pitchFamily="2" charset="-122"/>
                  <a:cs typeface="Times New Roman" panose="02020603050405020304" pitchFamily="18" charset="0"/>
                </a:rPr>
                <a:t>--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DROP TABLE IF EXISTS `user`;</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CREATE TABLE `user` (</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user_id</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int(10) NOT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`username` varchar(15) NOT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`password` varchar(15) NOT NULL,</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PRIMARY KEY (`</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user_id</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algn="l"/>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ENGINE=</a:t>
              </a:r>
              <a:r>
                <a:rPr lang="en-US" altLang="zh-CN" sz="1800" kern="100" dirty="0" err="1">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InnoDB</a:t>
              </a:r>
              <a:r>
                <a:rPr lang="en-US" altLang="zh-CN" sz="1800" kern="100" dirty="0">
                  <a:solidFill>
                    <a:srgbClr val="0000FF"/>
                  </a:solidFill>
                  <a:effectLst/>
                  <a:latin typeface="Calibri" panose="020F0502020204030204" pitchFamily="34" charset="0"/>
                  <a:ea typeface="宋体" panose="02010600030101010101" pitchFamily="2" charset="-122"/>
                  <a:cs typeface="Times New Roman" panose="02020603050405020304" pitchFamily="18" charset="0"/>
                </a:rPr>
                <a:t> DEFAULT CHARSET=utf8;</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grpSp>
      <p:grpSp>
        <p:nvGrpSpPr>
          <p:cNvPr id="34" name="组合 33"/>
          <p:cNvGrpSpPr/>
          <p:nvPr/>
        </p:nvGrpSpPr>
        <p:grpSpPr>
          <a:xfrm>
            <a:off x="0" y="206306"/>
            <a:ext cx="6720420" cy="902380"/>
            <a:chOff x="0" y="206306"/>
            <a:chExt cx="6720420" cy="902380"/>
          </a:xfrm>
        </p:grpSpPr>
        <p:sp>
          <p:nvSpPr>
            <p:cNvPr id="35" name="文本框 3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微软雅黑"/>
                  <a:ea typeface="微软雅黑"/>
                  <a:cs typeface="+mn-cs"/>
                </a:rPr>
                <a:t>4.3 </a:t>
              </a:r>
              <a:r>
                <a:rPr kumimoji="0" lang="zh-CN" altLang="en-US" sz="2400" b="0" i="0" u="none" strike="noStrike" kern="1200" cap="none" spc="0" normalizeH="0" baseline="0" noProof="0" dirty="0">
                  <a:ln>
                    <a:noFill/>
                  </a:ln>
                  <a:solidFill>
                    <a:srgbClr val="000042"/>
                  </a:solidFill>
                  <a:effectLst/>
                  <a:uLnTx/>
                  <a:uFillTx/>
                  <a:latin typeface="微软雅黑"/>
                  <a:ea typeface="微软雅黑"/>
                  <a:cs typeface="+mn-cs"/>
                </a:rPr>
                <a:t>数据库设计</a:t>
              </a:r>
            </a:p>
          </p:txBody>
        </p:sp>
        <p:grpSp>
          <p:nvGrpSpPr>
            <p:cNvPr id="36" name="组合 35"/>
            <p:cNvGrpSpPr/>
            <p:nvPr/>
          </p:nvGrpSpPr>
          <p:grpSpPr>
            <a:xfrm>
              <a:off x="0" y="429601"/>
              <a:ext cx="6720420" cy="679085"/>
              <a:chOff x="0" y="429601"/>
              <a:chExt cx="6720420" cy="679085"/>
            </a:xfrm>
          </p:grpSpPr>
          <p:sp>
            <p:nvSpPr>
              <p:cNvPr id="37" name="任意多边形 3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8" name="任意多边形 3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17495144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0" presetClass="entr" presetSubtype="0" decel="100000" fill="hold" nodeType="afterEffect">
                                  <p:stCondLst>
                                    <p:cond delay="0"/>
                                  </p:stCondLst>
                                  <p:childTnLst>
                                    <p:set>
                                      <p:cBhvr>
                                        <p:cTn id="11" dur="1" fill="hold">
                                          <p:stCondLst>
                                            <p:cond delay="0"/>
                                          </p:stCondLst>
                                        </p:cTn>
                                        <p:tgtEl>
                                          <p:spTgt spid="39"/>
                                        </p:tgtEl>
                                        <p:attrNameLst>
                                          <p:attrName>style.visibility</p:attrName>
                                        </p:attrNameLst>
                                      </p:cBhvr>
                                      <p:to>
                                        <p:strVal val="visible"/>
                                      </p:to>
                                    </p:set>
                                    <p:anim calcmode="lin" valueType="num">
                                      <p:cBhvr>
                                        <p:cTn id="12" dur="1000" fill="hold"/>
                                        <p:tgtEl>
                                          <p:spTgt spid="39"/>
                                        </p:tgtEl>
                                        <p:attrNameLst>
                                          <p:attrName>ppt_w</p:attrName>
                                        </p:attrNameLst>
                                      </p:cBhvr>
                                      <p:tavLst>
                                        <p:tav tm="0">
                                          <p:val>
                                            <p:strVal val="#ppt_w+.3"/>
                                          </p:val>
                                        </p:tav>
                                        <p:tav tm="100000">
                                          <p:val>
                                            <p:strVal val="#ppt_w"/>
                                          </p:val>
                                        </p:tav>
                                      </p:tavLst>
                                    </p:anim>
                                    <p:anim calcmode="lin" valueType="num">
                                      <p:cBhvr>
                                        <p:cTn id="13" dur="1000" fill="hold"/>
                                        <p:tgtEl>
                                          <p:spTgt spid="39"/>
                                        </p:tgtEl>
                                        <p:attrNameLst>
                                          <p:attrName>ppt_h</p:attrName>
                                        </p:attrNameLst>
                                      </p:cBhvr>
                                      <p:tavLst>
                                        <p:tav tm="0">
                                          <p:val>
                                            <p:strVal val="#ppt_h"/>
                                          </p:val>
                                        </p:tav>
                                        <p:tav tm="100000">
                                          <p:val>
                                            <p:strVal val="#ppt_h"/>
                                          </p:val>
                                        </p:tav>
                                      </p:tavLst>
                                    </p:anim>
                                    <p:animEffect transition="in" filter="fade">
                                      <p:cBhvr>
                                        <p:cTn id="14"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7000281" y="1703511"/>
            <a:ext cx="3212014" cy="4277707"/>
          </a:xfrm>
          <a:prstGeom prst="rect">
            <a:avLst/>
          </a:prstGeom>
        </p:spPr>
      </p:pic>
      <p:grpSp>
        <p:nvGrpSpPr>
          <p:cNvPr id="33" name="组合 32"/>
          <p:cNvGrpSpPr/>
          <p:nvPr/>
        </p:nvGrpSpPr>
        <p:grpSpPr>
          <a:xfrm>
            <a:off x="1109812" y="2352396"/>
            <a:ext cx="4081908" cy="695140"/>
            <a:chOff x="1109812" y="1703511"/>
            <a:chExt cx="4688614" cy="798460"/>
          </a:xfrm>
        </p:grpSpPr>
        <p:sp>
          <p:nvSpPr>
            <p:cNvPr id="28" name="矩形 27"/>
            <p:cNvSpPr/>
            <p:nvPr/>
          </p:nvSpPr>
          <p:spPr>
            <a:xfrm>
              <a:off x="2168284" y="1785464"/>
              <a:ext cx="3630142" cy="649671"/>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2800" b="0" i="0" dirty="0">
                  <a:solidFill>
                    <a:srgbClr val="333333"/>
                  </a:solidFill>
                  <a:effectLst/>
                  <a:latin typeface="Helvetica" panose="020B0604020202020204" pitchFamily="34" charset="0"/>
                </a:rPr>
                <a:t>系统设计</a:t>
              </a:r>
              <a:endParaRPr kumimoji="0" lang="zh-CN" altLang="en-US" sz="2800" b="1" i="0" u="none" strike="noStrike" kern="1200" cap="none" spc="0" normalizeH="0" baseline="0" noProof="0" dirty="0">
                <a:ln>
                  <a:noFill/>
                </a:ln>
                <a:solidFill>
                  <a:schemeClr val="tx1">
                    <a:lumMod val="75000"/>
                    <a:lumOff val="25000"/>
                  </a:schemeClr>
                </a:solidFill>
                <a:effectLst/>
                <a:uLnTx/>
                <a:uFillTx/>
                <a:latin typeface="汉仪小麦体简" panose="00020600040101010101" pitchFamily="18" charset="-122"/>
                <a:ea typeface="汉仪小麦体简" panose="00020600040101010101" pitchFamily="18" charset="-122"/>
              </a:endParaRPr>
            </a:p>
          </p:txBody>
        </p:sp>
        <p:grpSp>
          <p:nvGrpSpPr>
            <p:cNvPr id="32" name="组合 31"/>
            <p:cNvGrpSpPr/>
            <p:nvPr/>
          </p:nvGrpSpPr>
          <p:grpSpPr>
            <a:xfrm>
              <a:off x="1109812" y="1703511"/>
              <a:ext cx="1084188" cy="798460"/>
              <a:chOff x="1109812" y="1703511"/>
              <a:chExt cx="1084188" cy="798460"/>
            </a:xfrm>
          </p:grpSpPr>
          <p:grpSp>
            <p:nvGrpSpPr>
              <p:cNvPr id="3" name="그룹 58"/>
              <p:cNvGrpSpPr/>
              <p:nvPr/>
            </p:nvGrpSpPr>
            <p:grpSpPr>
              <a:xfrm>
                <a:off x="1242786" y="1703511"/>
                <a:ext cx="789213" cy="798460"/>
                <a:chOff x="881063" y="1844675"/>
                <a:chExt cx="2709862" cy="2741613"/>
              </a:xfrm>
              <a:solidFill>
                <a:schemeClr val="tx1"/>
              </a:solidFill>
            </p:grpSpPr>
            <p:sp>
              <p:nvSpPr>
                <p:cNvPr id="4" name="Freeform 7"/>
                <p:cNvSpPr>
                  <a:spLocks/>
                </p:cNvSpPr>
                <p:nvPr/>
              </p:nvSpPr>
              <p:spPr bwMode="auto">
                <a:xfrm>
                  <a:off x="938213" y="2863850"/>
                  <a:ext cx="9525" cy="6350"/>
                </a:xfrm>
                <a:custGeom>
                  <a:avLst/>
                  <a:gdLst>
                    <a:gd name="T0" fmla="*/ 0 w 6"/>
                    <a:gd name="T1" fmla="*/ 4 h 4"/>
                    <a:gd name="T2" fmla="*/ 0 w 6"/>
                    <a:gd name="T3" fmla="*/ 4 h 4"/>
                    <a:gd name="T4" fmla="*/ 1 w 6"/>
                    <a:gd name="T5" fmla="*/ 2 h 4"/>
                    <a:gd name="T6" fmla="*/ 2 w 6"/>
                    <a:gd name="T7" fmla="*/ 1 h 4"/>
                    <a:gd name="T8" fmla="*/ 4 w 6"/>
                    <a:gd name="T9" fmla="*/ 0 h 4"/>
                    <a:gd name="T10" fmla="*/ 6 w 6"/>
                    <a:gd name="T11" fmla="*/ 0 h 4"/>
                    <a:gd name="T12" fmla="*/ 6 w 6"/>
                    <a:gd name="T13" fmla="*/ 0 h 4"/>
                    <a:gd name="T14" fmla="*/ 6 w 6"/>
                    <a:gd name="T15" fmla="*/ 2 h 4"/>
                    <a:gd name="T16" fmla="*/ 4 w 6"/>
                    <a:gd name="T17" fmla="*/ 3 h 4"/>
                    <a:gd name="T18" fmla="*/ 2 w 6"/>
                    <a:gd name="T19" fmla="*/ 4 h 4"/>
                    <a:gd name="T20" fmla="*/ 0 w 6"/>
                    <a:gd name="T21" fmla="*/ 4 h 4"/>
                    <a:gd name="T22" fmla="*/ 0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4"/>
                      </a:moveTo>
                      <a:lnTo>
                        <a:pt x="0" y="4"/>
                      </a:lnTo>
                      <a:lnTo>
                        <a:pt x="1" y="2"/>
                      </a:lnTo>
                      <a:lnTo>
                        <a:pt x="2" y="1"/>
                      </a:lnTo>
                      <a:lnTo>
                        <a:pt x="4" y="0"/>
                      </a:lnTo>
                      <a:lnTo>
                        <a:pt x="6" y="0"/>
                      </a:lnTo>
                      <a:lnTo>
                        <a:pt x="6" y="0"/>
                      </a:lnTo>
                      <a:lnTo>
                        <a:pt x="6" y="2"/>
                      </a:lnTo>
                      <a:lnTo>
                        <a:pt x="4" y="3"/>
                      </a:lnTo>
                      <a:lnTo>
                        <a:pt x="2"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 name="Freeform 8"/>
                <p:cNvSpPr>
                  <a:spLocks/>
                </p:cNvSpPr>
                <p:nvPr/>
              </p:nvSpPr>
              <p:spPr bwMode="auto">
                <a:xfrm>
                  <a:off x="938213" y="2824163"/>
                  <a:ext cx="20637" cy="33338"/>
                </a:xfrm>
                <a:custGeom>
                  <a:avLst/>
                  <a:gdLst>
                    <a:gd name="T0" fmla="*/ 0 w 13"/>
                    <a:gd name="T1" fmla="*/ 20 h 21"/>
                    <a:gd name="T2" fmla="*/ 0 w 13"/>
                    <a:gd name="T3" fmla="*/ 20 h 21"/>
                    <a:gd name="T4" fmla="*/ 1 w 13"/>
                    <a:gd name="T5" fmla="*/ 15 h 21"/>
                    <a:gd name="T6" fmla="*/ 1 w 13"/>
                    <a:gd name="T7" fmla="*/ 11 h 21"/>
                    <a:gd name="T8" fmla="*/ 1 w 13"/>
                    <a:gd name="T9" fmla="*/ 6 h 21"/>
                    <a:gd name="T10" fmla="*/ 2 w 13"/>
                    <a:gd name="T11" fmla="*/ 0 h 21"/>
                    <a:gd name="T12" fmla="*/ 2 w 13"/>
                    <a:gd name="T13" fmla="*/ 0 h 21"/>
                    <a:gd name="T14" fmla="*/ 7 w 13"/>
                    <a:gd name="T15" fmla="*/ 0 h 21"/>
                    <a:gd name="T16" fmla="*/ 10 w 13"/>
                    <a:gd name="T17" fmla="*/ 1 h 21"/>
                    <a:gd name="T18" fmla="*/ 12 w 13"/>
                    <a:gd name="T19" fmla="*/ 5 h 21"/>
                    <a:gd name="T20" fmla="*/ 13 w 13"/>
                    <a:gd name="T21" fmla="*/ 9 h 21"/>
                    <a:gd name="T22" fmla="*/ 13 w 13"/>
                    <a:gd name="T23" fmla="*/ 9 h 21"/>
                    <a:gd name="T24" fmla="*/ 9 w 13"/>
                    <a:gd name="T25" fmla="*/ 8 h 21"/>
                    <a:gd name="T26" fmla="*/ 7 w 13"/>
                    <a:gd name="T27" fmla="*/ 8 h 21"/>
                    <a:gd name="T28" fmla="*/ 7 w 13"/>
                    <a:gd name="T29" fmla="*/ 9 h 21"/>
                    <a:gd name="T30" fmla="*/ 7 w 13"/>
                    <a:gd name="T31" fmla="*/ 11 h 21"/>
                    <a:gd name="T32" fmla="*/ 9 w 13"/>
                    <a:gd name="T33" fmla="*/ 15 h 21"/>
                    <a:gd name="T34" fmla="*/ 11 w 13"/>
                    <a:gd name="T35" fmla="*/ 20 h 21"/>
                    <a:gd name="T36" fmla="*/ 11 w 13"/>
                    <a:gd name="T37" fmla="*/ 20 h 21"/>
                    <a:gd name="T38" fmla="*/ 8 w 13"/>
                    <a:gd name="T39" fmla="*/ 21 h 21"/>
                    <a:gd name="T40" fmla="*/ 6 w 13"/>
                    <a:gd name="T41" fmla="*/ 21 h 21"/>
                    <a:gd name="T42" fmla="*/ 3 w 13"/>
                    <a:gd name="T43" fmla="*/ 20 h 21"/>
                    <a:gd name="T44" fmla="*/ 0 w 13"/>
                    <a:gd name="T45" fmla="*/ 20 h 21"/>
                    <a:gd name="T46" fmla="*/ 0 w 13"/>
                    <a:gd name="T4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21">
                      <a:moveTo>
                        <a:pt x="0" y="20"/>
                      </a:moveTo>
                      <a:lnTo>
                        <a:pt x="0" y="20"/>
                      </a:lnTo>
                      <a:lnTo>
                        <a:pt x="1" y="15"/>
                      </a:lnTo>
                      <a:lnTo>
                        <a:pt x="1" y="11"/>
                      </a:lnTo>
                      <a:lnTo>
                        <a:pt x="1" y="6"/>
                      </a:lnTo>
                      <a:lnTo>
                        <a:pt x="2" y="0"/>
                      </a:lnTo>
                      <a:lnTo>
                        <a:pt x="2" y="0"/>
                      </a:lnTo>
                      <a:lnTo>
                        <a:pt x="7" y="0"/>
                      </a:lnTo>
                      <a:lnTo>
                        <a:pt x="10" y="1"/>
                      </a:lnTo>
                      <a:lnTo>
                        <a:pt x="12" y="5"/>
                      </a:lnTo>
                      <a:lnTo>
                        <a:pt x="13" y="9"/>
                      </a:lnTo>
                      <a:lnTo>
                        <a:pt x="13" y="9"/>
                      </a:lnTo>
                      <a:lnTo>
                        <a:pt x="9" y="8"/>
                      </a:lnTo>
                      <a:lnTo>
                        <a:pt x="7" y="8"/>
                      </a:lnTo>
                      <a:lnTo>
                        <a:pt x="7" y="9"/>
                      </a:lnTo>
                      <a:lnTo>
                        <a:pt x="7" y="11"/>
                      </a:lnTo>
                      <a:lnTo>
                        <a:pt x="9" y="15"/>
                      </a:lnTo>
                      <a:lnTo>
                        <a:pt x="11" y="20"/>
                      </a:lnTo>
                      <a:lnTo>
                        <a:pt x="11" y="20"/>
                      </a:lnTo>
                      <a:lnTo>
                        <a:pt x="8" y="21"/>
                      </a:lnTo>
                      <a:lnTo>
                        <a:pt x="6" y="21"/>
                      </a:lnTo>
                      <a:lnTo>
                        <a:pt x="3" y="20"/>
                      </a:lnTo>
                      <a:lnTo>
                        <a:pt x="0" y="20"/>
                      </a:lnTo>
                      <a:lnTo>
                        <a:pt x="0"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6" name="Freeform 9"/>
                <p:cNvSpPr>
                  <a:spLocks/>
                </p:cNvSpPr>
                <p:nvPr/>
              </p:nvSpPr>
              <p:spPr bwMode="auto">
                <a:xfrm>
                  <a:off x="947738" y="2797175"/>
                  <a:ext cx="19050" cy="19050"/>
                </a:xfrm>
                <a:custGeom>
                  <a:avLst/>
                  <a:gdLst>
                    <a:gd name="T0" fmla="*/ 0 w 12"/>
                    <a:gd name="T1" fmla="*/ 12 h 12"/>
                    <a:gd name="T2" fmla="*/ 0 w 12"/>
                    <a:gd name="T3" fmla="*/ 12 h 12"/>
                    <a:gd name="T4" fmla="*/ 1 w 12"/>
                    <a:gd name="T5" fmla="*/ 10 h 12"/>
                    <a:gd name="T6" fmla="*/ 1 w 12"/>
                    <a:gd name="T7" fmla="*/ 8 h 12"/>
                    <a:gd name="T8" fmla="*/ 1 w 12"/>
                    <a:gd name="T9" fmla="*/ 3 h 12"/>
                    <a:gd name="T10" fmla="*/ 2 w 12"/>
                    <a:gd name="T11" fmla="*/ 2 h 12"/>
                    <a:gd name="T12" fmla="*/ 3 w 12"/>
                    <a:gd name="T13" fmla="*/ 0 h 12"/>
                    <a:gd name="T14" fmla="*/ 5 w 12"/>
                    <a:gd name="T15" fmla="*/ 0 h 12"/>
                    <a:gd name="T16" fmla="*/ 10 w 12"/>
                    <a:gd name="T17" fmla="*/ 0 h 12"/>
                    <a:gd name="T18" fmla="*/ 10 w 12"/>
                    <a:gd name="T19" fmla="*/ 0 h 12"/>
                    <a:gd name="T20" fmla="*/ 10 w 12"/>
                    <a:gd name="T21" fmla="*/ 2 h 12"/>
                    <a:gd name="T22" fmla="*/ 12 w 12"/>
                    <a:gd name="T23" fmla="*/ 4 h 12"/>
                    <a:gd name="T24" fmla="*/ 12 w 12"/>
                    <a:gd name="T25" fmla="*/ 4 h 12"/>
                    <a:gd name="T26" fmla="*/ 11 w 12"/>
                    <a:gd name="T27" fmla="*/ 8 h 12"/>
                    <a:gd name="T28" fmla="*/ 8 w 12"/>
                    <a:gd name="T29" fmla="*/ 10 h 12"/>
                    <a:gd name="T30" fmla="*/ 5 w 12"/>
                    <a:gd name="T31" fmla="*/ 12 h 12"/>
                    <a:gd name="T32" fmla="*/ 0 w 12"/>
                    <a:gd name="T33" fmla="*/ 12 h 12"/>
                    <a:gd name="T34" fmla="*/ 0 w 12"/>
                    <a:gd name="T3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12">
                      <a:moveTo>
                        <a:pt x="0" y="12"/>
                      </a:moveTo>
                      <a:lnTo>
                        <a:pt x="0" y="12"/>
                      </a:lnTo>
                      <a:lnTo>
                        <a:pt x="1" y="10"/>
                      </a:lnTo>
                      <a:lnTo>
                        <a:pt x="1" y="8"/>
                      </a:lnTo>
                      <a:lnTo>
                        <a:pt x="1" y="3"/>
                      </a:lnTo>
                      <a:lnTo>
                        <a:pt x="2" y="2"/>
                      </a:lnTo>
                      <a:lnTo>
                        <a:pt x="3" y="0"/>
                      </a:lnTo>
                      <a:lnTo>
                        <a:pt x="5" y="0"/>
                      </a:lnTo>
                      <a:lnTo>
                        <a:pt x="10" y="0"/>
                      </a:lnTo>
                      <a:lnTo>
                        <a:pt x="10" y="0"/>
                      </a:lnTo>
                      <a:lnTo>
                        <a:pt x="10" y="2"/>
                      </a:lnTo>
                      <a:lnTo>
                        <a:pt x="12" y="4"/>
                      </a:lnTo>
                      <a:lnTo>
                        <a:pt x="12" y="4"/>
                      </a:lnTo>
                      <a:lnTo>
                        <a:pt x="11" y="8"/>
                      </a:lnTo>
                      <a:lnTo>
                        <a:pt x="8" y="10"/>
                      </a:lnTo>
                      <a:lnTo>
                        <a:pt x="5" y="12"/>
                      </a:lnTo>
                      <a:lnTo>
                        <a:pt x="0" y="12"/>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7" name="Freeform 10"/>
                <p:cNvSpPr>
                  <a:spLocks/>
                </p:cNvSpPr>
                <p:nvPr/>
              </p:nvSpPr>
              <p:spPr bwMode="auto">
                <a:xfrm>
                  <a:off x="963613" y="2735263"/>
                  <a:ext cx="20637" cy="49213"/>
                </a:xfrm>
                <a:custGeom>
                  <a:avLst/>
                  <a:gdLst>
                    <a:gd name="T0" fmla="*/ 9 w 13"/>
                    <a:gd name="T1" fmla="*/ 31 h 31"/>
                    <a:gd name="T2" fmla="*/ 9 w 13"/>
                    <a:gd name="T3" fmla="*/ 31 h 31"/>
                    <a:gd name="T4" fmla="*/ 0 w 13"/>
                    <a:gd name="T5" fmla="*/ 31 h 31"/>
                    <a:gd name="T6" fmla="*/ 0 w 13"/>
                    <a:gd name="T7" fmla="*/ 31 h 31"/>
                    <a:gd name="T8" fmla="*/ 1 w 13"/>
                    <a:gd name="T9" fmla="*/ 30 h 31"/>
                    <a:gd name="T10" fmla="*/ 2 w 13"/>
                    <a:gd name="T11" fmla="*/ 29 h 31"/>
                    <a:gd name="T12" fmla="*/ 6 w 13"/>
                    <a:gd name="T13" fmla="*/ 29 h 31"/>
                    <a:gd name="T14" fmla="*/ 6 w 13"/>
                    <a:gd name="T15" fmla="*/ 29 h 31"/>
                    <a:gd name="T16" fmla="*/ 7 w 13"/>
                    <a:gd name="T17" fmla="*/ 27 h 31"/>
                    <a:gd name="T18" fmla="*/ 5 w 13"/>
                    <a:gd name="T19" fmla="*/ 26 h 31"/>
                    <a:gd name="T20" fmla="*/ 3 w 13"/>
                    <a:gd name="T21" fmla="*/ 25 h 31"/>
                    <a:gd name="T22" fmla="*/ 2 w 13"/>
                    <a:gd name="T23" fmla="*/ 25 h 31"/>
                    <a:gd name="T24" fmla="*/ 2 w 13"/>
                    <a:gd name="T25" fmla="*/ 25 h 31"/>
                    <a:gd name="T26" fmla="*/ 1 w 13"/>
                    <a:gd name="T27" fmla="*/ 20 h 31"/>
                    <a:gd name="T28" fmla="*/ 0 w 13"/>
                    <a:gd name="T29" fmla="*/ 13 h 31"/>
                    <a:gd name="T30" fmla="*/ 0 w 13"/>
                    <a:gd name="T31" fmla="*/ 13 h 31"/>
                    <a:gd name="T32" fmla="*/ 1 w 13"/>
                    <a:gd name="T33" fmla="*/ 10 h 31"/>
                    <a:gd name="T34" fmla="*/ 3 w 13"/>
                    <a:gd name="T35" fmla="*/ 7 h 31"/>
                    <a:gd name="T36" fmla="*/ 4 w 13"/>
                    <a:gd name="T37" fmla="*/ 5 h 31"/>
                    <a:gd name="T38" fmla="*/ 3 w 13"/>
                    <a:gd name="T39" fmla="*/ 4 h 31"/>
                    <a:gd name="T40" fmla="*/ 2 w 13"/>
                    <a:gd name="T41" fmla="*/ 2 h 31"/>
                    <a:gd name="T42" fmla="*/ 2 w 13"/>
                    <a:gd name="T43" fmla="*/ 2 h 31"/>
                    <a:gd name="T44" fmla="*/ 2 w 13"/>
                    <a:gd name="T45" fmla="*/ 1 h 31"/>
                    <a:gd name="T46" fmla="*/ 3 w 13"/>
                    <a:gd name="T47" fmla="*/ 0 h 31"/>
                    <a:gd name="T48" fmla="*/ 6 w 13"/>
                    <a:gd name="T49" fmla="*/ 0 h 31"/>
                    <a:gd name="T50" fmla="*/ 10 w 13"/>
                    <a:gd name="T51" fmla="*/ 0 h 31"/>
                    <a:gd name="T52" fmla="*/ 11 w 13"/>
                    <a:gd name="T53" fmla="*/ 1 h 31"/>
                    <a:gd name="T54" fmla="*/ 11 w 13"/>
                    <a:gd name="T55" fmla="*/ 2 h 31"/>
                    <a:gd name="T56" fmla="*/ 11 w 13"/>
                    <a:gd name="T57" fmla="*/ 2 h 31"/>
                    <a:gd name="T58" fmla="*/ 11 w 13"/>
                    <a:gd name="T59" fmla="*/ 5 h 31"/>
                    <a:gd name="T60" fmla="*/ 10 w 13"/>
                    <a:gd name="T61" fmla="*/ 6 h 31"/>
                    <a:gd name="T62" fmla="*/ 6 w 13"/>
                    <a:gd name="T63" fmla="*/ 7 h 31"/>
                    <a:gd name="T64" fmla="*/ 6 w 13"/>
                    <a:gd name="T65" fmla="*/ 7 h 31"/>
                    <a:gd name="T66" fmla="*/ 7 w 13"/>
                    <a:gd name="T67" fmla="*/ 8 h 31"/>
                    <a:gd name="T68" fmla="*/ 9 w 13"/>
                    <a:gd name="T69" fmla="*/ 8 h 31"/>
                    <a:gd name="T70" fmla="*/ 11 w 13"/>
                    <a:gd name="T71" fmla="*/ 8 h 31"/>
                    <a:gd name="T72" fmla="*/ 12 w 13"/>
                    <a:gd name="T73" fmla="*/ 8 h 31"/>
                    <a:gd name="T74" fmla="*/ 13 w 13"/>
                    <a:gd name="T75" fmla="*/ 9 h 31"/>
                    <a:gd name="T76" fmla="*/ 13 w 13"/>
                    <a:gd name="T77" fmla="*/ 11 h 31"/>
                    <a:gd name="T78" fmla="*/ 13 w 13"/>
                    <a:gd name="T79" fmla="*/ 15 h 31"/>
                    <a:gd name="T80" fmla="*/ 13 w 13"/>
                    <a:gd name="T81" fmla="*/ 15 h 31"/>
                    <a:gd name="T82" fmla="*/ 13 w 13"/>
                    <a:gd name="T83" fmla="*/ 17 h 31"/>
                    <a:gd name="T84" fmla="*/ 13 w 13"/>
                    <a:gd name="T85" fmla="*/ 20 h 31"/>
                    <a:gd name="T86" fmla="*/ 13 w 13"/>
                    <a:gd name="T87" fmla="*/ 20 h 31"/>
                    <a:gd name="T88" fmla="*/ 11 w 13"/>
                    <a:gd name="T89" fmla="*/ 21 h 31"/>
                    <a:gd name="T90" fmla="*/ 10 w 13"/>
                    <a:gd name="T91" fmla="*/ 22 h 31"/>
                    <a:gd name="T92" fmla="*/ 11 w 13"/>
                    <a:gd name="T93" fmla="*/ 23 h 31"/>
                    <a:gd name="T94" fmla="*/ 11 w 13"/>
                    <a:gd name="T95" fmla="*/ 23 h 31"/>
                    <a:gd name="T96" fmla="*/ 13 w 13"/>
                    <a:gd name="T97" fmla="*/ 23 h 31"/>
                    <a:gd name="T98" fmla="*/ 13 w 13"/>
                    <a:gd name="T99" fmla="*/ 23 h 31"/>
                    <a:gd name="T100" fmla="*/ 12 w 13"/>
                    <a:gd name="T101" fmla="*/ 26 h 31"/>
                    <a:gd name="T102" fmla="*/ 10 w 13"/>
                    <a:gd name="T103" fmla="*/ 28 h 31"/>
                    <a:gd name="T104" fmla="*/ 9 w 13"/>
                    <a:gd name="T105" fmla="*/ 29 h 31"/>
                    <a:gd name="T106" fmla="*/ 9 w 13"/>
                    <a:gd name="T107" fmla="*/ 31 h 31"/>
                    <a:gd name="T108" fmla="*/ 9 w 13"/>
                    <a:gd name="T10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 h="31">
                      <a:moveTo>
                        <a:pt x="9" y="31"/>
                      </a:moveTo>
                      <a:lnTo>
                        <a:pt x="9" y="31"/>
                      </a:lnTo>
                      <a:lnTo>
                        <a:pt x="0" y="31"/>
                      </a:lnTo>
                      <a:lnTo>
                        <a:pt x="0" y="31"/>
                      </a:lnTo>
                      <a:lnTo>
                        <a:pt x="1" y="30"/>
                      </a:lnTo>
                      <a:lnTo>
                        <a:pt x="2" y="29"/>
                      </a:lnTo>
                      <a:lnTo>
                        <a:pt x="6" y="29"/>
                      </a:lnTo>
                      <a:lnTo>
                        <a:pt x="6" y="29"/>
                      </a:lnTo>
                      <a:lnTo>
                        <a:pt x="7" y="27"/>
                      </a:lnTo>
                      <a:lnTo>
                        <a:pt x="5" y="26"/>
                      </a:lnTo>
                      <a:lnTo>
                        <a:pt x="3" y="25"/>
                      </a:lnTo>
                      <a:lnTo>
                        <a:pt x="2" y="25"/>
                      </a:lnTo>
                      <a:lnTo>
                        <a:pt x="2" y="25"/>
                      </a:lnTo>
                      <a:lnTo>
                        <a:pt x="1" y="20"/>
                      </a:lnTo>
                      <a:lnTo>
                        <a:pt x="0" y="13"/>
                      </a:lnTo>
                      <a:lnTo>
                        <a:pt x="0" y="13"/>
                      </a:lnTo>
                      <a:lnTo>
                        <a:pt x="1" y="10"/>
                      </a:lnTo>
                      <a:lnTo>
                        <a:pt x="3" y="7"/>
                      </a:lnTo>
                      <a:lnTo>
                        <a:pt x="4" y="5"/>
                      </a:lnTo>
                      <a:lnTo>
                        <a:pt x="3" y="4"/>
                      </a:lnTo>
                      <a:lnTo>
                        <a:pt x="2" y="2"/>
                      </a:lnTo>
                      <a:lnTo>
                        <a:pt x="2" y="2"/>
                      </a:lnTo>
                      <a:lnTo>
                        <a:pt x="2" y="1"/>
                      </a:lnTo>
                      <a:lnTo>
                        <a:pt x="3" y="0"/>
                      </a:lnTo>
                      <a:lnTo>
                        <a:pt x="6" y="0"/>
                      </a:lnTo>
                      <a:lnTo>
                        <a:pt x="10" y="0"/>
                      </a:lnTo>
                      <a:lnTo>
                        <a:pt x="11" y="1"/>
                      </a:lnTo>
                      <a:lnTo>
                        <a:pt x="11" y="2"/>
                      </a:lnTo>
                      <a:lnTo>
                        <a:pt x="11" y="2"/>
                      </a:lnTo>
                      <a:lnTo>
                        <a:pt x="11" y="5"/>
                      </a:lnTo>
                      <a:lnTo>
                        <a:pt x="10" y="6"/>
                      </a:lnTo>
                      <a:lnTo>
                        <a:pt x="6" y="7"/>
                      </a:lnTo>
                      <a:lnTo>
                        <a:pt x="6" y="7"/>
                      </a:lnTo>
                      <a:lnTo>
                        <a:pt x="7" y="8"/>
                      </a:lnTo>
                      <a:lnTo>
                        <a:pt x="9" y="8"/>
                      </a:lnTo>
                      <a:lnTo>
                        <a:pt x="11" y="8"/>
                      </a:lnTo>
                      <a:lnTo>
                        <a:pt x="12" y="8"/>
                      </a:lnTo>
                      <a:lnTo>
                        <a:pt x="13" y="9"/>
                      </a:lnTo>
                      <a:lnTo>
                        <a:pt x="13" y="11"/>
                      </a:lnTo>
                      <a:lnTo>
                        <a:pt x="13" y="15"/>
                      </a:lnTo>
                      <a:lnTo>
                        <a:pt x="13" y="15"/>
                      </a:lnTo>
                      <a:lnTo>
                        <a:pt x="13" y="17"/>
                      </a:lnTo>
                      <a:lnTo>
                        <a:pt x="13" y="20"/>
                      </a:lnTo>
                      <a:lnTo>
                        <a:pt x="13" y="20"/>
                      </a:lnTo>
                      <a:lnTo>
                        <a:pt x="11" y="21"/>
                      </a:lnTo>
                      <a:lnTo>
                        <a:pt x="10" y="22"/>
                      </a:lnTo>
                      <a:lnTo>
                        <a:pt x="11" y="23"/>
                      </a:lnTo>
                      <a:lnTo>
                        <a:pt x="11" y="23"/>
                      </a:lnTo>
                      <a:lnTo>
                        <a:pt x="13" y="23"/>
                      </a:lnTo>
                      <a:lnTo>
                        <a:pt x="13" y="23"/>
                      </a:lnTo>
                      <a:lnTo>
                        <a:pt x="12" y="26"/>
                      </a:lnTo>
                      <a:lnTo>
                        <a:pt x="10" y="28"/>
                      </a:lnTo>
                      <a:lnTo>
                        <a:pt x="9" y="29"/>
                      </a:lnTo>
                      <a:lnTo>
                        <a:pt x="9" y="31"/>
                      </a:lnTo>
                      <a:lnTo>
                        <a:pt x="9"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8" name="Freeform 11"/>
                <p:cNvSpPr>
                  <a:spLocks/>
                </p:cNvSpPr>
                <p:nvPr/>
              </p:nvSpPr>
              <p:spPr bwMode="auto">
                <a:xfrm>
                  <a:off x="990600" y="2693988"/>
                  <a:ext cx="12700" cy="9525"/>
                </a:xfrm>
                <a:custGeom>
                  <a:avLst/>
                  <a:gdLst>
                    <a:gd name="T0" fmla="*/ 0 w 8"/>
                    <a:gd name="T1" fmla="*/ 6 h 6"/>
                    <a:gd name="T2" fmla="*/ 0 w 8"/>
                    <a:gd name="T3" fmla="*/ 6 h 6"/>
                    <a:gd name="T4" fmla="*/ 0 w 8"/>
                    <a:gd name="T5" fmla="*/ 4 h 6"/>
                    <a:gd name="T6" fmla="*/ 0 w 8"/>
                    <a:gd name="T7" fmla="*/ 2 h 6"/>
                    <a:gd name="T8" fmla="*/ 2 w 8"/>
                    <a:gd name="T9" fmla="*/ 1 h 6"/>
                    <a:gd name="T10" fmla="*/ 4 w 8"/>
                    <a:gd name="T11" fmla="*/ 0 h 6"/>
                    <a:gd name="T12" fmla="*/ 6 w 8"/>
                    <a:gd name="T13" fmla="*/ 1 h 6"/>
                    <a:gd name="T14" fmla="*/ 7 w 8"/>
                    <a:gd name="T15" fmla="*/ 2 h 6"/>
                    <a:gd name="T16" fmla="*/ 8 w 8"/>
                    <a:gd name="T17" fmla="*/ 4 h 6"/>
                    <a:gd name="T18" fmla="*/ 7 w 8"/>
                    <a:gd name="T19" fmla="*/ 6 h 6"/>
                    <a:gd name="T20" fmla="*/ 7 w 8"/>
                    <a:gd name="T21" fmla="*/ 6 h 6"/>
                    <a:gd name="T22" fmla="*/ 0 w 8"/>
                    <a:gd name="T23" fmla="*/ 6 h 6"/>
                    <a:gd name="T24" fmla="*/ 0 w 8"/>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6">
                      <a:moveTo>
                        <a:pt x="0" y="6"/>
                      </a:moveTo>
                      <a:lnTo>
                        <a:pt x="0" y="6"/>
                      </a:lnTo>
                      <a:lnTo>
                        <a:pt x="0" y="4"/>
                      </a:lnTo>
                      <a:lnTo>
                        <a:pt x="0" y="2"/>
                      </a:lnTo>
                      <a:lnTo>
                        <a:pt x="2" y="1"/>
                      </a:lnTo>
                      <a:lnTo>
                        <a:pt x="4" y="0"/>
                      </a:lnTo>
                      <a:lnTo>
                        <a:pt x="6" y="1"/>
                      </a:lnTo>
                      <a:lnTo>
                        <a:pt x="7" y="2"/>
                      </a:lnTo>
                      <a:lnTo>
                        <a:pt x="8" y="4"/>
                      </a:lnTo>
                      <a:lnTo>
                        <a:pt x="7" y="6"/>
                      </a:lnTo>
                      <a:lnTo>
                        <a:pt x="7"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9" name="Freeform 12"/>
                <p:cNvSpPr>
                  <a:spLocks/>
                </p:cNvSpPr>
                <p:nvPr/>
              </p:nvSpPr>
              <p:spPr bwMode="auto">
                <a:xfrm>
                  <a:off x="990600" y="2655888"/>
                  <a:ext cx="22225" cy="33338"/>
                </a:xfrm>
                <a:custGeom>
                  <a:avLst/>
                  <a:gdLst>
                    <a:gd name="T0" fmla="*/ 0 w 14"/>
                    <a:gd name="T1" fmla="*/ 21 h 21"/>
                    <a:gd name="T2" fmla="*/ 0 w 14"/>
                    <a:gd name="T3" fmla="*/ 21 h 21"/>
                    <a:gd name="T4" fmla="*/ 2 w 14"/>
                    <a:gd name="T5" fmla="*/ 18 h 21"/>
                    <a:gd name="T6" fmla="*/ 4 w 14"/>
                    <a:gd name="T7" fmla="*/ 17 h 21"/>
                    <a:gd name="T8" fmla="*/ 5 w 14"/>
                    <a:gd name="T9" fmla="*/ 16 h 21"/>
                    <a:gd name="T10" fmla="*/ 5 w 14"/>
                    <a:gd name="T11" fmla="*/ 16 h 21"/>
                    <a:gd name="T12" fmla="*/ 4 w 14"/>
                    <a:gd name="T13" fmla="*/ 12 h 21"/>
                    <a:gd name="T14" fmla="*/ 1 w 14"/>
                    <a:gd name="T15" fmla="*/ 9 h 21"/>
                    <a:gd name="T16" fmla="*/ 0 w 14"/>
                    <a:gd name="T17" fmla="*/ 6 h 21"/>
                    <a:gd name="T18" fmla="*/ 0 w 14"/>
                    <a:gd name="T19" fmla="*/ 4 h 21"/>
                    <a:gd name="T20" fmla="*/ 1 w 14"/>
                    <a:gd name="T21" fmla="*/ 2 h 21"/>
                    <a:gd name="T22" fmla="*/ 2 w 14"/>
                    <a:gd name="T23" fmla="*/ 0 h 21"/>
                    <a:gd name="T24" fmla="*/ 2 w 14"/>
                    <a:gd name="T25" fmla="*/ 0 h 21"/>
                    <a:gd name="T26" fmla="*/ 6 w 14"/>
                    <a:gd name="T27" fmla="*/ 0 h 21"/>
                    <a:gd name="T28" fmla="*/ 8 w 14"/>
                    <a:gd name="T29" fmla="*/ 0 h 21"/>
                    <a:gd name="T30" fmla="*/ 9 w 14"/>
                    <a:gd name="T31" fmla="*/ 1 h 21"/>
                    <a:gd name="T32" fmla="*/ 10 w 14"/>
                    <a:gd name="T33" fmla="*/ 2 h 21"/>
                    <a:gd name="T34" fmla="*/ 11 w 14"/>
                    <a:gd name="T35" fmla="*/ 5 h 21"/>
                    <a:gd name="T36" fmla="*/ 12 w 14"/>
                    <a:gd name="T37" fmla="*/ 6 h 21"/>
                    <a:gd name="T38" fmla="*/ 14 w 14"/>
                    <a:gd name="T39" fmla="*/ 8 h 21"/>
                    <a:gd name="T40" fmla="*/ 14 w 14"/>
                    <a:gd name="T41" fmla="*/ 8 h 21"/>
                    <a:gd name="T42" fmla="*/ 14 w 14"/>
                    <a:gd name="T43" fmla="*/ 10 h 21"/>
                    <a:gd name="T44" fmla="*/ 13 w 14"/>
                    <a:gd name="T45" fmla="*/ 11 h 21"/>
                    <a:gd name="T46" fmla="*/ 11 w 14"/>
                    <a:gd name="T47" fmla="*/ 14 h 21"/>
                    <a:gd name="T48" fmla="*/ 9 w 14"/>
                    <a:gd name="T49" fmla="*/ 16 h 21"/>
                    <a:gd name="T50" fmla="*/ 9 w 14"/>
                    <a:gd name="T51" fmla="*/ 18 h 21"/>
                    <a:gd name="T52" fmla="*/ 10 w 14"/>
                    <a:gd name="T53" fmla="*/ 21 h 21"/>
                    <a:gd name="T54" fmla="*/ 10 w 14"/>
                    <a:gd name="T55" fmla="*/ 21 h 21"/>
                    <a:gd name="T56" fmla="*/ 0 w 14"/>
                    <a:gd name="T57" fmla="*/ 21 h 21"/>
                    <a:gd name="T58" fmla="*/ 0 w 14"/>
                    <a:gd name="T5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21">
                      <a:moveTo>
                        <a:pt x="0" y="21"/>
                      </a:moveTo>
                      <a:lnTo>
                        <a:pt x="0" y="21"/>
                      </a:lnTo>
                      <a:lnTo>
                        <a:pt x="2" y="18"/>
                      </a:lnTo>
                      <a:lnTo>
                        <a:pt x="4" y="17"/>
                      </a:lnTo>
                      <a:lnTo>
                        <a:pt x="5" y="16"/>
                      </a:lnTo>
                      <a:lnTo>
                        <a:pt x="5" y="16"/>
                      </a:lnTo>
                      <a:lnTo>
                        <a:pt x="4" y="12"/>
                      </a:lnTo>
                      <a:lnTo>
                        <a:pt x="1" y="9"/>
                      </a:lnTo>
                      <a:lnTo>
                        <a:pt x="0" y="6"/>
                      </a:lnTo>
                      <a:lnTo>
                        <a:pt x="0" y="4"/>
                      </a:lnTo>
                      <a:lnTo>
                        <a:pt x="1" y="2"/>
                      </a:lnTo>
                      <a:lnTo>
                        <a:pt x="2" y="0"/>
                      </a:lnTo>
                      <a:lnTo>
                        <a:pt x="2" y="0"/>
                      </a:lnTo>
                      <a:lnTo>
                        <a:pt x="6" y="0"/>
                      </a:lnTo>
                      <a:lnTo>
                        <a:pt x="8" y="0"/>
                      </a:lnTo>
                      <a:lnTo>
                        <a:pt x="9" y="1"/>
                      </a:lnTo>
                      <a:lnTo>
                        <a:pt x="10" y="2"/>
                      </a:lnTo>
                      <a:lnTo>
                        <a:pt x="11" y="5"/>
                      </a:lnTo>
                      <a:lnTo>
                        <a:pt x="12" y="6"/>
                      </a:lnTo>
                      <a:lnTo>
                        <a:pt x="14" y="8"/>
                      </a:lnTo>
                      <a:lnTo>
                        <a:pt x="14" y="8"/>
                      </a:lnTo>
                      <a:lnTo>
                        <a:pt x="14" y="10"/>
                      </a:lnTo>
                      <a:lnTo>
                        <a:pt x="13" y="11"/>
                      </a:lnTo>
                      <a:lnTo>
                        <a:pt x="11" y="14"/>
                      </a:lnTo>
                      <a:lnTo>
                        <a:pt x="9" y="16"/>
                      </a:lnTo>
                      <a:lnTo>
                        <a:pt x="9" y="18"/>
                      </a:lnTo>
                      <a:lnTo>
                        <a:pt x="10" y="21"/>
                      </a:lnTo>
                      <a:lnTo>
                        <a:pt x="10" y="21"/>
                      </a:lnTo>
                      <a:lnTo>
                        <a:pt x="0" y="21"/>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0" name="Freeform 13"/>
                <p:cNvSpPr>
                  <a:spLocks/>
                </p:cNvSpPr>
                <p:nvPr/>
              </p:nvSpPr>
              <p:spPr bwMode="auto">
                <a:xfrm>
                  <a:off x="1012825" y="2511425"/>
                  <a:ext cx="79375" cy="119063"/>
                </a:xfrm>
                <a:custGeom>
                  <a:avLst/>
                  <a:gdLst>
                    <a:gd name="T0" fmla="*/ 49 w 50"/>
                    <a:gd name="T1" fmla="*/ 0 h 75"/>
                    <a:gd name="T2" fmla="*/ 50 w 50"/>
                    <a:gd name="T3" fmla="*/ 7 h 75"/>
                    <a:gd name="T4" fmla="*/ 46 w 50"/>
                    <a:gd name="T5" fmla="*/ 13 h 75"/>
                    <a:gd name="T6" fmla="*/ 41 w 50"/>
                    <a:gd name="T7" fmla="*/ 20 h 75"/>
                    <a:gd name="T8" fmla="*/ 40 w 50"/>
                    <a:gd name="T9" fmla="*/ 29 h 75"/>
                    <a:gd name="T10" fmla="*/ 38 w 50"/>
                    <a:gd name="T11" fmla="*/ 29 h 75"/>
                    <a:gd name="T12" fmla="*/ 36 w 50"/>
                    <a:gd name="T13" fmla="*/ 35 h 75"/>
                    <a:gd name="T14" fmla="*/ 33 w 50"/>
                    <a:gd name="T15" fmla="*/ 35 h 75"/>
                    <a:gd name="T16" fmla="*/ 29 w 50"/>
                    <a:gd name="T17" fmla="*/ 39 h 75"/>
                    <a:gd name="T18" fmla="*/ 26 w 50"/>
                    <a:gd name="T19" fmla="*/ 40 h 75"/>
                    <a:gd name="T20" fmla="*/ 27 w 50"/>
                    <a:gd name="T21" fmla="*/ 45 h 75"/>
                    <a:gd name="T22" fmla="*/ 26 w 50"/>
                    <a:gd name="T23" fmla="*/ 49 h 75"/>
                    <a:gd name="T24" fmla="*/ 24 w 50"/>
                    <a:gd name="T25" fmla="*/ 49 h 75"/>
                    <a:gd name="T26" fmla="*/ 22 w 50"/>
                    <a:gd name="T27" fmla="*/ 49 h 75"/>
                    <a:gd name="T28" fmla="*/ 21 w 50"/>
                    <a:gd name="T29" fmla="*/ 54 h 75"/>
                    <a:gd name="T30" fmla="*/ 20 w 50"/>
                    <a:gd name="T31" fmla="*/ 61 h 75"/>
                    <a:gd name="T32" fmla="*/ 18 w 50"/>
                    <a:gd name="T33" fmla="*/ 62 h 75"/>
                    <a:gd name="T34" fmla="*/ 13 w 50"/>
                    <a:gd name="T35" fmla="*/ 67 h 75"/>
                    <a:gd name="T36" fmla="*/ 14 w 50"/>
                    <a:gd name="T37" fmla="*/ 71 h 75"/>
                    <a:gd name="T38" fmla="*/ 11 w 50"/>
                    <a:gd name="T39" fmla="*/ 71 h 75"/>
                    <a:gd name="T40" fmla="*/ 8 w 50"/>
                    <a:gd name="T41" fmla="*/ 75 h 75"/>
                    <a:gd name="T42" fmla="*/ 5 w 50"/>
                    <a:gd name="T43" fmla="*/ 75 h 75"/>
                    <a:gd name="T44" fmla="*/ 2 w 50"/>
                    <a:gd name="T45" fmla="*/ 72 h 75"/>
                    <a:gd name="T46" fmla="*/ 0 w 50"/>
                    <a:gd name="T47" fmla="*/ 71 h 75"/>
                    <a:gd name="T48" fmla="*/ 1 w 50"/>
                    <a:gd name="T49" fmla="*/ 68 h 75"/>
                    <a:gd name="T50" fmla="*/ 8 w 50"/>
                    <a:gd name="T51" fmla="*/ 67 h 75"/>
                    <a:gd name="T52" fmla="*/ 11 w 50"/>
                    <a:gd name="T53" fmla="*/ 69 h 75"/>
                    <a:gd name="T54" fmla="*/ 11 w 50"/>
                    <a:gd name="T55" fmla="*/ 64 h 75"/>
                    <a:gd name="T56" fmla="*/ 4 w 50"/>
                    <a:gd name="T57" fmla="*/ 60 h 75"/>
                    <a:gd name="T58" fmla="*/ 0 w 50"/>
                    <a:gd name="T59" fmla="*/ 58 h 75"/>
                    <a:gd name="T60" fmla="*/ 3 w 50"/>
                    <a:gd name="T61" fmla="*/ 55 h 75"/>
                    <a:gd name="T62" fmla="*/ 8 w 50"/>
                    <a:gd name="T63" fmla="*/ 55 h 75"/>
                    <a:gd name="T64" fmla="*/ 7 w 50"/>
                    <a:gd name="T65" fmla="*/ 54 h 75"/>
                    <a:gd name="T66" fmla="*/ 4 w 50"/>
                    <a:gd name="T67" fmla="*/ 53 h 75"/>
                    <a:gd name="T68" fmla="*/ 6 w 50"/>
                    <a:gd name="T69" fmla="*/ 48 h 75"/>
                    <a:gd name="T70" fmla="*/ 5 w 50"/>
                    <a:gd name="T71" fmla="*/ 40 h 75"/>
                    <a:gd name="T72" fmla="*/ 7 w 50"/>
                    <a:gd name="T73" fmla="*/ 36 h 75"/>
                    <a:gd name="T74" fmla="*/ 11 w 50"/>
                    <a:gd name="T75" fmla="*/ 35 h 75"/>
                    <a:gd name="T76" fmla="*/ 13 w 50"/>
                    <a:gd name="T77" fmla="*/ 40 h 75"/>
                    <a:gd name="T78" fmla="*/ 8 w 50"/>
                    <a:gd name="T79" fmla="*/ 42 h 75"/>
                    <a:gd name="T80" fmla="*/ 9 w 50"/>
                    <a:gd name="T81" fmla="*/ 44 h 75"/>
                    <a:gd name="T82" fmla="*/ 14 w 50"/>
                    <a:gd name="T83" fmla="*/ 47 h 75"/>
                    <a:gd name="T84" fmla="*/ 22 w 50"/>
                    <a:gd name="T85" fmla="*/ 47 h 75"/>
                    <a:gd name="T86" fmla="*/ 22 w 50"/>
                    <a:gd name="T87" fmla="*/ 44 h 75"/>
                    <a:gd name="T88" fmla="*/ 18 w 50"/>
                    <a:gd name="T89" fmla="*/ 41 h 75"/>
                    <a:gd name="T90" fmla="*/ 16 w 50"/>
                    <a:gd name="T91" fmla="*/ 40 h 75"/>
                    <a:gd name="T92" fmla="*/ 16 w 50"/>
                    <a:gd name="T93" fmla="*/ 29 h 75"/>
                    <a:gd name="T94" fmla="*/ 20 w 50"/>
                    <a:gd name="T95" fmla="*/ 31 h 75"/>
                    <a:gd name="T96" fmla="*/ 21 w 50"/>
                    <a:gd name="T97" fmla="*/ 28 h 75"/>
                    <a:gd name="T98" fmla="*/ 22 w 50"/>
                    <a:gd name="T99" fmla="*/ 22 h 75"/>
                    <a:gd name="T100" fmla="*/ 24 w 50"/>
                    <a:gd name="T101" fmla="*/ 20 h 75"/>
                    <a:gd name="T102" fmla="*/ 20 w 50"/>
                    <a:gd name="T103" fmla="*/ 15 h 75"/>
                    <a:gd name="T104" fmla="*/ 20 w 50"/>
                    <a:gd name="T105" fmla="*/ 13 h 75"/>
                    <a:gd name="T106" fmla="*/ 24 w 50"/>
                    <a:gd name="T107" fmla="*/ 12 h 75"/>
                    <a:gd name="T108" fmla="*/ 29 w 50"/>
                    <a:gd name="T109" fmla="*/ 12 h 75"/>
                    <a:gd name="T110" fmla="*/ 31 w 50"/>
                    <a:gd name="T111" fmla="*/ 10 h 75"/>
                    <a:gd name="T112" fmla="*/ 29 w 50"/>
                    <a:gd name="T113" fmla="*/ 6 h 75"/>
                    <a:gd name="T114" fmla="*/ 33 w 50"/>
                    <a:gd name="T115" fmla="*/ 8 h 75"/>
                    <a:gd name="T116" fmla="*/ 36 w 50"/>
                    <a:gd name="T117" fmla="*/ 11 h 75"/>
                    <a:gd name="T118" fmla="*/ 39 w 50"/>
                    <a:gd name="T119" fmla="*/ 10 h 75"/>
                    <a:gd name="T120" fmla="*/ 42 w 50"/>
                    <a:gd name="T121" fmla="*/ 5 h 75"/>
                    <a:gd name="T122" fmla="*/ 44 w 50"/>
                    <a:gd name="T123" fmla="*/ 1 h 75"/>
                    <a:gd name="T124" fmla="*/ 49 w 50"/>
                    <a:gd name="T1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 h="75">
                      <a:moveTo>
                        <a:pt x="49" y="0"/>
                      </a:moveTo>
                      <a:lnTo>
                        <a:pt x="49" y="0"/>
                      </a:lnTo>
                      <a:lnTo>
                        <a:pt x="50" y="4"/>
                      </a:lnTo>
                      <a:lnTo>
                        <a:pt x="50" y="7"/>
                      </a:lnTo>
                      <a:lnTo>
                        <a:pt x="48" y="10"/>
                      </a:lnTo>
                      <a:lnTo>
                        <a:pt x="46" y="13"/>
                      </a:lnTo>
                      <a:lnTo>
                        <a:pt x="43" y="15"/>
                      </a:lnTo>
                      <a:lnTo>
                        <a:pt x="41" y="20"/>
                      </a:lnTo>
                      <a:lnTo>
                        <a:pt x="40" y="24"/>
                      </a:lnTo>
                      <a:lnTo>
                        <a:pt x="40" y="29"/>
                      </a:lnTo>
                      <a:lnTo>
                        <a:pt x="40" y="29"/>
                      </a:lnTo>
                      <a:lnTo>
                        <a:pt x="38" y="29"/>
                      </a:lnTo>
                      <a:lnTo>
                        <a:pt x="36" y="30"/>
                      </a:lnTo>
                      <a:lnTo>
                        <a:pt x="36" y="35"/>
                      </a:lnTo>
                      <a:lnTo>
                        <a:pt x="36" y="35"/>
                      </a:lnTo>
                      <a:lnTo>
                        <a:pt x="33" y="35"/>
                      </a:lnTo>
                      <a:lnTo>
                        <a:pt x="31" y="38"/>
                      </a:lnTo>
                      <a:lnTo>
                        <a:pt x="29" y="39"/>
                      </a:lnTo>
                      <a:lnTo>
                        <a:pt x="26" y="40"/>
                      </a:lnTo>
                      <a:lnTo>
                        <a:pt x="26" y="40"/>
                      </a:lnTo>
                      <a:lnTo>
                        <a:pt x="26" y="42"/>
                      </a:lnTo>
                      <a:lnTo>
                        <a:pt x="27" y="45"/>
                      </a:lnTo>
                      <a:lnTo>
                        <a:pt x="27" y="47"/>
                      </a:lnTo>
                      <a:lnTo>
                        <a:pt x="26" y="49"/>
                      </a:lnTo>
                      <a:lnTo>
                        <a:pt x="26" y="49"/>
                      </a:lnTo>
                      <a:lnTo>
                        <a:pt x="24" y="49"/>
                      </a:lnTo>
                      <a:lnTo>
                        <a:pt x="22" y="49"/>
                      </a:lnTo>
                      <a:lnTo>
                        <a:pt x="22" y="49"/>
                      </a:lnTo>
                      <a:lnTo>
                        <a:pt x="21" y="51"/>
                      </a:lnTo>
                      <a:lnTo>
                        <a:pt x="21" y="54"/>
                      </a:lnTo>
                      <a:lnTo>
                        <a:pt x="21" y="58"/>
                      </a:lnTo>
                      <a:lnTo>
                        <a:pt x="20" y="61"/>
                      </a:lnTo>
                      <a:lnTo>
                        <a:pt x="20" y="61"/>
                      </a:lnTo>
                      <a:lnTo>
                        <a:pt x="18" y="62"/>
                      </a:lnTo>
                      <a:lnTo>
                        <a:pt x="15" y="64"/>
                      </a:lnTo>
                      <a:lnTo>
                        <a:pt x="13" y="67"/>
                      </a:lnTo>
                      <a:lnTo>
                        <a:pt x="13" y="69"/>
                      </a:lnTo>
                      <a:lnTo>
                        <a:pt x="14" y="71"/>
                      </a:lnTo>
                      <a:lnTo>
                        <a:pt x="14" y="71"/>
                      </a:lnTo>
                      <a:lnTo>
                        <a:pt x="11" y="71"/>
                      </a:lnTo>
                      <a:lnTo>
                        <a:pt x="9" y="72"/>
                      </a:lnTo>
                      <a:lnTo>
                        <a:pt x="8" y="75"/>
                      </a:lnTo>
                      <a:lnTo>
                        <a:pt x="8" y="75"/>
                      </a:lnTo>
                      <a:lnTo>
                        <a:pt x="5" y="75"/>
                      </a:lnTo>
                      <a:lnTo>
                        <a:pt x="4" y="74"/>
                      </a:lnTo>
                      <a:lnTo>
                        <a:pt x="2" y="72"/>
                      </a:lnTo>
                      <a:lnTo>
                        <a:pt x="0" y="71"/>
                      </a:lnTo>
                      <a:lnTo>
                        <a:pt x="0" y="71"/>
                      </a:lnTo>
                      <a:lnTo>
                        <a:pt x="0" y="69"/>
                      </a:lnTo>
                      <a:lnTo>
                        <a:pt x="1" y="68"/>
                      </a:lnTo>
                      <a:lnTo>
                        <a:pt x="4" y="67"/>
                      </a:lnTo>
                      <a:lnTo>
                        <a:pt x="8" y="67"/>
                      </a:lnTo>
                      <a:lnTo>
                        <a:pt x="11" y="69"/>
                      </a:lnTo>
                      <a:lnTo>
                        <a:pt x="11" y="69"/>
                      </a:lnTo>
                      <a:lnTo>
                        <a:pt x="11" y="66"/>
                      </a:lnTo>
                      <a:lnTo>
                        <a:pt x="11" y="64"/>
                      </a:lnTo>
                      <a:lnTo>
                        <a:pt x="7" y="61"/>
                      </a:lnTo>
                      <a:lnTo>
                        <a:pt x="4" y="60"/>
                      </a:lnTo>
                      <a:lnTo>
                        <a:pt x="0" y="58"/>
                      </a:lnTo>
                      <a:lnTo>
                        <a:pt x="0" y="58"/>
                      </a:lnTo>
                      <a:lnTo>
                        <a:pt x="1" y="56"/>
                      </a:lnTo>
                      <a:lnTo>
                        <a:pt x="3" y="55"/>
                      </a:lnTo>
                      <a:lnTo>
                        <a:pt x="8" y="55"/>
                      </a:lnTo>
                      <a:lnTo>
                        <a:pt x="8" y="55"/>
                      </a:lnTo>
                      <a:lnTo>
                        <a:pt x="8" y="54"/>
                      </a:lnTo>
                      <a:lnTo>
                        <a:pt x="7" y="54"/>
                      </a:lnTo>
                      <a:lnTo>
                        <a:pt x="4" y="53"/>
                      </a:lnTo>
                      <a:lnTo>
                        <a:pt x="4" y="53"/>
                      </a:lnTo>
                      <a:lnTo>
                        <a:pt x="6" y="51"/>
                      </a:lnTo>
                      <a:lnTo>
                        <a:pt x="6" y="48"/>
                      </a:lnTo>
                      <a:lnTo>
                        <a:pt x="5" y="42"/>
                      </a:lnTo>
                      <a:lnTo>
                        <a:pt x="5" y="40"/>
                      </a:lnTo>
                      <a:lnTo>
                        <a:pt x="5" y="38"/>
                      </a:lnTo>
                      <a:lnTo>
                        <a:pt x="7" y="36"/>
                      </a:lnTo>
                      <a:lnTo>
                        <a:pt x="11" y="35"/>
                      </a:lnTo>
                      <a:lnTo>
                        <a:pt x="11" y="35"/>
                      </a:lnTo>
                      <a:lnTo>
                        <a:pt x="13" y="38"/>
                      </a:lnTo>
                      <a:lnTo>
                        <a:pt x="13" y="40"/>
                      </a:lnTo>
                      <a:lnTo>
                        <a:pt x="12" y="41"/>
                      </a:lnTo>
                      <a:lnTo>
                        <a:pt x="8" y="42"/>
                      </a:lnTo>
                      <a:lnTo>
                        <a:pt x="8" y="42"/>
                      </a:lnTo>
                      <a:lnTo>
                        <a:pt x="9" y="44"/>
                      </a:lnTo>
                      <a:lnTo>
                        <a:pt x="11" y="45"/>
                      </a:lnTo>
                      <a:lnTo>
                        <a:pt x="14" y="47"/>
                      </a:lnTo>
                      <a:lnTo>
                        <a:pt x="22" y="47"/>
                      </a:lnTo>
                      <a:lnTo>
                        <a:pt x="22" y="47"/>
                      </a:lnTo>
                      <a:lnTo>
                        <a:pt x="22" y="45"/>
                      </a:lnTo>
                      <a:lnTo>
                        <a:pt x="22" y="44"/>
                      </a:lnTo>
                      <a:lnTo>
                        <a:pt x="20" y="42"/>
                      </a:lnTo>
                      <a:lnTo>
                        <a:pt x="18" y="41"/>
                      </a:lnTo>
                      <a:lnTo>
                        <a:pt x="16" y="40"/>
                      </a:lnTo>
                      <a:lnTo>
                        <a:pt x="16" y="40"/>
                      </a:lnTo>
                      <a:lnTo>
                        <a:pt x="16" y="29"/>
                      </a:lnTo>
                      <a:lnTo>
                        <a:pt x="16" y="29"/>
                      </a:lnTo>
                      <a:lnTo>
                        <a:pt x="19" y="30"/>
                      </a:lnTo>
                      <a:lnTo>
                        <a:pt x="20" y="31"/>
                      </a:lnTo>
                      <a:lnTo>
                        <a:pt x="21" y="30"/>
                      </a:lnTo>
                      <a:lnTo>
                        <a:pt x="21" y="28"/>
                      </a:lnTo>
                      <a:lnTo>
                        <a:pt x="21" y="24"/>
                      </a:lnTo>
                      <a:lnTo>
                        <a:pt x="22" y="22"/>
                      </a:lnTo>
                      <a:lnTo>
                        <a:pt x="24" y="20"/>
                      </a:lnTo>
                      <a:lnTo>
                        <a:pt x="24" y="20"/>
                      </a:lnTo>
                      <a:lnTo>
                        <a:pt x="21" y="18"/>
                      </a:lnTo>
                      <a:lnTo>
                        <a:pt x="20" y="15"/>
                      </a:lnTo>
                      <a:lnTo>
                        <a:pt x="20" y="13"/>
                      </a:lnTo>
                      <a:lnTo>
                        <a:pt x="20" y="13"/>
                      </a:lnTo>
                      <a:lnTo>
                        <a:pt x="22" y="12"/>
                      </a:lnTo>
                      <a:lnTo>
                        <a:pt x="24" y="12"/>
                      </a:lnTo>
                      <a:lnTo>
                        <a:pt x="28" y="12"/>
                      </a:lnTo>
                      <a:lnTo>
                        <a:pt x="29" y="12"/>
                      </a:lnTo>
                      <a:lnTo>
                        <a:pt x="31" y="11"/>
                      </a:lnTo>
                      <a:lnTo>
                        <a:pt x="31" y="10"/>
                      </a:lnTo>
                      <a:lnTo>
                        <a:pt x="29" y="6"/>
                      </a:lnTo>
                      <a:lnTo>
                        <a:pt x="29" y="6"/>
                      </a:lnTo>
                      <a:lnTo>
                        <a:pt x="32" y="6"/>
                      </a:lnTo>
                      <a:lnTo>
                        <a:pt x="33" y="8"/>
                      </a:lnTo>
                      <a:lnTo>
                        <a:pt x="34" y="10"/>
                      </a:lnTo>
                      <a:lnTo>
                        <a:pt x="36" y="11"/>
                      </a:lnTo>
                      <a:lnTo>
                        <a:pt x="36" y="11"/>
                      </a:lnTo>
                      <a:lnTo>
                        <a:pt x="39" y="10"/>
                      </a:lnTo>
                      <a:lnTo>
                        <a:pt x="40" y="9"/>
                      </a:lnTo>
                      <a:lnTo>
                        <a:pt x="42" y="5"/>
                      </a:lnTo>
                      <a:lnTo>
                        <a:pt x="43" y="3"/>
                      </a:lnTo>
                      <a:lnTo>
                        <a:pt x="44" y="1"/>
                      </a:lnTo>
                      <a:lnTo>
                        <a:pt x="46" y="0"/>
                      </a:lnTo>
                      <a:lnTo>
                        <a:pt x="49" y="0"/>
                      </a:lnTo>
                      <a:lnTo>
                        <a:pt x="4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1" name="Freeform 14"/>
                <p:cNvSpPr>
                  <a:spLocks/>
                </p:cNvSpPr>
                <p:nvPr/>
              </p:nvSpPr>
              <p:spPr bwMode="auto">
                <a:xfrm>
                  <a:off x="1057275" y="2503488"/>
                  <a:ext cx="23812" cy="14288"/>
                </a:xfrm>
                <a:custGeom>
                  <a:avLst/>
                  <a:gdLst>
                    <a:gd name="T0" fmla="*/ 1 w 15"/>
                    <a:gd name="T1" fmla="*/ 0 h 9"/>
                    <a:gd name="T2" fmla="*/ 1 w 15"/>
                    <a:gd name="T3" fmla="*/ 0 h 9"/>
                    <a:gd name="T4" fmla="*/ 4 w 15"/>
                    <a:gd name="T5" fmla="*/ 1 h 9"/>
                    <a:gd name="T6" fmla="*/ 7 w 15"/>
                    <a:gd name="T7" fmla="*/ 3 h 9"/>
                    <a:gd name="T8" fmla="*/ 14 w 15"/>
                    <a:gd name="T9" fmla="*/ 3 h 9"/>
                    <a:gd name="T10" fmla="*/ 14 w 15"/>
                    <a:gd name="T11" fmla="*/ 3 h 9"/>
                    <a:gd name="T12" fmla="*/ 15 w 15"/>
                    <a:gd name="T13" fmla="*/ 5 h 9"/>
                    <a:gd name="T14" fmla="*/ 14 w 15"/>
                    <a:gd name="T15" fmla="*/ 7 h 9"/>
                    <a:gd name="T16" fmla="*/ 13 w 15"/>
                    <a:gd name="T17" fmla="*/ 7 h 9"/>
                    <a:gd name="T18" fmla="*/ 11 w 15"/>
                    <a:gd name="T19" fmla="*/ 7 h 9"/>
                    <a:gd name="T20" fmla="*/ 7 w 15"/>
                    <a:gd name="T21" fmla="*/ 7 h 9"/>
                    <a:gd name="T22" fmla="*/ 6 w 15"/>
                    <a:gd name="T23" fmla="*/ 8 h 9"/>
                    <a:gd name="T24" fmla="*/ 6 w 15"/>
                    <a:gd name="T25" fmla="*/ 9 h 9"/>
                    <a:gd name="T26" fmla="*/ 6 w 15"/>
                    <a:gd name="T27" fmla="*/ 9 h 9"/>
                    <a:gd name="T28" fmla="*/ 3 w 15"/>
                    <a:gd name="T29" fmla="*/ 8 h 9"/>
                    <a:gd name="T30" fmla="*/ 1 w 15"/>
                    <a:gd name="T31" fmla="*/ 7 h 9"/>
                    <a:gd name="T32" fmla="*/ 0 w 15"/>
                    <a:gd name="T33" fmla="*/ 4 h 9"/>
                    <a:gd name="T34" fmla="*/ 1 w 15"/>
                    <a:gd name="T35" fmla="*/ 0 h 9"/>
                    <a:gd name="T36" fmla="*/ 1 w 15"/>
                    <a:gd name="T3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9">
                      <a:moveTo>
                        <a:pt x="1" y="0"/>
                      </a:moveTo>
                      <a:lnTo>
                        <a:pt x="1" y="0"/>
                      </a:lnTo>
                      <a:lnTo>
                        <a:pt x="4" y="1"/>
                      </a:lnTo>
                      <a:lnTo>
                        <a:pt x="7" y="3"/>
                      </a:lnTo>
                      <a:lnTo>
                        <a:pt x="14" y="3"/>
                      </a:lnTo>
                      <a:lnTo>
                        <a:pt x="14" y="3"/>
                      </a:lnTo>
                      <a:lnTo>
                        <a:pt x="15" y="5"/>
                      </a:lnTo>
                      <a:lnTo>
                        <a:pt x="14" y="7"/>
                      </a:lnTo>
                      <a:lnTo>
                        <a:pt x="13" y="7"/>
                      </a:lnTo>
                      <a:lnTo>
                        <a:pt x="11" y="7"/>
                      </a:lnTo>
                      <a:lnTo>
                        <a:pt x="7" y="7"/>
                      </a:lnTo>
                      <a:lnTo>
                        <a:pt x="6" y="8"/>
                      </a:lnTo>
                      <a:lnTo>
                        <a:pt x="6" y="9"/>
                      </a:lnTo>
                      <a:lnTo>
                        <a:pt x="6" y="9"/>
                      </a:lnTo>
                      <a:lnTo>
                        <a:pt x="3" y="8"/>
                      </a:lnTo>
                      <a:lnTo>
                        <a:pt x="1" y="7"/>
                      </a:lnTo>
                      <a:lnTo>
                        <a:pt x="0" y="4"/>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2" name="Freeform 15"/>
                <p:cNvSpPr>
                  <a:spLocks/>
                </p:cNvSpPr>
                <p:nvPr/>
              </p:nvSpPr>
              <p:spPr bwMode="auto">
                <a:xfrm>
                  <a:off x="1087438" y="2443163"/>
                  <a:ext cx="14287" cy="20638"/>
                </a:xfrm>
                <a:custGeom>
                  <a:avLst/>
                  <a:gdLst>
                    <a:gd name="T0" fmla="*/ 2 w 9"/>
                    <a:gd name="T1" fmla="*/ 13 h 13"/>
                    <a:gd name="T2" fmla="*/ 2 w 9"/>
                    <a:gd name="T3" fmla="*/ 13 h 13"/>
                    <a:gd name="T4" fmla="*/ 0 w 9"/>
                    <a:gd name="T5" fmla="*/ 12 h 13"/>
                    <a:gd name="T6" fmla="*/ 0 w 9"/>
                    <a:gd name="T7" fmla="*/ 11 h 13"/>
                    <a:gd name="T8" fmla="*/ 1 w 9"/>
                    <a:gd name="T9" fmla="*/ 7 h 13"/>
                    <a:gd name="T10" fmla="*/ 3 w 9"/>
                    <a:gd name="T11" fmla="*/ 4 h 13"/>
                    <a:gd name="T12" fmla="*/ 5 w 9"/>
                    <a:gd name="T13" fmla="*/ 0 h 13"/>
                    <a:gd name="T14" fmla="*/ 5 w 9"/>
                    <a:gd name="T15" fmla="*/ 0 h 13"/>
                    <a:gd name="T16" fmla="*/ 7 w 9"/>
                    <a:gd name="T17" fmla="*/ 2 h 13"/>
                    <a:gd name="T18" fmla="*/ 8 w 9"/>
                    <a:gd name="T19" fmla="*/ 4 h 13"/>
                    <a:gd name="T20" fmla="*/ 9 w 9"/>
                    <a:gd name="T21" fmla="*/ 9 h 13"/>
                    <a:gd name="T22" fmla="*/ 9 w 9"/>
                    <a:gd name="T23" fmla="*/ 9 h 13"/>
                    <a:gd name="T24" fmla="*/ 7 w 9"/>
                    <a:gd name="T25" fmla="*/ 9 h 13"/>
                    <a:gd name="T26" fmla="*/ 5 w 9"/>
                    <a:gd name="T27" fmla="*/ 10 h 13"/>
                    <a:gd name="T28" fmla="*/ 3 w 9"/>
                    <a:gd name="T29" fmla="*/ 11 h 13"/>
                    <a:gd name="T30" fmla="*/ 2 w 9"/>
                    <a:gd name="T31" fmla="*/ 13 h 13"/>
                    <a:gd name="T32" fmla="*/ 2 w 9"/>
                    <a:gd name="T3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13">
                      <a:moveTo>
                        <a:pt x="2" y="13"/>
                      </a:moveTo>
                      <a:lnTo>
                        <a:pt x="2" y="13"/>
                      </a:lnTo>
                      <a:lnTo>
                        <a:pt x="0" y="12"/>
                      </a:lnTo>
                      <a:lnTo>
                        <a:pt x="0" y="11"/>
                      </a:lnTo>
                      <a:lnTo>
                        <a:pt x="1" y="7"/>
                      </a:lnTo>
                      <a:lnTo>
                        <a:pt x="3" y="4"/>
                      </a:lnTo>
                      <a:lnTo>
                        <a:pt x="5" y="0"/>
                      </a:lnTo>
                      <a:lnTo>
                        <a:pt x="5" y="0"/>
                      </a:lnTo>
                      <a:lnTo>
                        <a:pt x="7" y="2"/>
                      </a:lnTo>
                      <a:lnTo>
                        <a:pt x="8" y="4"/>
                      </a:lnTo>
                      <a:lnTo>
                        <a:pt x="9" y="9"/>
                      </a:lnTo>
                      <a:lnTo>
                        <a:pt x="9" y="9"/>
                      </a:lnTo>
                      <a:lnTo>
                        <a:pt x="7" y="9"/>
                      </a:lnTo>
                      <a:lnTo>
                        <a:pt x="5" y="10"/>
                      </a:lnTo>
                      <a:lnTo>
                        <a:pt x="3" y="11"/>
                      </a:lnTo>
                      <a:lnTo>
                        <a:pt x="2" y="13"/>
                      </a:lnTo>
                      <a:lnTo>
                        <a:pt x="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3" name="Freeform 16"/>
                <p:cNvSpPr>
                  <a:spLocks/>
                </p:cNvSpPr>
                <p:nvPr/>
              </p:nvSpPr>
              <p:spPr bwMode="auto">
                <a:xfrm>
                  <a:off x="1449388" y="2130425"/>
                  <a:ext cx="15875" cy="9525"/>
                </a:xfrm>
                <a:custGeom>
                  <a:avLst/>
                  <a:gdLst>
                    <a:gd name="T0" fmla="*/ 0 w 10"/>
                    <a:gd name="T1" fmla="*/ 6 h 6"/>
                    <a:gd name="T2" fmla="*/ 0 w 10"/>
                    <a:gd name="T3" fmla="*/ 6 h 6"/>
                    <a:gd name="T4" fmla="*/ 4 w 10"/>
                    <a:gd name="T5" fmla="*/ 2 h 6"/>
                    <a:gd name="T6" fmla="*/ 6 w 10"/>
                    <a:gd name="T7" fmla="*/ 0 h 6"/>
                    <a:gd name="T8" fmla="*/ 10 w 10"/>
                    <a:gd name="T9" fmla="*/ 0 h 6"/>
                    <a:gd name="T10" fmla="*/ 10 w 10"/>
                    <a:gd name="T11" fmla="*/ 0 h 6"/>
                    <a:gd name="T12" fmla="*/ 7 w 10"/>
                    <a:gd name="T13" fmla="*/ 4 h 6"/>
                    <a:gd name="T14" fmla="*/ 4 w 10"/>
                    <a:gd name="T15" fmla="*/ 6 h 6"/>
                    <a:gd name="T16" fmla="*/ 0 w 10"/>
                    <a:gd name="T17" fmla="*/ 6 h 6"/>
                    <a:gd name="T18" fmla="*/ 0 w 10"/>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6">
                      <a:moveTo>
                        <a:pt x="0" y="6"/>
                      </a:moveTo>
                      <a:lnTo>
                        <a:pt x="0" y="6"/>
                      </a:lnTo>
                      <a:lnTo>
                        <a:pt x="4" y="2"/>
                      </a:lnTo>
                      <a:lnTo>
                        <a:pt x="6" y="0"/>
                      </a:lnTo>
                      <a:lnTo>
                        <a:pt x="10" y="0"/>
                      </a:lnTo>
                      <a:lnTo>
                        <a:pt x="10" y="0"/>
                      </a:lnTo>
                      <a:lnTo>
                        <a:pt x="7" y="4"/>
                      </a:lnTo>
                      <a:lnTo>
                        <a:pt x="4"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4" name="Freeform 17"/>
                <p:cNvSpPr>
                  <a:spLocks/>
                </p:cNvSpPr>
                <p:nvPr/>
              </p:nvSpPr>
              <p:spPr bwMode="auto">
                <a:xfrm>
                  <a:off x="1698625" y="1992313"/>
                  <a:ext cx="7937" cy="9525"/>
                </a:xfrm>
                <a:custGeom>
                  <a:avLst/>
                  <a:gdLst>
                    <a:gd name="T0" fmla="*/ 0 w 5"/>
                    <a:gd name="T1" fmla="*/ 6 h 6"/>
                    <a:gd name="T2" fmla="*/ 0 w 5"/>
                    <a:gd name="T3" fmla="*/ 6 h 6"/>
                    <a:gd name="T4" fmla="*/ 0 w 5"/>
                    <a:gd name="T5" fmla="*/ 0 h 6"/>
                    <a:gd name="T6" fmla="*/ 0 w 5"/>
                    <a:gd name="T7" fmla="*/ 0 h 6"/>
                    <a:gd name="T8" fmla="*/ 5 w 5"/>
                    <a:gd name="T9" fmla="*/ 0 h 6"/>
                    <a:gd name="T10" fmla="*/ 5 w 5"/>
                    <a:gd name="T11" fmla="*/ 0 h 6"/>
                    <a:gd name="T12" fmla="*/ 5 w 5"/>
                    <a:gd name="T13" fmla="*/ 6 h 6"/>
                    <a:gd name="T14" fmla="*/ 5 w 5"/>
                    <a:gd name="T15" fmla="*/ 6 h 6"/>
                    <a:gd name="T16" fmla="*/ 0 w 5"/>
                    <a:gd name="T17" fmla="*/ 6 h 6"/>
                    <a:gd name="T18" fmla="*/ 0 w 5"/>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6"/>
                      </a:moveTo>
                      <a:lnTo>
                        <a:pt x="0" y="6"/>
                      </a:lnTo>
                      <a:lnTo>
                        <a:pt x="0" y="0"/>
                      </a:lnTo>
                      <a:lnTo>
                        <a:pt x="0" y="0"/>
                      </a:lnTo>
                      <a:lnTo>
                        <a:pt x="5" y="0"/>
                      </a:lnTo>
                      <a:lnTo>
                        <a:pt x="5" y="0"/>
                      </a:lnTo>
                      <a:lnTo>
                        <a:pt x="5" y="6"/>
                      </a:lnTo>
                      <a:lnTo>
                        <a:pt x="5"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5" name="Freeform 18"/>
                <p:cNvSpPr>
                  <a:spLocks/>
                </p:cNvSpPr>
                <p:nvPr/>
              </p:nvSpPr>
              <p:spPr bwMode="auto">
                <a:xfrm>
                  <a:off x="2141538" y="1844675"/>
                  <a:ext cx="14287" cy="7938"/>
                </a:xfrm>
                <a:custGeom>
                  <a:avLst/>
                  <a:gdLst>
                    <a:gd name="T0" fmla="*/ 0 w 9"/>
                    <a:gd name="T1" fmla="*/ 5 h 5"/>
                    <a:gd name="T2" fmla="*/ 0 w 9"/>
                    <a:gd name="T3" fmla="*/ 5 h 5"/>
                    <a:gd name="T4" fmla="*/ 1 w 9"/>
                    <a:gd name="T5" fmla="*/ 3 h 5"/>
                    <a:gd name="T6" fmla="*/ 3 w 9"/>
                    <a:gd name="T7" fmla="*/ 1 h 5"/>
                    <a:gd name="T8" fmla="*/ 8 w 9"/>
                    <a:gd name="T9" fmla="*/ 0 h 5"/>
                    <a:gd name="T10" fmla="*/ 8 w 9"/>
                    <a:gd name="T11" fmla="*/ 0 h 5"/>
                    <a:gd name="T12" fmla="*/ 9 w 9"/>
                    <a:gd name="T13" fmla="*/ 2 h 5"/>
                    <a:gd name="T14" fmla="*/ 8 w 9"/>
                    <a:gd name="T15" fmla="*/ 4 h 5"/>
                    <a:gd name="T16" fmla="*/ 7 w 9"/>
                    <a:gd name="T17" fmla="*/ 4 h 5"/>
                    <a:gd name="T18" fmla="*/ 6 w 9"/>
                    <a:gd name="T19" fmla="*/ 5 h 5"/>
                    <a:gd name="T20" fmla="*/ 0 w 9"/>
                    <a:gd name="T21" fmla="*/ 5 h 5"/>
                    <a:gd name="T22" fmla="*/ 0 w 9"/>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5">
                      <a:moveTo>
                        <a:pt x="0" y="5"/>
                      </a:moveTo>
                      <a:lnTo>
                        <a:pt x="0" y="5"/>
                      </a:lnTo>
                      <a:lnTo>
                        <a:pt x="1" y="3"/>
                      </a:lnTo>
                      <a:lnTo>
                        <a:pt x="3" y="1"/>
                      </a:lnTo>
                      <a:lnTo>
                        <a:pt x="8" y="0"/>
                      </a:lnTo>
                      <a:lnTo>
                        <a:pt x="8" y="0"/>
                      </a:lnTo>
                      <a:lnTo>
                        <a:pt x="9" y="2"/>
                      </a:lnTo>
                      <a:lnTo>
                        <a:pt x="8" y="4"/>
                      </a:lnTo>
                      <a:lnTo>
                        <a:pt x="7" y="4"/>
                      </a:lnTo>
                      <a:lnTo>
                        <a:pt x="6"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6" name="Freeform 19"/>
                <p:cNvSpPr>
                  <a:spLocks/>
                </p:cNvSpPr>
                <p:nvPr/>
              </p:nvSpPr>
              <p:spPr bwMode="auto">
                <a:xfrm>
                  <a:off x="2809875" y="4448175"/>
                  <a:ext cx="9525" cy="6350"/>
                </a:xfrm>
                <a:custGeom>
                  <a:avLst/>
                  <a:gdLst>
                    <a:gd name="T0" fmla="*/ 6 w 6"/>
                    <a:gd name="T1" fmla="*/ 0 h 4"/>
                    <a:gd name="T2" fmla="*/ 6 w 6"/>
                    <a:gd name="T3" fmla="*/ 0 h 4"/>
                    <a:gd name="T4" fmla="*/ 5 w 6"/>
                    <a:gd name="T5" fmla="*/ 2 h 4"/>
                    <a:gd name="T6" fmla="*/ 4 w 6"/>
                    <a:gd name="T7" fmla="*/ 3 h 4"/>
                    <a:gd name="T8" fmla="*/ 2 w 6"/>
                    <a:gd name="T9" fmla="*/ 4 h 4"/>
                    <a:gd name="T10" fmla="*/ 0 w 6"/>
                    <a:gd name="T11" fmla="*/ 4 h 4"/>
                    <a:gd name="T12" fmla="*/ 0 w 6"/>
                    <a:gd name="T13" fmla="*/ 4 h 4"/>
                    <a:gd name="T14" fmla="*/ 0 w 6"/>
                    <a:gd name="T15" fmla="*/ 2 h 4"/>
                    <a:gd name="T16" fmla="*/ 2 w 6"/>
                    <a:gd name="T17" fmla="*/ 1 h 4"/>
                    <a:gd name="T18" fmla="*/ 4 w 6"/>
                    <a:gd name="T19" fmla="*/ 0 h 4"/>
                    <a:gd name="T20" fmla="*/ 6 w 6"/>
                    <a:gd name="T21" fmla="*/ 0 h 4"/>
                    <a:gd name="T22" fmla="*/ 6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0"/>
                      </a:moveTo>
                      <a:lnTo>
                        <a:pt x="6" y="0"/>
                      </a:lnTo>
                      <a:lnTo>
                        <a:pt x="5" y="2"/>
                      </a:lnTo>
                      <a:lnTo>
                        <a:pt x="4" y="3"/>
                      </a:lnTo>
                      <a:lnTo>
                        <a:pt x="2" y="4"/>
                      </a:lnTo>
                      <a:lnTo>
                        <a:pt x="0" y="4"/>
                      </a:lnTo>
                      <a:lnTo>
                        <a:pt x="0" y="4"/>
                      </a:lnTo>
                      <a:lnTo>
                        <a:pt x="0" y="2"/>
                      </a:lnTo>
                      <a:lnTo>
                        <a:pt x="2" y="1"/>
                      </a:lnTo>
                      <a:lnTo>
                        <a:pt x="4" y="0"/>
                      </a:lnTo>
                      <a:lnTo>
                        <a:pt x="6" y="0"/>
                      </a:ln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7" name="Freeform 20"/>
                <p:cNvSpPr>
                  <a:spLocks/>
                </p:cNvSpPr>
                <p:nvPr/>
              </p:nvSpPr>
              <p:spPr bwMode="auto">
                <a:xfrm>
                  <a:off x="2830513" y="4440238"/>
                  <a:ext cx="14287" cy="7938"/>
                </a:xfrm>
                <a:custGeom>
                  <a:avLst/>
                  <a:gdLst>
                    <a:gd name="T0" fmla="*/ 0 w 9"/>
                    <a:gd name="T1" fmla="*/ 5 h 5"/>
                    <a:gd name="T2" fmla="*/ 0 w 9"/>
                    <a:gd name="T3" fmla="*/ 5 h 5"/>
                    <a:gd name="T4" fmla="*/ 1 w 9"/>
                    <a:gd name="T5" fmla="*/ 2 h 5"/>
                    <a:gd name="T6" fmla="*/ 4 w 9"/>
                    <a:gd name="T7" fmla="*/ 0 h 5"/>
                    <a:gd name="T8" fmla="*/ 6 w 9"/>
                    <a:gd name="T9" fmla="*/ 0 h 5"/>
                    <a:gd name="T10" fmla="*/ 9 w 9"/>
                    <a:gd name="T11" fmla="*/ 3 h 5"/>
                    <a:gd name="T12" fmla="*/ 9 w 9"/>
                    <a:gd name="T13" fmla="*/ 3 h 5"/>
                    <a:gd name="T14" fmla="*/ 8 w 9"/>
                    <a:gd name="T15" fmla="*/ 4 h 5"/>
                    <a:gd name="T16" fmla="*/ 6 w 9"/>
                    <a:gd name="T17" fmla="*/ 5 h 5"/>
                    <a:gd name="T18" fmla="*/ 0 w 9"/>
                    <a:gd name="T19" fmla="*/ 5 h 5"/>
                    <a:gd name="T20" fmla="*/ 0 w 9"/>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0" y="5"/>
                      </a:moveTo>
                      <a:lnTo>
                        <a:pt x="0" y="5"/>
                      </a:lnTo>
                      <a:lnTo>
                        <a:pt x="1" y="2"/>
                      </a:lnTo>
                      <a:lnTo>
                        <a:pt x="4" y="0"/>
                      </a:lnTo>
                      <a:lnTo>
                        <a:pt x="6" y="0"/>
                      </a:lnTo>
                      <a:lnTo>
                        <a:pt x="9" y="3"/>
                      </a:lnTo>
                      <a:lnTo>
                        <a:pt x="9" y="3"/>
                      </a:lnTo>
                      <a:lnTo>
                        <a:pt x="8" y="4"/>
                      </a:lnTo>
                      <a:lnTo>
                        <a:pt x="6"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8" name="Freeform 21"/>
                <p:cNvSpPr>
                  <a:spLocks/>
                </p:cNvSpPr>
                <p:nvPr/>
              </p:nvSpPr>
              <p:spPr bwMode="auto">
                <a:xfrm>
                  <a:off x="2959100" y="2070100"/>
                  <a:ext cx="6350" cy="9525"/>
                </a:xfrm>
                <a:custGeom>
                  <a:avLst/>
                  <a:gdLst>
                    <a:gd name="T0" fmla="*/ 0 w 4"/>
                    <a:gd name="T1" fmla="*/ 4 h 6"/>
                    <a:gd name="T2" fmla="*/ 0 w 4"/>
                    <a:gd name="T3" fmla="*/ 4 h 6"/>
                    <a:gd name="T4" fmla="*/ 0 w 4"/>
                    <a:gd name="T5" fmla="*/ 0 h 6"/>
                    <a:gd name="T6" fmla="*/ 0 w 4"/>
                    <a:gd name="T7" fmla="*/ 0 h 6"/>
                    <a:gd name="T8" fmla="*/ 3 w 4"/>
                    <a:gd name="T9" fmla="*/ 0 h 6"/>
                    <a:gd name="T10" fmla="*/ 4 w 4"/>
                    <a:gd name="T11" fmla="*/ 1 h 6"/>
                    <a:gd name="T12" fmla="*/ 4 w 4"/>
                    <a:gd name="T13" fmla="*/ 6 h 6"/>
                    <a:gd name="T14" fmla="*/ 4 w 4"/>
                    <a:gd name="T15" fmla="*/ 6 h 6"/>
                    <a:gd name="T16" fmla="*/ 2 w 4"/>
                    <a:gd name="T17" fmla="*/ 5 h 6"/>
                    <a:gd name="T18" fmla="*/ 0 w 4"/>
                    <a:gd name="T19" fmla="*/ 4 h 6"/>
                    <a:gd name="T20" fmla="*/ 0 w 4"/>
                    <a:gd name="T2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0" y="4"/>
                      </a:moveTo>
                      <a:lnTo>
                        <a:pt x="0" y="4"/>
                      </a:lnTo>
                      <a:lnTo>
                        <a:pt x="0" y="0"/>
                      </a:lnTo>
                      <a:lnTo>
                        <a:pt x="0" y="0"/>
                      </a:lnTo>
                      <a:lnTo>
                        <a:pt x="3" y="0"/>
                      </a:lnTo>
                      <a:lnTo>
                        <a:pt x="4" y="1"/>
                      </a:lnTo>
                      <a:lnTo>
                        <a:pt x="4" y="6"/>
                      </a:lnTo>
                      <a:lnTo>
                        <a:pt x="4" y="6"/>
                      </a:lnTo>
                      <a:lnTo>
                        <a:pt x="2" y="5"/>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19" name="Freeform 22"/>
                <p:cNvSpPr>
                  <a:spLocks/>
                </p:cNvSpPr>
                <p:nvPr/>
              </p:nvSpPr>
              <p:spPr bwMode="auto">
                <a:xfrm>
                  <a:off x="3527425" y="3033713"/>
                  <a:ext cx="15875" cy="17463"/>
                </a:xfrm>
                <a:custGeom>
                  <a:avLst/>
                  <a:gdLst>
                    <a:gd name="T0" fmla="*/ 7 w 10"/>
                    <a:gd name="T1" fmla="*/ 0 h 11"/>
                    <a:gd name="T2" fmla="*/ 7 w 10"/>
                    <a:gd name="T3" fmla="*/ 0 h 11"/>
                    <a:gd name="T4" fmla="*/ 8 w 10"/>
                    <a:gd name="T5" fmla="*/ 3 h 11"/>
                    <a:gd name="T6" fmla="*/ 10 w 10"/>
                    <a:gd name="T7" fmla="*/ 7 h 11"/>
                    <a:gd name="T8" fmla="*/ 10 w 10"/>
                    <a:gd name="T9" fmla="*/ 7 h 11"/>
                    <a:gd name="T10" fmla="*/ 8 w 10"/>
                    <a:gd name="T11" fmla="*/ 8 h 11"/>
                    <a:gd name="T12" fmla="*/ 7 w 10"/>
                    <a:gd name="T13" fmla="*/ 9 h 11"/>
                    <a:gd name="T14" fmla="*/ 10 w 10"/>
                    <a:gd name="T15" fmla="*/ 9 h 11"/>
                    <a:gd name="T16" fmla="*/ 10 w 10"/>
                    <a:gd name="T17" fmla="*/ 9 h 11"/>
                    <a:gd name="T18" fmla="*/ 6 w 10"/>
                    <a:gd name="T19" fmla="*/ 11 h 11"/>
                    <a:gd name="T20" fmla="*/ 4 w 10"/>
                    <a:gd name="T21" fmla="*/ 11 h 11"/>
                    <a:gd name="T22" fmla="*/ 2 w 10"/>
                    <a:gd name="T23" fmla="*/ 10 h 11"/>
                    <a:gd name="T24" fmla="*/ 1 w 10"/>
                    <a:gd name="T25" fmla="*/ 7 h 11"/>
                    <a:gd name="T26" fmla="*/ 0 w 10"/>
                    <a:gd name="T27" fmla="*/ 5 h 11"/>
                    <a:gd name="T28" fmla="*/ 1 w 10"/>
                    <a:gd name="T29" fmla="*/ 2 h 11"/>
                    <a:gd name="T30" fmla="*/ 3 w 10"/>
                    <a:gd name="T31" fmla="*/ 0 h 11"/>
                    <a:gd name="T32" fmla="*/ 7 w 10"/>
                    <a:gd name="T33" fmla="*/ 0 h 11"/>
                    <a:gd name="T34" fmla="*/ 7 w 10"/>
                    <a:gd name="T3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11">
                      <a:moveTo>
                        <a:pt x="7" y="0"/>
                      </a:moveTo>
                      <a:lnTo>
                        <a:pt x="7" y="0"/>
                      </a:lnTo>
                      <a:lnTo>
                        <a:pt x="8" y="3"/>
                      </a:lnTo>
                      <a:lnTo>
                        <a:pt x="10" y="7"/>
                      </a:lnTo>
                      <a:lnTo>
                        <a:pt x="10" y="7"/>
                      </a:lnTo>
                      <a:lnTo>
                        <a:pt x="8" y="8"/>
                      </a:lnTo>
                      <a:lnTo>
                        <a:pt x="7" y="9"/>
                      </a:lnTo>
                      <a:lnTo>
                        <a:pt x="10" y="9"/>
                      </a:lnTo>
                      <a:lnTo>
                        <a:pt x="10" y="9"/>
                      </a:lnTo>
                      <a:lnTo>
                        <a:pt x="6" y="11"/>
                      </a:lnTo>
                      <a:lnTo>
                        <a:pt x="4" y="11"/>
                      </a:lnTo>
                      <a:lnTo>
                        <a:pt x="2" y="10"/>
                      </a:lnTo>
                      <a:lnTo>
                        <a:pt x="1" y="7"/>
                      </a:lnTo>
                      <a:lnTo>
                        <a:pt x="0" y="5"/>
                      </a:lnTo>
                      <a:lnTo>
                        <a:pt x="1" y="2"/>
                      </a:lnTo>
                      <a:lnTo>
                        <a:pt x="3" y="0"/>
                      </a:lnTo>
                      <a:lnTo>
                        <a:pt x="7" y="0"/>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0" name="Freeform 23"/>
                <p:cNvSpPr>
                  <a:spLocks noEditPoints="1"/>
                </p:cNvSpPr>
                <p:nvPr/>
              </p:nvSpPr>
              <p:spPr bwMode="auto">
                <a:xfrm>
                  <a:off x="1076325" y="2254250"/>
                  <a:ext cx="209550" cy="249238"/>
                </a:xfrm>
                <a:custGeom>
                  <a:avLst/>
                  <a:gdLst>
                    <a:gd name="T0" fmla="*/ 131 w 132"/>
                    <a:gd name="T1" fmla="*/ 17 h 157"/>
                    <a:gd name="T2" fmla="*/ 121 w 132"/>
                    <a:gd name="T3" fmla="*/ 27 h 157"/>
                    <a:gd name="T4" fmla="*/ 115 w 132"/>
                    <a:gd name="T5" fmla="*/ 29 h 157"/>
                    <a:gd name="T6" fmla="*/ 108 w 132"/>
                    <a:gd name="T7" fmla="*/ 33 h 157"/>
                    <a:gd name="T8" fmla="*/ 105 w 132"/>
                    <a:gd name="T9" fmla="*/ 49 h 157"/>
                    <a:gd name="T10" fmla="*/ 99 w 132"/>
                    <a:gd name="T11" fmla="*/ 50 h 157"/>
                    <a:gd name="T12" fmla="*/ 92 w 132"/>
                    <a:gd name="T13" fmla="*/ 51 h 157"/>
                    <a:gd name="T14" fmla="*/ 83 w 132"/>
                    <a:gd name="T15" fmla="*/ 61 h 157"/>
                    <a:gd name="T16" fmla="*/ 69 w 132"/>
                    <a:gd name="T17" fmla="*/ 65 h 157"/>
                    <a:gd name="T18" fmla="*/ 71 w 132"/>
                    <a:gd name="T19" fmla="*/ 72 h 157"/>
                    <a:gd name="T20" fmla="*/ 77 w 132"/>
                    <a:gd name="T21" fmla="*/ 70 h 157"/>
                    <a:gd name="T22" fmla="*/ 76 w 132"/>
                    <a:gd name="T23" fmla="*/ 73 h 157"/>
                    <a:gd name="T24" fmla="*/ 69 w 132"/>
                    <a:gd name="T25" fmla="*/ 78 h 157"/>
                    <a:gd name="T26" fmla="*/ 65 w 132"/>
                    <a:gd name="T27" fmla="*/ 85 h 157"/>
                    <a:gd name="T28" fmla="*/ 55 w 132"/>
                    <a:gd name="T29" fmla="*/ 101 h 157"/>
                    <a:gd name="T30" fmla="*/ 47 w 132"/>
                    <a:gd name="T31" fmla="*/ 101 h 157"/>
                    <a:gd name="T32" fmla="*/ 45 w 132"/>
                    <a:gd name="T33" fmla="*/ 117 h 157"/>
                    <a:gd name="T34" fmla="*/ 41 w 132"/>
                    <a:gd name="T35" fmla="*/ 130 h 157"/>
                    <a:gd name="T36" fmla="*/ 32 w 132"/>
                    <a:gd name="T37" fmla="*/ 136 h 157"/>
                    <a:gd name="T38" fmla="*/ 27 w 132"/>
                    <a:gd name="T39" fmla="*/ 146 h 157"/>
                    <a:gd name="T40" fmla="*/ 25 w 132"/>
                    <a:gd name="T41" fmla="*/ 148 h 157"/>
                    <a:gd name="T42" fmla="*/ 21 w 132"/>
                    <a:gd name="T43" fmla="*/ 151 h 157"/>
                    <a:gd name="T44" fmla="*/ 16 w 132"/>
                    <a:gd name="T45" fmla="*/ 154 h 157"/>
                    <a:gd name="T46" fmla="*/ 14 w 132"/>
                    <a:gd name="T47" fmla="*/ 157 h 157"/>
                    <a:gd name="T48" fmla="*/ 9 w 132"/>
                    <a:gd name="T49" fmla="*/ 152 h 157"/>
                    <a:gd name="T50" fmla="*/ 0 w 132"/>
                    <a:gd name="T51" fmla="*/ 146 h 157"/>
                    <a:gd name="T52" fmla="*/ 2 w 132"/>
                    <a:gd name="T53" fmla="*/ 141 h 157"/>
                    <a:gd name="T54" fmla="*/ 12 w 132"/>
                    <a:gd name="T55" fmla="*/ 142 h 157"/>
                    <a:gd name="T56" fmla="*/ 14 w 132"/>
                    <a:gd name="T57" fmla="*/ 136 h 157"/>
                    <a:gd name="T58" fmla="*/ 18 w 132"/>
                    <a:gd name="T59" fmla="*/ 134 h 157"/>
                    <a:gd name="T60" fmla="*/ 29 w 132"/>
                    <a:gd name="T61" fmla="*/ 122 h 157"/>
                    <a:gd name="T62" fmla="*/ 20 w 132"/>
                    <a:gd name="T63" fmla="*/ 112 h 157"/>
                    <a:gd name="T64" fmla="*/ 24 w 132"/>
                    <a:gd name="T65" fmla="*/ 109 h 157"/>
                    <a:gd name="T66" fmla="*/ 27 w 132"/>
                    <a:gd name="T67" fmla="*/ 108 h 157"/>
                    <a:gd name="T68" fmla="*/ 34 w 132"/>
                    <a:gd name="T69" fmla="*/ 110 h 157"/>
                    <a:gd name="T70" fmla="*/ 40 w 132"/>
                    <a:gd name="T71" fmla="*/ 105 h 157"/>
                    <a:gd name="T72" fmla="*/ 45 w 132"/>
                    <a:gd name="T73" fmla="*/ 94 h 157"/>
                    <a:gd name="T74" fmla="*/ 42 w 132"/>
                    <a:gd name="T75" fmla="*/ 89 h 157"/>
                    <a:gd name="T76" fmla="*/ 41 w 132"/>
                    <a:gd name="T77" fmla="*/ 83 h 157"/>
                    <a:gd name="T78" fmla="*/ 45 w 132"/>
                    <a:gd name="T79" fmla="*/ 81 h 157"/>
                    <a:gd name="T80" fmla="*/ 47 w 132"/>
                    <a:gd name="T81" fmla="*/ 83 h 157"/>
                    <a:gd name="T82" fmla="*/ 54 w 132"/>
                    <a:gd name="T83" fmla="*/ 79 h 157"/>
                    <a:gd name="T84" fmla="*/ 51 w 132"/>
                    <a:gd name="T85" fmla="*/ 71 h 157"/>
                    <a:gd name="T86" fmla="*/ 59 w 132"/>
                    <a:gd name="T87" fmla="*/ 58 h 157"/>
                    <a:gd name="T88" fmla="*/ 67 w 132"/>
                    <a:gd name="T89" fmla="*/ 50 h 157"/>
                    <a:gd name="T90" fmla="*/ 75 w 132"/>
                    <a:gd name="T91" fmla="*/ 45 h 157"/>
                    <a:gd name="T92" fmla="*/ 85 w 132"/>
                    <a:gd name="T93" fmla="*/ 38 h 157"/>
                    <a:gd name="T94" fmla="*/ 83 w 132"/>
                    <a:gd name="T95" fmla="*/ 32 h 157"/>
                    <a:gd name="T96" fmla="*/ 92 w 132"/>
                    <a:gd name="T97" fmla="*/ 33 h 157"/>
                    <a:gd name="T98" fmla="*/ 91 w 132"/>
                    <a:gd name="T99" fmla="*/ 25 h 157"/>
                    <a:gd name="T100" fmla="*/ 100 w 132"/>
                    <a:gd name="T101" fmla="*/ 20 h 157"/>
                    <a:gd name="T102" fmla="*/ 99 w 132"/>
                    <a:gd name="T103" fmla="*/ 11 h 157"/>
                    <a:gd name="T104" fmla="*/ 109 w 132"/>
                    <a:gd name="T105" fmla="*/ 12 h 157"/>
                    <a:gd name="T106" fmla="*/ 112 w 132"/>
                    <a:gd name="T107" fmla="*/ 14 h 157"/>
                    <a:gd name="T108" fmla="*/ 111 w 132"/>
                    <a:gd name="T109" fmla="*/ 5 h 157"/>
                    <a:gd name="T110" fmla="*/ 115 w 132"/>
                    <a:gd name="T111" fmla="*/ 0 h 157"/>
                    <a:gd name="T112" fmla="*/ 119 w 132"/>
                    <a:gd name="T113" fmla="*/ 2 h 157"/>
                    <a:gd name="T114" fmla="*/ 125 w 132"/>
                    <a:gd name="T115" fmla="*/ 2 h 157"/>
                    <a:gd name="T116" fmla="*/ 132 w 132"/>
                    <a:gd name="T117" fmla="*/ 11 h 157"/>
                    <a:gd name="T118" fmla="*/ 64 w 132"/>
                    <a:gd name="T119" fmla="*/ 78 h 157"/>
                    <a:gd name="T120" fmla="*/ 61 w 132"/>
                    <a:gd name="T121" fmla="*/ 7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57">
                      <a:moveTo>
                        <a:pt x="132" y="11"/>
                      </a:moveTo>
                      <a:lnTo>
                        <a:pt x="132" y="11"/>
                      </a:lnTo>
                      <a:lnTo>
                        <a:pt x="132" y="13"/>
                      </a:lnTo>
                      <a:lnTo>
                        <a:pt x="131" y="17"/>
                      </a:lnTo>
                      <a:lnTo>
                        <a:pt x="128" y="21"/>
                      </a:lnTo>
                      <a:lnTo>
                        <a:pt x="128" y="21"/>
                      </a:lnTo>
                      <a:lnTo>
                        <a:pt x="121" y="27"/>
                      </a:lnTo>
                      <a:lnTo>
                        <a:pt x="121" y="27"/>
                      </a:lnTo>
                      <a:lnTo>
                        <a:pt x="119" y="27"/>
                      </a:lnTo>
                      <a:lnTo>
                        <a:pt x="117" y="27"/>
                      </a:lnTo>
                      <a:lnTo>
                        <a:pt x="117" y="27"/>
                      </a:lnTo>
                      <a:lnTo>
                        <a:pt x="115" y="29"/>
                      </a:lnTo>
                      <a:lnTo>
                        <a:pt x="113" y="32"/>
                      </a:lnTo>
                      <a:lnTo>
                        <a:pt x="111" y="33"/>
                      </a:lnTo>
                      <a:lnTo>
                        <a:pt x="108" y="33"/>
                      </a:lnTo>
                      <a:lnTo>
                        <a:pt x="108" y="33"/>
                      </a:lnTo>
                      <a:lnTo>
                        <a:pt x="108" y="39"/>
                      </a:lnTo>
                      <a:lnTo>
                        <a:pt x="107" y="42"/>
                      </a:lnTo>
                      <a:lnTo>
                        <a:pt x="106" y="45"/>
                      </a:lnTo>
                      <a:lnTo>
                        <a:pt x="105" y="49"/>
                      </a:lnTo>
                      <a:lnTo>
                        <a:pt x="105" y="49"/>
                      </a:lnTo>
                      <a:lnTo>
                        <a:pt x="104" y="48"/>
                      </a:lnTo>
                      <a:lnTo>
                        <a:pt x="102" y="48"/>
                      </a:lnTo>
                      <a:lnTo>
                        <a:pt x="99" y="50"/>
                      </a:lnTo>
                      <a:lnTo>
                        <a:pt x="95" y="53"/>
                      </a:lnTo>
                      <a:lnTo>
                        <a:pt x="94" y="53"/>
                      </a:lnTo>
                      <a:lnTo>
                        <a:pt x="92" y="51"/>
                      </a:lnTo>
                      <a:lnTo>
                        <a:pt x="92" y="51"/>
                      </a:lnTo>
                      <a:lnTo>
                        <a:pt x="87" y="56"/>
                      </a:lnTo>
                      <a:lnTo>
                        <a:pt x="87" y="56"/>
                      </a:lnTo>
                      <a:lnTo>
                        <a:pt x="84" y="59"/>
                      </a:lnTo>
                      <a:lnTo>
                        <a:pt x="83" y="61"/>
                      </a:lnTo>
                      <a:lnTo>
                        <a:pt x="83" y="65"/>
                      </a:lnTo>
                      <a:lnTo>
                        <a:pt x="83" y="65"/>
                      </a:lnTo>
                      <a:lnTo>
                        <a:pt x="69" y="65"/>
                      </a:lnTo>
                      <a:lnTo>
                        <a:pt x="69" y="65"/>
                      </a:lnTo>
                      <a:lnTo>
                        <a:pt x="69" y="67"/>
                      </a:lnTo>
                      <a:lnTo>
                        <a:pt x="69" y="69"/>
                      </a:lnTo>
                      <a:lnTo>
                        <a:pt x="70" y="71"/>
                      </a:lnTo>
                      <a:lnTo>
                        <a:pt x="71" y="72"/>
                      </a:lnTo>
                      <a:lnTo>
                        <a:pt x="73" y="72"/>
                      </a:lnTo>
                      <a:lnTo>
                        <a:pt x="75" y="72"/>
                      </a:lnTo>
                      <a:lnTo>
                        <a:pt x="76" y="71"/>
                      </a:lnTo>
                      <a:lnTo>
                        <a:pt x="77" y="70"/>
                      </a:lnTo>
                      <a:lnTo>
                        <a:pt x="77" y="70"/>
                      </a:lnTo>
                      <a:lnTo>
                        <a:pt x="78" y="70"/>
                      </a:lnTo>
                      <a:lnTo>
                        <a:pt x="78" y="72"/>
                      </a:lnTo>
                      <a:lnTo>
                        <a:pt x="76" y="73"/>
                      </a:lnTo>
                      <a:lnTo>
                        <a:pt x="75" y="74"/>
                      </a:lnTo>
                      <a:lnTo>
                        <a:pt x="75" y="74"/>
                      </a:lnTo>
                      <a:lnTo>
                        <a:pt x="71" y="75"/>
                      </a:lnTo>
                      <a:lnTo>
                        <a:pt x="69" y="78"/>
                      </a:lnTo>
                      <a:lnTo>
                        <a:pt x="68" y="80"/>
                      </a:lnTo>
                      <a:lnTo>
                        <a:pt x="65" y="81"/>
                      </a:lnTo>
                      <a:lnTo>
                        <a:pt x="65" y="81"/>
                      </a:lnTo>
                      <a:lnTo>
                        <a:pt x="65" y="85"/>
                      </a:lnTo>
                      <a:lnTo>
                        <a:pt x="64" y="88"/>
                      </a:lnTo>
                      <a:lnTo>
                        <a:pt x="61" y="93"/>
                      </a:lnTo>
                      <a:lnTo>
                        <a:pt x="57" y="97"/>
                      </a:lnTo>
                      <a:lnTo>
                        <a:pt x="55" y="101"/>
                      </a:lnTo>
                      <a:lnTo>
                        <a:pt x="54" y="104"/>
                      </a:lnTo>
                      <a:lnTo>
                        <a:pt x="54" y="104"/>
                      </a:lnTo>
                      <a:lnTo>
                        <a:pt x="51" y="102"/>
                      </a:lnTo>
                      <a:lnTo>
                        <a:pt x="47" y="101"/>
                      </a:lnTo>
                      <a:lnTo>
                        <a:pt x="47" y="101"/>
                      </a:lnTo>
                      <a:lnTo>
                        <a:pt x="47" y="116"/>
                      </a:lnTo>
                      <a:lnTo>
                        <a:pt x="47" y="116"/>
                      </a:lnTo>
                      <a:lnTo>
                        <a:pt x="45" y="117"/>
                      </a:lnTo>
                      <a:lnTo>
                        <a:pt x="43" y="119"/>
                      </a:lnTo>
                      <a:lnTo>
                        <a:pt x="42" y="123"/>
                      </a:lnTo>
                      <a:lnTo>
                        <a:pt x="42" y="127"/>
                      </a:lnTo>
                      <a:lnTo>
                        <a:pt x="41" y="130"/>
                      </a:lnTo>
                      <a:lnTo>
                        <a:pt x="41" y="130"/>
                      </a:lnTo>
                      <a:lnTo>
                        <a:pt x="39" y="132"/>
                      </a:lnTo>
                      <a:lnTo>
                        <a:pt x="36" y="134"/>
                      </a:lnTo>
                      <a:lnTo>
                        <a:pt x="32" y="136"/>
                      </a:lnTo>
                      <a:lnTo>
                        <a:pt x="29" y="140"/>
                      </a:lnTo>
                      <a:lnTo>
                        <a:pt x="29" y="140"/>
                      </a:lnTo>
                      <a:lnTo>
                        <a:pt x="28" y="143"/>
                      </a:lnTo>
                      <a:lnTo>
                        <a:pt x="27" y="146"/>
                      </a:lnTo>
                      <a:lnTo>
                        <a:pt x="27" y="146"/>
                      </a:lnTo>
                      <a:lnTo>
                        <a:pt x="26" y="147"/>
                      </a:lnTo>
                      <a:lnTo>
                        <a:pt x="25" y="147"/>
                      </a:lnTo>
                      <a:lnTo>
                        <a:pt x="25" y="148"/>
                      </a:lnTo>
                      <a:lnTo>
                        <a:pt x="25" y="148"/>
                      </a:lnTo>
                      <a:lnTo>
                        <a:pt x="24" y="149"/>
                      </a:lnTo>
                      <a:lnTo>
                        <a:pt x="24" y="150"/>
                      </a:lnTo>
                      <a:lnTo>
                        <a:pt x="21" y="151"/>
                      </a:lnTo>
                      <a:lnTo>
                        <a:pt x="19" y="151"/>
                      </a:lnTo>
                      <a:lnTo>
                        <a:pt x="16" y="152"/>
                      </a:lnTo>
                      <a:lnTo>
                        <a:pt x="16" y="152"/>
                      </a:lnTo>
                      <a:lnTo>
                        <a:pt x="16" y="154"/>
                      </a:lnTo>
                      <a:lnTo>
                        <a:pt x="16" y="155"/>
                      </a:lnTo>
                      <a:lnTo>
                        <a:pt x="15" y="156"/>
                      </a:lnTo>
                      <a:lnTo>
                        <a:pt x="14" y="157"/>
                      </a:lnTo>
                      <a:lnTo>
                        <a:pt x="14" y="157"/>
                      </a:lnTo>
                      <a:lnTo>
                        <a:pt x="12" y="157"/>
                      </a:lnTo>
                      <a:lnTo>
                        <a:pt x="10" y="156"/>
                      </a:lnTo>
                      <a:lnTo>
                        <a:pt x="9" y="154"/>
                      </a:lnTo>
                      <a:lnTo>
                        <a:pt x="9" y="152"/>
                      </a:lnTo>
                      <a:lnTo>
                        <a:pt x="9" y="152"/>
                      </a:lnTo>
                      <a:lnTo>
                        <a:pt x="4" y="149"/>
                      </a:lnTo>
                      <a:lnTo>
                        <a:pt x="2" y="148"/>
                      </a:lnTo>
                      <a:lnTo>
                        <a:pt x="0" y="146"/>
                      </a:lnTo>
                      <a:lnTo>
                        <a:pt x="0" y="146"/>
                      </a:lnTo>
                      <a:lnTo>
                        <a:pt x="0" y="144"/>
                      </a:lnTo>
                      <a:lnTo>
                        <a:pt x="1" y="142"/>
                      </a:lnTo>
                      <a:lnTo>
                        <a:pt x="2" y="141"/>
                      </a:lnTo>
                      <a:lnTo>
                        <a:pt x="4" y="140"/>
                      </a:lnTo>
                      <a:lnTo>
                        <a:pt x="8" y="140"/>
                      </a:lnTo>
                      <a:lnTo>
                        <a:pt x="12" y="142"/>
                      </a:lnTo>
                      <a:lnTo>
                        <a:pt x="12" y="142"/>
                      </a:lnTo>
                      <a:lnTo>
                        <a:pt x="13" y="142"/>
                      </a:lnTo>
                      <a:lnTo>
                        <a:pt x="13" y="141"/>
                      </a:lnTo>
                      <a:lnTo>
                        <a:pt x="14" y="139"/>
                      </a:lnTo>
                      <a:lnTo>
                        <a:pt x="14" y="136"/>
                      </a:lnTo>
                      <a:lnTo>
                        <a:pt x="14" y="134"/>
                      </a:lnTo>
                      <a:lnTo>
                        <a:pt x="14" y="134"/>
                      </a:lnTo>
                      <a:lnTo>
                        <a:pt x="16" y="134"/>
                      </a:lnTo>
                      <a:lnTo>
                        <a:pt x="18" y="134"/>
                      </a:lnTo>
                      <a:lnTo>
                        <a:pt x="18" y="134"/>
                      </a:lnTo>
                      <a:lnTo>
                        <a:pt x="22" y="132"/>
                      </a:lnTo>
                      <a:lnTo>
                        <a:pt x="24" y="128"/>
                      </a:lnTo>
                      <a:lnTo>
                        <a:pt x="29" y="122"/>
                      </a:lnTo>
                      <a:lnTo>
                        <a:pt x="29" y="122"/>
                      </a:lnTo>
                      <a:lnTo>
                        <a:pt x="28" y="116"/>
                      </a:lnTo>
                      <a:lnTo>
                        <a:pt x="26" y="114"/>
                      </a:lnTo>
                      <a:lnTo>
                        <a:pt x="20" y="112"/>
                      </a:lnTo>
                      <a:lnTo>
                        <a:pt x="20" y="112"/>
                      </a:lnTo>
                      <a:lnTo>
                        <a:pt x="21" y="110"/>
                      </a:lnTo>
                      <a:lnTo>
                        <a:pt x="22" y="109"/>
                      </a:lnTo>
                      <a:lnTo>
                        <a:pt x="24" y="109"/>
                      </a:lnTo>
                      <a:lnTo>
                        <a:pt x="26" y="109"/>
                      </a:lnTo>
                      <a:lnTo>
                        <a:pt x="26" y="109"/>
                      </a:lnTo>
                      <a:lnTo>
                        <a:pt x="27" y="108"/>
                      </a:lnTo>
                      <a:lnTo>
                        <a:pt x="27" y="108"/>
                      </a:lnTo>
                      <a:lnTo>
                        <a:pt x="32" y="108"/>
                      </a:lnTo>
                      <a:lnTo>
                        <a:pt x="33" y="109"/>
                      </a:lnTo>
                      <a:lnTo>
                        <a:pt x="34" y="110"/>
                      </a:lnTo>
                      <a:lnTo>
                        <a:pt x="34" y="110"/>
                      </a:lnTo>
                      <a:lnTo>
                        <a:pt x="37" y="109"/>
                      </a:lnTo>
                      <a:lnTo>
                        <a:pt x="38" y="108"/>
                      </a:lnTo>
                      <a:lnTo>
                        <a:pt x="39" y="107"/>
                      </a:lnTo>
                      <a:lnTo>
                        <a:pt x="40" y="105"/>
                      </a:lnTo>
                      <a:lnTo>
                        <a:pt x="40" y="100"/>
                      </a:lnTo>
                      <a:lnTo>
                        <a:pt x="41" y="94"/>
                      </a:lnTo>
                      <a:lnTo>
                        <a:pt x="41" y="94"/>
                      </a:lnTo>
                      <a:lnTo>
                        <a:pt x="45" y="94"/>
                      </a:lnTo>
                      <a:lnTo>
                        <a:pt x="45" y="94"/>
                      </a:lnTo>
                      <a:lnTo>
                        <a:pt x="45" y="92"/>
                      </a:lnTo>
                      <a:lnTo>
                        <a:pt x="44" y="91"/>
                      </a:lnTo>
                      <a:lnTo>
                        <a:pt x="42" y="89"/>
                      </a:lnTo>
                      <a:lnTo>
                        <a:pt x="40" y="87"/>
                      </a:lnTo>
                      <a:lnTo>
                        <a:pt x="40" y="86"/>
                      </a:lnTo>
                      <a:lnTo>
                        <a:pt x="41" y="83"/>
                      </a:lnTo>
                      <a:lnTo>
                        <a:pt x="41" y="83"/>
                      </a:lnTo>
                      <a:lnTo>
                        <a:pt x="42" y="84"/>
                      </a:lnTo>
                      <a:lnTo>
                        <a:pt x="43" y="83"/>
                      </a:lnTo>
                      <a:lnTo>
                        <a:pt x="45" y="81"/>
                      </a:lnTo>
                      <a:lnTo>
                        <a:pt x="45" y="81"/>
                      </a:lnTo>
                      <a:lnTo>
                        <a:pt x="47" y="82"/>
                      </a:lnTo>
                      <a:lnTo>
                        <a:pt x="47" y="83"/>
                      </a:lnTo>
                      <a:lnTo>
                        <a:pt x="47" y="83"/>
                      </a:lnTo>
                      <a:lnTo>
                        <a:pt x="47" y="83"/>
                      </a:lnTo>
                      <a:lnTo>
                        <a:pt x="48" y="82"/>
                      </a:lnTo>
                      <a:lnTo>
                        <a:pt x="49" y="80"/>
                      </a:lnTo>
                      <a:lnTo>
                        <a:pt x="51" y="79"/>
                      </a:lnTo>
                      <a:lnTo>
                        <a:pt x="54" y="79"/>
                      </a:lnTo>
                      <a:lnTo>
                        <a:pt x="54" y="79"/>
                      </a:lnTo>
                      <a:lnTo>
                        <a:pt x="54" y="75"/>
                      </a:lnTo>
                      <a:lnTo>
                        <a:pt x="53" y="73"/>
                      </a:lnTo>
                      <a:lnTo>
                        <a:pt x="51" y="71"/>
                      </a:lnTo>
                      <a:lnTo>
                        <a:pt x="51" y="67"/>
                      </a:lnTo>
                      <a:lnTo>
                        <a:pt x="51" y="67"/>
                      </a:lnTo>
                      <a:lnTo>
                        <a:pt x="57" y="62"/>
                      </a:lnTo>
                      <a:lnTo>
                        <a:pt x="59" y="58"/>
                      </a:lnTo>
                      <a:lnTo>
                        <a:pt x="59" y="51"/>
                      </a:lnTo>
                      <a:lnTo>
                        <a:pt x="59" y="51"/>
                      </a:lnTo>
                      <a:lnTo>
                        <a:pt x="62" y="51"/>
                      </a:lnTo>
                      <a:lnTo>
                        <a:pt x="67" y="50"/>
                      </a:lnTo>
                      <a:lnTo>
                        <a:pt x="71" y="48"/>
                      </a:lnTo>
                      <a:lnTo>
                        <a:pt x="74" y="47"/>
                      </a:lnTo>
                      <a:lnTo>
                        <a:pt x="75" y="45"/>
                      </a:lnTo>
                      <a:lnTo>
                        <a:pt x="75" y="45"/>
                      </a:lnTo>
                      <a:lnTo>
                        <a:pt x="77" y="43"/>
                      </a:lnTo>
                      <a:lnTo>
                        <a:pt x="82" y="41"/>
                      </a:lnTo>
                      <a:lnTo>
                        <a:pt x="84" y="40"/>
                      </a:lnTo>
                      <a:lnTo>
                        <a:pt x="85" y="38"/>
                      </a:lnTo>
                      <a:lnTo>
                        <a:pt x="85" y="35"/>
                      </a:lnTo>
                      <a:lnTo>
                        <a:pt x="83" y="33"/>
                      </a:lnTo>
                      <a:lnTo>
                        <a:pt x="83" y="33"/>
                      </a:lnTo>
                      <a:lnTo>
                        <a:pt x="83" y="32"/>
                      </a:lnTo>
                      <a:lnTo>
                        <a:pt x="84" y="31"/>
                      </a:lnTo>
                      <a:lnTo>
                        <a:pt x="87" y="31"/>
                      </a:lnTo>
                      <a:lnTo>
                        <a:pt x="92" y="33"/>
                      </a:lnTo>
                      <a:lnTo>
                        <a:pt x="92" y="33"/>
                      </a:lnTo>
                      <a:lnTo>
                        <a:pt x="94" y="32"/>
                      </a:lnTo>
                      <a:lnTo>
                        <a:pt x="94" y="31"/>
                      </a:lnTo>
                      <a:lnTo>
                        <a:pt x="92" y="28"/>
                      </a:lnTo>
                      <a:lnTo>
                        <a:pt x="91" y="25"/>
                      </a:lnTo>
                      <a:lnTo>
                        <a:pt x="92" y="21"/>
                      </a:lnTo>
                      <a:lnTo>
                        <a:pt x="92" y="21"/>
                      </a:lnTo>
                      <a:lnTo>
                        <a:pt x="98" y="21"/>
                      </a:lnTo>
                      <a:lnTo>
                        <a:pt x="100" y="20"/>
                      </a:lnTo>
                      <a:lnTo>
                        <a:pt x="100" y="19"/>
                      </a:lnTo>
                      <a:lnTo>
                        <a:pt x="100" y="15"/>
                      </a:lnTo>
                      <a:lnTo>
                        <a:pt x="99" y="11"/>
                      </a:lnTo>
                      <a:lnTo>
                        <a:pt x="99" y="11"/>
                      </a:lnTo>
                      <a:lnTo>
                        <a:pt x="103" y="11"/>
                      </a:lnTo>
                      <a:lnTo>
                        <a:pt x="107" y="11"/>
                      </a:lnTo>
                      <a:lnTo>
                        <a:pt x="108" y="11"/>
                      </a:lnTo>
                      <a:lnTo>
                        <a:pt x="109" y="12"/>
                      </a:lnTo>
                      <a:lnTo>
                        <a:pt x="110" y="13"/>
                      </a:lnTo>
                      <a:lnTo>
                        <a:pt x="110" y="15"/>
                      </a:lnTo>
                      <a:lnTo>
                        <a:pt x="110" y="15"/>
                      </a:lnTo>
                      <a:lnTo>
                        <a:pt x="112" y="14"/>
                      </a:lnTo>
                      <a:lnTo>
                        <a:pt x="113" y="12"/>
                      </a:lnTo>
                      <a:lnTo>
                        <a:pt x="113" y="11"/>
                      </a:lnTo>
                      <a:lnTo>
                        <a:pt x="112" y="9"/>
                      </a:lnTo>
                      <a:lnTo>
                        <a:pt x="111" y="5"/>
                      </a:lnTo>
                      <a:lnTo>
                        <a:pt x="111" y="3"/>
                      </a:lnTo>
                      <a:lnTo>
                        <a:pt x="112" y="0"/>
                      </a:lnTo>
                      <a:lnTo>
                        <a:pt x="112" y="0"/>
                      </a:lnTo>
                      <a:lnTo>
                        <a:pt x="115" y="0"/>
                      </a:lnTo>
                      <a:lnTo>
                        <a:pt x="116" y="1"/>
                      </a:lnTo>
                      <a:lnTo>
                        <a:pt x="117" y="3"/>
                      </a:lnTo>
                      <a:lnTo>
                        <a:pt x="117" y="3"/>
                      </a:lnTo>
                      <a:lnTo>
                        <a:pt x="119" y="2"/>
                      </a:lnTo>
                      <a:lnTo>
                        <a:pt x="120" y="2"/>
                      </a:lnTo>
                      <a:lnTo>
                        <a:pt x="121" y="0"/>
                      </a:lnTo>
                      <a:lnTo>
                        <a:pt x="121" y="0"/>
                      </a:lnTo>
                      <a:lnTo>
                        <a:pt x="125" y="2"/>
                      </a:lnTo>
                      <a:lnTo>
                        <a:pt x="127" y="5"/>
                      </a:lnTo>
                      <a:lnTo>
                        <a:pt x="129" y="8"/>
                      </a:lnTo>
                      <a:lnTo>
                        <a:pt x="132" y="11"/>
                      </a:lnTo>
                      <a:lnTo>
                        <a:pt x="132" y="11"/>
                      </a:lnTo>
                      <a:close/>
                      <a:moveTo>
                        <a:pt x="59" y="79"/>
                      </a:moveTo>
                      <a:lnTo>
                        <a:pt x="59" y="79"/>
                      </a:lnTo>
                      <a:lnTo>
                        <a:pt x="62" y="79"/>
                      </a:lnTo>
                      <a:lnTo>
                        <a:pt x="64" y="78"/>
                      </a:lnTo>
                      <a:lnTo>
                        <a:pt x="65" y="76"/>
                      </a:lnTo>
                      <a:lnTo>
                        <a:pt x="64" y="75"/>
                      </a:lnTo>
                      <a:lnTo>
                        <a:pt x="63" y="74"/>
                      </a:lnTo>
                      <a:lnTo>
                        <a:pt x="61" y="74"/>
                      </a:lnTo>
                      <a:lnTo>
                        <a:pt x="60" y="75"/>
                      </a:lnTo>
                      <a:lnTo>
                        <a:pt x="59" y="79"/>
                      </a:lnTo>
                      <a:lnTo>
                        <a:pt x="59"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1" name="Freeform 24"/>
                <p:cNvSpPr>
                  <a:spLocks/>
                </p:cNvSpPr>
                <p:nvPr/>
              </p:nvSpPr>
              <p:spPr bwMode="auto">
                <a:xfrm>
                  <a:off x="1274763" y="2124075"/>
                  <a:ext cx="158750" cy="147638"/>
                </a:xfrm>
                <a:custGeom>
                  <a:avLst/>
                  <a:gdLst>
                    <a:gd name="T0" fmla="*/ 46 w 100"/>
                    <a:gd name="T1" fmla="*/ 34 h 93"/>
                    <a:gd name="T2" fmla="*/ 49 w 100"/>
                    <a:gd name="T3" fmla="*/ 34 h 93"/>
                    <a:gd name="T4" fmla="*/ 53 w 100"/>
                    <a:gd name="T5" fmla="*/ 35 h 93"/>
                    <a:gd name="T6" fmla="*/ 57 w 100"/>
                    <a:gd name="T7" fmla="*/ 30 h 93"/>
                    <a:gd name="T8" fmla="*/ 61 w 100"/>
                    <a:gd name="T9" fmla="*/ 26 h 93"/>
                    <a:gd name="T10" fmla="*/ 64 w 100"/>
                    <a:gd name="T11" fmla="*/ 22 h 93"/>
                    <a:gd name="T12" fmla="*/ 72 w 100"/>
                    <a:gd name="T13" fmla="*/ 16 h 93"/>
                    <a:gd name="T14" fmla="*/ 73 w 100"/>
                    <a:gd name="T15" fmla="*/ 10 h 93"/>
                    <a:gd name="T16" fmla="*/ 86 w 100"/>
                    <a:gd name="T17" fmla="*/ 14 h 93"/>
                    <a:gd name="T18" fmla="*/ 87 w 100"/>
                    <a:gd name="T19" fmla="*/ 14 h 93"/>
                    <a:gd name="T20" fmla="*/ 83 w 100"/>
                    <a:gd name="T21" fmla="*/ 8 h 93"/>
                    <a:gd name="T22" fmla="*/ 89 w 100"/>
                    <a:gd name="T23" fmla="*/ 2 h 93"/>
                    <a:gd name="T24" fmla="*/ 94 w 100"/>
                    <a:gd name="T25" fmla="*/ 3 h 93"/>
                    <a:gd name="T26" fmla="*/ 93 w 100"/>
                    <a:gd name="T27" fmla="*/ 14 h 93"/>
                    <a:gd name="T28" fmla="*/ 96 w 100"/>
                    <a:gd name="T29" fmla="*/ 14 h 93"/>
                    <a:gd name="T30" fmla="*/ 99 w 100"/>
                    <a:gd name="T31" fmla="*/ 11 h 93"/>
                    <a:gd name="T32" fmla="*/ 99 w 100"/>
                    <a:gd name="T33" fmla="*/ 16 h 93"/>
                    <a:gd name="T34" fmla="*/ 95 w 100"/>
                    <a:gd name="T35" fmla="*/ 22 h 93"/>
                    <a:gd name="T36" fmla="*/ 86 w 100"/>
                    <a:gd name="T37" fmla="*/ 24 h 93"/>
                    <a:gd name="T38" fmla="*/ 84 w 100"/>
                    <a:gd name="T39" fmla="*/ 26 h 93"/>
                    <a:gd name="T40" fmla="*/ 83 w 100"/>
                    <a:gd name="T41" fmla="*/ 28 h 93"/>
                    <a:gd name="T42" fmla="*/ 75 w 100"/>
                    <a:gd name="T43" fmla="*/ 33 h 93"/>
                    <a:gd name="T44" fmla="*/ 75 w 100"/>
                    <a:gd name="T45" fmla="*/ 36 h 93"/>
                    <a:gd name="T46" fmla="*/ 75 w 100"/>
                    <a:gd name="T47" fmla="*/ 40 h 93"/>
                    <a:gd name="T48" fmla="*/ 68 w 100"/>
                    <a:gd name="T49" fmla="*/ 42 h 93"/>
                    <a:gd name="T50" fmla="*/ 66 w 100"/>
                    <a:gd name="T51" fmla="*/ 47 h 93"/>
                    <a:gd name="T52" fmla="*/ 64 w 100"/>
                    <a:gd name="T53" fmla="*/ 49 h 93"/>
                    <a:gd name="T54" fmla="*/ 59 w 100"/>
                    <a:gd name="T55" fmla="*/ 53 h 93"/>
                    <a:gd name="T56" fmla="*/ 55 w 100"/>
                    <a:gd name="T57" fmla="*/ 54 h 93"/>
                    <a:gd name="T58" fmla="*/ 53 w 100"/>
                    <a:gd name="T59" fmla="*/ 57 h 93"/>
                    <a:gd name="T60" fmla="*/ 43 w 100"/>
                    <a:gd name="T61" fmla="*/ 55 h 93"/>
                    <a:gd name="T62" fmla="*/ 39 w 100"/>
                    <a:gd name="T63" fmla="*/ 66 h 93"/>
                    <a:gd name="T64" fmla="*/ 35 w 100"/>
                    <a:gd name="T65" fmla="*/ 71 h 93"/>
                    <a:gd name="T66" fmla="*/ 27 w 100"/>
                    <a:gd name="T67" fmla="*/ 71 h 93"/>
                    <a:gd name="T68" fmla="*/ 21 w 100"/>
                    <a:gd name="T69" fmla="*/ 75 h 93"/>
                    <a:gd name="T70" fmla="*/ 20 w 100"/>
                    <a:gd name="T71" fmla="*/ 80 h 93"/>
                    <a:gd name="T72" fmla="*/ 19 w 100"/>
                    <a:gd name="T73" fmla="*/ 85 h 93"/>
                    <a:gd name="T74" fmla="*/ 14 w 100"/>
                    <a:gd name="T75" fmla="*/ 85 h 93"/>
                    <a:gd name="T76" fmla="*/ 14 w 100"/>
                    <a:gd name="T77" fmla="*/ 92 h 93"/>
                    <a:gd name="T78" fmla="*/ 12 w 100"/>
                    <a:gd name="T79" fmla="*/ 93 h 93"/>
                    <a:gd name="T80" fmla="*/ 7 w 100"/>
                    <a:gd name="T81" fmla="*/ 89 h 93"/>
                    <a:gd name="T82" fmla="*/ 1 w 100"/>
                    <a:gd name="T83" fmla="*/ 80 h 93"/>
                    <a:gd name="T84" fmla="*/ 0 w 100"/>
                    <a:gd name="T85" fmla="*/ 76 h 93"/>
                    <a:gd name="T86" fmla="*/ 7 w 100"/>
                    <a:gd name="T87" fmla="*/ 73 h 93"/>
                    <a:gd name="T88" fmla="*/ 7 w 100"/>
                    <a:gd name="T89" fmla="*/ 69 h 93"/>
                    <a:gd name="T90" fmla="*/ 17 w 100"/>
                    <a:gd name="T91" fmla="*/ 64 h 93"/>
                    <a:gd name="T92" fmla="*/ 17 w 100"/>
                    <a:gd name="T93" fmla="*/ 60 h 93"/>
                    <a:gd name="T94" fmla="*/ 22 w 100"/>
                    <a:gd name="T95" fmla="*/ 57 h 93"/>
                    <a:gd name="T96" fmla="*/ 32 w 100"/>
                    <a:gd name="T97" fmla="*/ 53 h 93"/>
                    <a:gd name="T98" fmla="*/ 35 w 100"/>
                    <a:gd name="T99" fmla="*/ 53 h 93"/>
                    <a:gd name="T100" fmla="*/ 38 w 100"/>
                    <a:gd name="T101" fmla="*/ 55 h 93"/>
                    <a:gd name="T102" fmla="*/ 42 w 100"/>
                    <a:gd name="T103" fmla="*/ 49 h 93"/>
                    <a:gd name="T104" fmla="*/ 45 w 100"/>
                    <a:gd name="T105" fmla="*/ 48 h 93"/>
                    <a:gd name="T106" fmla="*/ 48 w 100"/>
                    <a:gd name="T107" fmla="*/ 43 h 93"/>
                    <a:gd name="T108" fmla="*/ 51 w 100"/>
                    <a:gd name="T109" fmla="*/ 38 h 93"/>
                    <a:gd name="T110" fmla="*/ 49 w 100"/>
                    <a:gd name="T111" fmla="*/ 3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 h="93">
                      <a:moveTo>
                        <a:pt x="47" y="35"/>
                      </a:moveTo>
                      <a:lnTo>
                        <a:pt x="47" y="35"/>
                      </a:lnTo>
                      <a:lnTo>
                        <a:pt x="46" y="34"/>
                      </a:lnTo>
                      <a:lnTo>
                        <a:pt x="47" y="33"/>
                      </a:lnTo>
                      <a:lnTo>
                        <a:pt x="49" y="33"/>
                      </a:lnTo>
                      <a:lnTo>
                        <a:pt x="49" y="34"/>
                      </a:lnTo>
                      <a:lnTo>
                        <a:pt x="51" y="35"/>
                      </a:lnTo>
                      <a:lnTo>
                        <a:pt x="51" y="35"/>
                      </a:lnTo>
                      <a:lnTo>
                        <a:pt x="53" y="35"/>
                      </a:lnTo>
                      <a:lnTo>
                        <a:pt x="55" y="33"/>
                      </a:lnTo>
                      <a:lnTo>
                        <a:pt x="57" y="30"/>
                      </a:lnTo>
                      <a:lnTo>
                        <a:pt x="57" y="30"/>
                      </a:lnTo>
                      <a:lnTo>
                        <a:pt x="61" y="28"/>
                      </a:lnTo>
                      <a:lnTo>
                        <a:pt x="61" y="28"/>
                      </a:lnTo>
                      <a:lnTo>
                        <a:pt x="61" y="26"/>
                      </a:lnTo>
                      <a:lnTo>
                        <a:pt x="61" y="24"/>
                      </a:lnTo>
                      <a:lnTo>
                        <a:pt x="61" y="24"/>
                      </a:lnTo>
                      <a:lnTo>
                        <a:pt x="64" y="22"/>
                      </a:lnTo>
                      <a:lnTo>
                        <a:pt x="68" y="20"/>
                      </a:lnTo>
                      <a:lnTo>
                        <a:pt x="70" y="19"/>
                      </a:lnTo>
                      <a:lnTo>
                        <a:pt x="72" y="16"/>
                      </a:lnTo>
                      <a:lnTo>
                        <a:pt x="73" y="14"/>
                      </a:lnTo>
                      <a:lnTo>
                        <a:pt x="73" y="10"/>
                      </a:lnTo>
                      <a:lnTo>
                        <a:pt x="73" y="10"/>
                      </a:lnTo>
                      <a:lnTo>
                        <a:pt x="77" y="10"/>
                      </a:lnTo>
                      <a:lnTo>
                        <a:pt x="81" y="11"/>
                      </a:lnTo>
                      <a:lnTo>
                        <a:pt x="86" y="14"/>
                      </a:lnTo>
                      <a:lnTo>
                        <a:pt x="86" y="14"/>
                      </a:lnTo>
                      <a:lnTo>
                        <a:pt x="87" y="14"/>
                      </a:lnTo>
                      <a:lnTo>
                        <a:pt x="87" y="14"/>
                      </a:lnTo>
                      <a:lnTo>
                        <a:pt x="87" y="12"/>
                      </a:lnTo>
                      <a:lnTo>
                        <a:pt x="85" y="9"/>
                      </a:lnTo>
                      <a:lnTo>
                        <a:pt x="83" y="8"/>
                      </a:lnTo>
                      <a:lnTo>
                        <a:pt x="83" y="8"/>
                      </a:lnTo>
                      <a:lnTo>
                        <a:pt x="87" y="4"/>
                      </a:lnTo>
                      <a:lnTo>
                        <a:pt x="89" y="2"/>
                      </a:lnTo>
                      <a:lnTo>
                        <a:pt x="90" y="0"/>
                      </a:lnTo>
                      <a:lnTo>
                        <a:pt x="90" y="0"/>
                      </a:lnTo>
                      <a:lnTo>
                        <a:pt x="94" y="3"/>
                      </a:lnTo>
                      <a:lnTo>
                        <a:pt x="95" y="6"/>
                      </a:lnTo>
                      <a:lnTo>
                        <a:pt x="94" y="10"/>
                      </a:lnTo>
                      <a:lnTo>
                        <a:pt x="93" y="14"/>
                      </a:lnTo>
                      <a:lnTo>
                        <a:pt x="93" y="14"/>
                      </a:lnTo>
                      <a:lnTo>
                        <a:pt x="95" y="15"/>
                      </a:lnTo>
                      <a:lnTo>
                        <a:pt x="96" y="14"/>
                      </a:lnTo>
                      <a:lnTo>
                        <a:pt x="97" y="10"/>
                      </a:lnTo>
                      <a:lnTo>
                        <a:pt x="97" y="10"/>
                      </a:lnTo>
                      <a:lnTo>
                        <a:pt x="99" y="11"/>
                      </a:lnTo>
                      <a:lnTo>
                        <a:pt x="100" y="13"/>
                      </a:lnTo>
                      <a:lnTo>
                        <a:pt x="100" y="14"/>
                      </a:lnTo>
                      <a:lnTo>
                        <a:pt x="99" y="16"/>
                      </a:lnTo>
                      <a:lnTo>
                        <a:pt x="97" y="20"/>
                      </a:lnTo>
                      <a:lnTo>
                        <a:pt x="95" y="22"/>
                      </a:lnTo>
                      <a:lnTo>
                        <a:pt x="95" y="22"/>
                      </a:lnTo>
                      <a:lnTo>
                        <a:pt x="92" y="22"/>
                      </a:lnTo>
                      <a:lnTo>
                        <a:pt x="89" y="22"/>
                      </a:lnTo>
                      <a:lnTo>
                        <a:pt x="86" y="24"/>
                      </a:lnTo>
                      <a:lnTo>
                        <a:pt x="86" y="24"/>
                      </a:lnTo>
                      <a:lnTo>
                        <a:pt x="84" y="24"/>
                      </a:lnTo>
                      <a:lnTo>
                        <a:pt x="84" y="26"/>
                      </a:lnTo>
                      <a:lnTo>
                        <a:pt x="84" y="27"/>
                      </a:lnTo>
                      <a:lnTo>
                        <a:pt x="83" y="28"/>
                      </a:lnTo>
                      <a:lnTo>
                        <a:pt x="83" y="28"/>
                      </a:lnTo>
                      <a:lnTo>
                        <a:pt x="79" y="30"/>
                      </a:lnTo>
                      <a:lnTo>
                        <a:pt x="77" y="31"/>
                      </a:lnTo>
                      <a:lnTo>
                        <a:pt x="75" y="33"/>
                      </a:lnTo>
                      <a:lnTo>
                        <a:pt x="75" y="33"/>
                      </a:lnTo>
                      <a:lnTo>
                        <a:pt x="75" y="34"/>
                      </a:lnTo>
                      <a:lnTo>
                        <a:pt x="75" y="36"/>
                      </a:lnTo>
                      <a:lnTo>
                        <a:pt x="75" y="39"/>
                      </a:lnTo>
                      <a:lnTo>
                        <a:pt x="75" y="40"/>
                      </a:lnTo>
                      <a:lnTo>
                        <a:pt x="75" y="40"/>
                      </a:lnTo>
                      <a:lnTo>
                        <a:pt x="72" y="41"/>
                      </a:lnTo>
                      <a:lnTo>
                        <a:pt x="68" y="42"/>
                      </a:lnTo>
                      <a:lnTo>
                        <a:pt x="68" y="42"/>
                      </a:lnTo>
                      <a:lnTo>
                        <a:pt x="67" y="44"/>
                      </a:lnTo>
                      <a:lnTo>
                        <a:pt x="67" y="45"/>
                      </a:lnTo>
                      <a:lnTo>
                        <a:pt x="66" y="47"/>
                      </a:lnTo>
                      <a:lnTo>
                        <a:pt x="65" y="48"/>
                      </a:lnTo>
                      <a:lnTo>
                        <a:pt x="65" y="48"/>
                      </a:lnTo>
                      <a:lnTo>
                        <a:pt x="64" y="49"/>
                      </a:lnTo>
                      <a:lnTo>
                        <a:pt x="61" y="50"/>
                      </a:lnTo>
                      <a:lnTo>
                        <a:pt x="60" y="51"/>
                      </a:lnTo>
                      <a:lnTo>
                        <a:pt x="59" y="53"/>
                      </a:lnTo>
                      <a:lnTo>
                        <a:pt x="59" y="53"/>
                      </a:lnTo>
                      <a:lnTo>
                        <a:pt x="57" y="54"/>
                      </a:lnTo>
                      <a:lnTo>
                        <a:pt x="55" y="54"/>
                      </a:lnTo>
                      <a:lnTo>
                        <a:pt x="54" y="55"/>
                      </a:lnTo>
                      <a:lnTo>
                        <a:pt x="53" y="57"/>
                      </a:lnTo>
                      <a:lnTo>
                        <a:pt x="53" y="57"/>
                      </a:lnTo>
                      <a:lnTo>
                        <a:pt x="48" y="55"/>
                      </a:lnTo>
                      <a:lnTo>
                        <a:pt x="43" y="55"/>
                      </a:lnTo>
                      <a:lnTo>
                        <a:pt x="43" y="55"/>
                      </a:lnTo>
                      <a:lnTo>
                        <a:pt x="41" y="57"/>
                      </a:lnTo>
                      <a:lnTo>
                        <a:pt x="39" y="62"/>
                      </a:lnTo>
                      <a:lnTo>
                        <a:pt x="39" y="66"/>
                      </a:lnTo>
                      <a:lnTo>
                        <a:pt x="39" y="71"/>
                      </a:lnTo>
                      <a:lnTo>
                        <a:pt x="39" y="71"/>
                      </a:lnTo>
                      <a:lnTo>
                        <a:pt x="35" y="71"/>
                      </a:lnTo>
                      <a:lnTo>
                        <a:pt x="32" y="72"/>
                      </a:lnTo>
                      <a:lnTo>
                        <a:pt x="31" y="72"/>
                      </a:lnTo>
                      <a:lnTo>
                        <a:pt x="27" y="71"/>
                      </a:lnTo>
                      <a:lnTo>
                        <a:pt x="27" y="71"/>
                      </a:lnTo>
                      <a:lnTo>
                        <a:pt x="24" y="73"/>
                      </a:lnTo>
                      <a:lnTo>
                        <a:pt x="21" y="75"/>
                      </a:lnTo>
                      <a:lnTo>
                        <a:pt x="21" y="75"/>
                      </a:lnTo>
                      <a:lnTo>
                        <a:pt x="20" y="77"/>
                      </a:lnTo>
                      <a:lnTo>
                        <a:pt x="20" y="80"/>
                      </a:lnTo>
                      <a:lnTo>
                        <a:pt x="20" y="83"/>
                      </a:lnTo>
                      <a:lnTo>
                        <a:pt x="19" y="85"/>
                      </a:lnTo>
                      <a:lnTo>
                        <a:pt x="19" y="85"/>
                      </a:lnTo>
                      <a:lnTo>
                        <a:pt x="16" y="85"/>
                      </a:lnTo>
                      <a:lnTo>
                        <a:pt x="14" y="85"/>
                      </a:lnTo>
                      <a:lnTo>
                        <a:pt x="14" y="85"/>
                      </a:lnTo>
                      <a:lnTo>
                        <a:pt x="14" y="87"/>
                      </a:lnTo>
                      <a:lnTo>
                        <a:pt x="14" y="90"/>
                      </a:lnTo>
                      <a:lnTo>
                        <a:pt x="14" y="92"/>
                      </a:lnTo>
                      <a:lnTo>
                        <a:pt x="13" y="93"/>
                      </a:lnTo>
                      <a:lnTo>
                        <a:pt x="12" y="93"/>
                      </a:lnTo>
                      <a:lnTo>
                        <a:pt x="12" y="93"/>
                      </a:lnTo>
                      <a:lnTo>
                        <a:pt x="10" y="93"/>
                      </a:lnTo>
                      <a:lnTo>
                        <a:pt x="8" y="92"/>
                      </a:lnTo>
                      <a:lnTo>
                        <a:pt x="7" y="89"/>
                      </a:lnTo>
                      <a:lnTo>
                        <a:pt x="7" y="89"/>
                      </a:lnTo>
                      <a:lnTo>
                        <a:pt x="4" y="85"/>
                      </a:lnTo>
                      <a:lnTo>
                        <a:pt x="1" y="80"/>
                      </a:lnTo>
                      <a:lnTo>
                        <a:pt x="1" y="80"/>
                      </a:lnTo>
                      <a:lnTo>
                        <a:pt x="0" y="79"/>
                      </a:lnTo>
                      <a:lnTo>
                        <a:pt x="0" y="76"/>
                      </a:lnTo>
                      <a:lnTo>
                        <a:pt x="2" y="75"/>
                      </a:lnTo>
                      <a:lnTo>
                        <a:pt x="5" y="74"/>
                      </a:lnTo>
                      <a:lnTo>
                        <a:pt x="7" y="73"/>
                      </a:lnTo>
                      <a:lnTo>
                        <a:pt x="7" y="73"/>
                      </a:lnTo>
                      <a:lnTo>
                        <a:pt x="7" y="71"/>
                      </a:lnTo>
                      <a:lnTo>
                        <a:pt x="7" y="69"/>
                      </a:lnTo>
                      <a:lnTo>
                        <a:pt x="7" y="69"/>
                      </a:lnTo>
                      <a:lnTo>
                        <a:pt x="12" y="66"/>
                      </a:lnTo>
                      <a:lnTo>
                        <a:pt x="17" y="64"/>
                      </a:lnTo>
                      <a:lnTo>
                        <a:pt x="17" y="64"/>
                      </a:lnTo>
                      <a:lnTo>
                        <a:pt x="16" y="62"/>
                      </a:lnTo>
                      <a:lnTo>
                        <a:pt x="17" y="60"/>
                      </a:lnTo>
                      <a:lnTo>
                        <a:pt x="19" y="55"/>
                      </a:lnTo>
                      <a:lnTo>
                        <a:pt x="19" y="55"/>
                      </a:lnTo>
                      <a:lnTo>
                        <a:pt x="22" y="57"/>
                      </a:lnTo>
                      <a:lnTo>
                        <a:pt x="27" y="57"/>
                      </a:lnTo>
                      <a:lnTo>
                        <a:pt x="27" y="57"/>
                      </a:lnTo>
                      <a:lnTo>
                        <a:pt x="32" y="53"/>
                      </a:lnTo>
                      <a:lnTo>
                        <a:pt x="33" y="53"/>
                      </a:lnTo>
                      <a:lnTo>
                        <a:pt x="34" y="52"/>
                      </a:lnTo>
                      <a:lnTo>
                        <a:pt x="35" y="53"/>
                      </a:lnTo>
                      <a:lnTo>
                        <a:pt x="37" y="55"/>
                      </a:lnTo>
                      <a:lnTo>
                        <a:pt x="37" y="55"/>
                      </a:lnTo>
                      <a:lnTo>
                        <a:pt x="38" y="55"/>
                      </a:lnTo>
                      <a:lnTo>
                        <a:pt x="39" y="54"/>
                      </a:lnTo>
                      <a:lnTo>
                        <a:pt x="41" y="51"/>
                      </a:lnTo>
                      <a:lnTo>
                        <a:pt x="42" y="49"/>
                      </a:lnTo>
                      <a:lnTo>
                        <a:pt x="43" y="48"/>
                      </a:lnTo>
                      <a:lnTo>
                        <a:pt x="45" y="48"/>
                      </a:lnTo>
                      <a:lnTo>
                        <a:pt x="45" y="48"/>
                      </a:lnTo>
                      <a:lnTo>
                        <a:pt x="45" y="46"/>
                      </a:lnTo>
                      <a:lnTo>
                        <a:pt x="46" y="44"/>
                      </a:lnTo>
                      <a:lnTo>
                        <a:pt x="48" y="43"/>
                      </a:lnTo>
                      <a:lnTo>
                        <a:pt x="51" y="42"/>
                      </a:lnTo>
                      <a:lnTo>
                        <a:pt x="51" y="42"/>
                      </a:lnTo>
                      <a:lnTo>
                        <a:pt x="51" y="38"/>
                      </a:lnTo>
                      <a:lnTo>
                        <a:pt x="51" y="38"/>
                      </a:lnTo>
                      <a:lnTo>
                        <a:pt x="51" y="36"/>
                      </a:lnTo>
                      <a:lnTo>
                        <a:pt x="49" y="35"/>
                      </a:lnTo>
                      <a:lnTo>
                        <a:pt x="47" y="35"/>
                      </a:lnTo>
                      <a:lnTo>
                        <a:pt x="47"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2" name="Freeform 25"/>
                <p:cNvSpPr>
                  <a:spLocks noEditPoints="1"/>
                </p:cNvSpPr>
                <p:nvPr/>
              </p:nvSpPr>
              <p:spPr bwMode="auto">
                <a:xfrm>
                  <a:off x="1428750" y="1974850"/>
                  <a:ext cx="266700" cy="157163"/>
                </a:xfrm>
                <a:custGeom>
                  <a:avLst/>
                  <a:gdLst>
                    <a:gd name="T0" fmla="*/ 14 w 168"/>
                    <a:gd name="T1" fmla="*/ 89 h 99"/>
                    <a:gd name="T2" fmla="*/ 20 w 168"/>
                    <a:gd name="T3" fmla="*/ 87 h 99"/>
                    <a:gd name="T4" fmla="*/ 14 w 168"/>
                    <a:gd name="T5" fmla="*/ 80 h 99"/>
                    <a:gd name="T6" fmla="*/ 8 w 168"/>
                    <a:gd name="T7" fmla="*/ 88 h 99"/>
                    <a:gd name="T8" fmla="*/ 6 w 168"/>
                    <a:gd name="T9" fmla="*/ 81 h 99"/>
                    <a:gd name="T10" fmla="*/ 0 w 168"/>
                    <a:gd name="T11" fmla="*/ 75 h 99"/>
                    <a:gd name="T12" fmla="*/ 7 w 168"/>
                    <a:gd name="T13" fmla="*/ 73 h 99"/>
                    <a:gd name="T14" fmla="*/ 11 w 168"/>
                    <a:gd name="T15" fmla="*/ 75 h 99"/>
                    <a:gd name="T16" fmla="*/ 23 w 168"/>
                    <a:gd name="T17" fmla="*/ 73 h 99"/>
                    <a:gd name="T18" fmla="*/ 33 w 168"/>
                    <a:gd name="T19" fmla="*/ 64 h 99"/>
                    <a:gd name="T20" fmla="*/ 41 w 168"/>
                    <a:gd name="T21" fmla="*/ 66 h 99"/>
                    <a:gd name="T22" fmla="*/ 46 w 168"/>
                    <a:gd name="T23" fmla="*/ 58 h 99"/>
                    <a:gd name="T24" fmla="*/ 52 w 168"/>
                    <a:gd name="T25" fmla="*/ 58 h 99"/>
                    <a:gd name="T26" fmla="*/ 45 w 168"/>
                    <a:gd name="T27" fmla="*/ 64 h 99"/>
                    <a:gd name="T28" fmla="*/ 54 w 168"/>
                    <a:gd name="T29" fmla="*/ 66 h 99"/>
                    <a:gd name="T30" fmla="*/ 61 w 168"/>
                    <a:gd name="T31" fmla="*/ 60 h 99"/>
                    <a:gd name="T32" fmla="*/ 69 w 168"/>
                    <a:gd name="T33" fmla="*/ 56 h 99"/>
                    <a:gd name="T34" fmla="*/ 74 w 168"/>
                    <a:gd name="T35" fmla="*/ 47 h 99"/>
                    <a:gd name="T36" fmla="*/ 85 w 168"/>
                    <a:gd name="T37" fmla="*/ 37 h 99"/>
                    <a:gd name="T38" fmla="*/ 90 w 168"/>
                    <a:gd name="T39" fmla="*/ 35 h 99"/>
                    <a:gd name="T40" fmla="*/ 98 w 168"/>
                    <a:gd name="T41" fmla="*/ 31 h 99"/>
                    <a:gd name="T42" fmla="*/ 116 w 168"/>
                    <a:gd name="T43" fmla="*/ 28 h 99"/>
                    <a:gd name="T44" fmla="*/ 129 w 168"/>
                    <a:gd name="T45" fmla="*/ 20 h 99"/>
                    <a:gd name="T46" fmla="*/ 140 w 168"/>
                    <a:gd name="T47" fmla="*/ 12 h 99"/>
                    <a:gd name="T48" fmla="*/ 142 w 168"/>
                    <a:gd name="T49" fmla="*/ 5 h 99"/>
                    <a:gd name="T50" fmla="*/ 149 w 168"/>
                    <a:gd name="T51" fmla="*/ 11 h 99"/>
                    <a:gd name="T52" fmla="*/ 156 w 168"/>
                    <a:gd name="T53" fmla="*/ 6 h 99"/>
                    <a:gd name="T54" fmla="*/ 161 w 168"/>
                    <a:gd name="T55" fmla="*/ 12 h 99"/>
                    <a:gd name="T56" fmla="*/ 165 w 168"/>
                    <a:gd name="T57" fmla="*/ 0 h 99"/>
                    <a:gd name="T58" fmla="*/ 164 w 168"/>
                    <a:gd name="T59" fmla="*/ 14 h 99"/>
                    <a:gd name="T60" fmla="*/ 155 w 168"/>
                    <a:gd name="T61" fmla="*/ 24 h 99"/>
                    <a:gd name="T62" fmla="*/ 143 w 168"/>
                    <a:gd name="T63" fmla="*/ 32 h 99"/>
                    <a:gd name="T64" fmla="*/ 134 w 168"/>
                    <a:gd name="T65" fmla="*/ 37 h 99"/>
                    <a:gd name="T66" fmla="*/ 119 w 168"/>
                    <a:gd name="T67" fmla="*/ 48 h 99"/>
                    <a:gd name="T68" fmla="*/ 108 w 168"/>
                    <a:gd name="T69" fmla="*/ 51 h 99"/>
                    <a:gd name="T70" fmla="*/ 104 w 168"/>
                    <a:gd name="T71" fmla="*/ 56 h 99"/>
                    <a:gd name="T72" fmla="*/ 99 w 168"/>
                    <a:gd name="T73" fmla="*/ 57 h 99"/>
                    <a:gd name="T74" fmla="*/ 83 w 168"/>
                    <a:gd name="T75" fmla="*/ 57 h 99"/>
                    <a:gd name="T76" fmla="*/ 79 w 168"/>
                    <a:gd name="T77" fmla="*/ 64 h 99"/>
                    <a:gd name="T78" fmla="*/ 69 w 168"/>
                    <a:gd name="T79" fmla="*/ 66 h 99"/>
                    <a:gd name="T80" fmla="*/ 67 w 168"/>
                    <a:gd name="T81" fmla="*/ 73 h 99"/>
                    <a:gd name="T82" fmla="*/ 54 w 168"/>
                    <a:gd name="T83" fmla="*/ 77 h 99"/>
                    <a:gd name="T84" fmla="*/ 51 w 168"/>
                    <a:gd name="T85" fmla="*/ 84 h 99"/>
                    <a:gd name="T86" fmla="*/ 29 w 168"/>
                    <a:gd name="T87" fmla="*/ 96 h 99"/>
                    <a:gd name="T88" fmla="*/ 23 w 168"/>
                    <a:gd name="T89" fmla="*/ 90 h 99"/>
                    <a:gd name="T90" fmla="*/ 20 w 168"/>
                    <a:gd name="T91" fmla="*/ 96 h 99"/>
                    <a:gd name="T92" fmla="*/ 10 w 168"/>
                    <a:gd name="T93" fmla="*/ 99 h 99"/>
                    <a:gd name="T94" fmla="*/ 13 w 168"/>
                    <a:gd name="T95" fmla="*/ 94 h 99"/>
                    <a:gd name="T96" fmla="*/ 31 w 168"/>
                    <a:gd name="T97" fmla="*/ 78 h 99"/>
                    <a:gd name="T98" fmla="*/ 25 w 168"/>
                    <a:gd name="T99" fmla="*/ 83 h 99"/>
                    <a:gd name="T100" fmla="*/ 32 w 168"/>
                    <a:gd name="T101" fmla="*/ 81 h 99"/>
                    <a:gd name="T102" fmla="*/ 31 w 168"/>
                    <a:gd name="T103" fmla="*/ 7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8" h="99">
                      <a:moveTo>
                        <a:pt x="11" y="90"/>
                      </a:moveTo>
                      <a:lnTo>
                        <a:pt x="11" y="90"/>
                      </a:lnTo>
                      <a:lnTo>
                        <a:pt x="11" y="89"/>
                      </a:lnTo>
                      <a:lnTo>
                        <a:pt x="12" y="89"/>
                      </a:lnTo>
                      <a:lnTo>
                        <a:pt x="14" y="89"/>
                      </a:lnTo>
                      <a:lnTo>
                        <a:pt x="17" y="92"/>
                      </a:lnTo>
                      <a:lnTo>
                        <a:pt x="19" y="92"/>
                      </a:lnTo>
                      <a:lnTo>
                        <a:pt x="20" y="90"/>
                      </a:lnTo>
                      <a:lnTo>
                        <a:pt x="20" y="90"/>
                      </a:lnTo>
                      <a:lnTo>
                        <a:pt x="20" y="87"/>
                      </a:lnTo>
                      <a:lnTo>
                        <a:pt x="19" y="85"/>
                      </a:lnTo>
                      <a:lnTo>
                        <a:pt x="18" y="83"/>
                      </a:lnTo>
                      <a:lnTo>
                        <a:pt x="18" y="80"/>
                      </a:lnTo>
                      <a:lnTo>
                        <a:pt x="18" y="80"/>
                      </a:lnTo>
                      <a:lnTo>
                        <a:pt x="14" y="80"/>
                      </a:lnTo>
                      <a:lnTo>
                        <a:pt x="11" y="82"/>
                      </a:lnTo>
                      <a:lnTo>
                        <a:pt x="9" y="85"/>
                      </a:lnTo>
                      <a:lnTo>
                        <a:pt x="9" y="88"/>
                      </a:lnTo>
                      <a:lnTo>
                        <a:pt x="9" y="88"/>
                      </a:lnTo>
                      <a:lnTo>
                        <a:pt x="8" y="88"/>
                      </a:lnTo>
                      <a:lnTo>
                        <a:pt x="7" y="87"/>
                      </a:lnTo>
                      <a:lnTo>
                        <a:pt x="7" y="84"/>
                      </a:lnTo>
                      <a:lnTo>
                        <a:pt x="7" y="84"/>
                      </a:lnTo>
                      <a:lnTo>
                        <a:pt x="7" y="82"/>
                      </a:lnTo>
                      <a:lnTo>
                        <a:pt x="6" y="81"/>
                      </a:lnTo>
                      <a:lnTo>
                        <a:pt x="3" y="80"/>
                      </a:lnTo>
                      <a:lnTo>
                        <a:pt x="1" y="79"/>
                      </a:lnTo>
                      <a:lnTo>
                        <a:pt x="0" y="78"/>
                      </a:lnTo>
                      <a:lnTo>
                        <a:pt x="0" y="75"/>
                      </a:lnTo>
                      <a:lnTo>
                        <a:pt x="0" y="75"/>
                      </a:lnTo>
                      <a:lnTo>
                        <a:pt x="2" y="75"/>
                      </a:lnTo>
                      <a:lnTo>
                        <a:pt x="4" y="75"/>
                      </a:lnTo>
                      <a:lnTo>
                        <a:pt x="5" y="74"/>
                      </a:lnTo>
                      <a:lnTo>
                        <a:pt x="7" y="73"/>
                      </a:lnTo>
                      <a:lnTo>
                        <a:pt x="7" y="73"/>
                      </a:lnTo>
                      <a:lnTo>
                        <a:pt x="8" y="74"/>
                      </a:lnTo>
                      <a:lnTo>
                        <a:pt x="9" y="75"/>
                      </a:lnTo>
                      <a:lnTo>
                        <a:pt x="10" y="75"/>
                      </a:lnTo>
                      <a:lnTo>
                        <a:pt x="11" y="75"/>
                      </a:lnTo>
                      <a:lnTo>
                        <a:pt x="11" y="75"/>
                      </a:lnTo>
                      <a:lnTo>
                        <a:pt x="13" y="74"/>
                      </a:lnTo>
                      <a:lnTo>
                        <a:pt x="17" y="73"/>
                      </a:lnTo>
                      <a:lnTo>
                        <a:pt x="19" y="72"/>
                      </a:lnTo>
                      <a:lnTo>
                        <a:pt x="21" y="72"/>
                      </a:lnTo>
                      <a:lnTo>
                        <a:pt x="23" y="73"/>
                      </a:lnTo>
                      <a:lnTo>
                        <a:pt x="23" y="73"/>
                      </a:lnTo>
                      <a:lnTo>
                        <a:pt x="25" y="71"/>
                      </a:lnTo>
                      <a:lnTo>
                        <a:pt x="29" y="69"/>
                      </a:lnTo>
                      <a:lnTo>
                        <a:pt x="31" y="67"/>
                      </a:lnTo>
                      <a:lnTo>
                        <a:pt x="33" y="64"/>
                      </a:lnTo>
                      <a:lnTo>
                        <a:pt x="33" y="64"/>
                      </a:lnTo>
                      <a:lnTo>
                        <a:pt x="36" y="64"/>
                      </a:lnTo>
                      <a:lnTo>
                        <a:pt x="38" y="65"/>
                      </a:lnTo>
                      <a:lnTo>
                        <a:pt x="39" y="66"/>
                      </a:lnTo>
                      <a:lnTo>
                        <a:pt x="41" y="66"/>
                      </a:lnTo>
                      <a:lnTo>
                        <a:pt x="41" y="66"/>
                      </a:lnTo>
                      <a:lnTo>
                        <a:pt x="43" y="65"/>
                      </a:lnTo>
                      <a:lnTo>
                        <a:pt x="44" y="64"/>
                      </a:lnTo>
                      <a:lnTo>
                        <a:pt x="45" y="60"/>
                      </a:lnTo>
                      <a:lnTo>
                        <a:pt x="46" y="58"/>
                      </a:lnTo>
                      <a:lnTo>
                        <a:pt x="47" y="56"/>
                      </a:lnTo>
                      <a:lnTo>
                        <a:pt x="49" y="55"/>
                      </a:lnTo>
                      <a:lnTo>
                        <a:pt x="51" y="55"/>
                      </a:lnTo>
                      <a:lnTo>
                        <a:pt x="51" y="55"/>
                      </a:lnTo>
                      <a:lnTo>
                        <a:pt x="52" y="58"/>
                      </a:lnTo>
                      <a:lnTo>
                        <a:pt x="53" y="60"/>
                      </a:lnTo>
                      <a:lnTo>
                        <a:pt x="53" y="60"/>
                      </a:lnTo>
                      <a:lnTo>
                        <a:pt x="52" y="61"/>
                      </a:lnTo>
                      <a:lnTo>
                        <a:pt x="50" y="63"/>
                      </a:lnTo>
                      <a:lnTo>
                        <a:pt x="45" y="64"/>
                      </a:lnTo>
                      <a:lnTo>
                        <a:pt x="45" y="64"/>
                      </a:lnTo>
                      <a:lnTo>
                        <a:pt x="45" y="66"/>
                      </a:lnTo>
                      <a:lnTo>
                        <a:pt x="47" y="67"/>
                      </a:lnTo>
                      <a:lnTo>
                        <a:pt x="50" y="67"/>
                      </a:lnTo>
                      <a:lnTo>
                        <a:pt x="54" y="66"/>
                      </a:lnTo>
                      <a:lnTo>
                        <a:pt x="59" y="64"/>
                      </a:lnTo>
                      <a:lnTo>
                        <a:pt x="59" y="64"/>
                      </a:lnTo>
                      <a:lnTo>
                        <a:pt x="60" y="62"/>
                      </a:lnTo>
                      <a:lnTo>
                        <a:pt x="61" y="60"/>
                      </a:lnTo>
                      <a:lnTo>
                        <a:pt x="61" y="60"/>
                      </a:lnTo>
                      <a:lnTo>
                        <a:pt x="63" y="60"/>
                      </a:lnTo>
                      <a:lnTo>
                        <a:pt x="65" y="60"/>
                      </a:lnTo>
                      <a:lnTo>
                        <a:pt x="65" y="60"/>
                      </a:lnTo>
                      <a:lnTo>
                        <a:pt x="68" y="57"/>
                      </a:lnTo>
                      <a:lnTo>
                        <a:pt x="69" y="56"/>
                      </a:lnTo>
                      <a:lnTo>
                        <a:pt x="72" y="55"/>
                      </a:lnTo>
                      <a:lnTo>
                        <a:pt x="72" y="55"/>
                      </a:lnTo>
                      <a:lnTo>
                        <a:pt x="72" y="46"/>
                      </a:lnTo>
                      <a:lnTo>
                        <a:pt x="72" y="46"/>
                      </a:lnTo>
                      <a:lnTo>
                        <a:pt x="74" y="47"/>
                      </a:lnTo>
                      <a:lnTo>
                        <a:pt x="78" y="46"/>
                      </a:lnTo>
                      <a:lnTo>
                        <a:pt x="80" y="46"/>
                      </a:lnTo>
                      <a:lnTo>
                        <a:pt x="81" y="44"/>
                      </a:lnTo>
                      <a:lnTo>
                        <a:pt x="83" y="41"/>
                      </a:lnTo>
                      <a:lnTo>
                        <a:pt x="85" y="37"/>
                      </a:lnTo>
                      <a:lnTo>
                        <a:pt x="85" y="37"/>
                      </a:lnTo>
                      <a:lnTo>
                        <a:pt x="87" y="37"/>
                      </a:lnTo>
                      <a:lnTo>
                        <a:pt x="90" y="37"/>
                      </a:lnTo>
                      <a:lnTo>
                        <a:pt x="90" y="37"/>
                      </a:lnTo>
                      <a:lnTo>
                        <a:pt x="90" y="35"/>
                      </a:lnTo>
                      <a:lnTo>
                        <a:pt x="90" y="33"/>
                      </a:lnTo>
                      <a:lnTo>
                        <a:pt x="90" y="33"/>
                      </a:lnTo>
                      <a:lnTo>
                        <a:pt x="92" y="32"/>
                      </a:lnTo>
                      <a:lnTo>
                        <a:pt x="94" y="32"/>
                      </a:lnTo>
                      <a:lnTo>
                        <a:pt x="98" y="31"/>
                      </a:lnTo>
                      <a:lnTo>
                        <a:pt x="99" y="28"/>
                      </a:lnTo>
                      <a:lnTo>
                        <a:pt x="99" y="28"/>
                      </a:lnTo>
                      <a:lnTo>
                        <a:pt x="106" y="29"/>
                      </a:lnTo>
                      <a:lnTo>
                        <a:pt x="110" y="29"/>
                      </a:lnTo>
                      <a:lnTo>
                        <a:pt x="116" y="28"/>
                      </a:lnTo>
                      <a:lnTo>
                        <a:pt x="126" y="28"/>
                      </a:lnTo>
                      <a:lnTo>
                        <a:pt x="126" y="28"/>
                      </a:lnTo>
                      <a:lnTo>
                        <a:pt x="127" y="26"/>
                      </a:lnTo>
                      <a:lnTo>
                        <a:pt x="128" y="24"/>
                      </a:lnTo>
                      <a:lnTo>
                        <a:pt x="129" y="20"/>
                      </a:lnTo>
                      <a:lnTo>
                        <a:pt x="130" y="15"/>
                      </a:lnTo>
                      <a:lnTo>
                        <a:pt x="132" y="11"/>
                      </a:lnTo>
                      <a:lnTo>
                        <a:pt x="132" y="11"/>
                      </a:lnTo>
                      <a:lnTo>
                        <a:pt x="136" y="12"/>
                      </a:lnTo>
                      <a:lnTo>
                        <a:pt x="140" y="12"/>
                      </a:lnTo>
                      <a:lnTo>
                        <a:pt x="141" y="12"/>
                      </a:lnTo>
                      <a:lnTo>
                        <a:pt x="141" y="11"/>
                      </a:lnTo>
                      <a:lnTo>
                        <a:pt x="139" y="5"/>
                      </a:lnTo>
                      <a:lnTo>
                        <a:pt x="139" y="5"/>
                      </a:lnTo>
                      <a:lnTo>
                        <a:pt x="142" y="5"/>
                      </a:lnTo>
                      <a:lnTo>
                        <a:pt x="144" y="6"/>
                      </a:lnTo>
                      <a:lnTo>
                        <a:pt x="146" y="7"/>
                      </a:lnTo>
                      <a:lnTo>
                        <a:pt x="146" y="11"/>
                      </a:lnTo>
                      <a:lnTo>
                        <a:pt x="146" y="11"/>
                      </a:lnTo>
                      <a:lnTo>
                        <a:pt x="149" y="11"/>
                      </a:lnTo>
                      <a:lnTo>
                        <a:pt x="152" y="10"/>
                      </a:lnTo>
                      <a:lnTo>
                        <a:pt x="154" y="8"/>
                      </a:lnTo>
                      <a:lnTo>
                        <a:pt x="154" y="5"/>
                      </a:lnTo>
                      <a:lnTo>
                        <a:pt x="154" y="5"/>
                      </a:lnTo>
                      <a:lnTo>
                        <a:pt x="156" y="6"/>
                      </a:lnTo>
                      <a:lnTo>
                        <a:pt x="158" y="8"/>
                      </a:lnTo>
                      <a:lnTo>
                        <a:pt x="158" y="10"/>
                      </a:lnTo>
                      <a:lnTo>
                        <a:pt x="160" y="13"/>
                      </a:lnTo>
                      <a:lnTo>
                        <a:pt x="160" y="13"/>
                      </a:lnTo>
                      <a:lnTo>
                        <a:pt x="161" y="12"/>
                      </a:lnTo>
                      <a:lnTo>
                        <a:pt x="162" y="10"/>
                      </a:lnTo>
                      <a:lnTo>
                        <a:pt x="162" y="4"/>
                      </a:lnTo>
                      <a:lnTo>
                        <a:pt x="162" y="2"/>
                      </a:lnTo>
                      <a:lnTo>
                        <a:pt x="163" y="1"/>
                      </a:lnTo>
                      <a:lnTo>
                        <a:pt x="165" y="0"/>
                      </a:lnTo>
                      <a:lnTo>
                        <a:pt x="168" y="1"/>
                      </a:lnTo>
                      <a:lnTo>
                        <a:pt x="168" y="1"/>
                      </a:lnTo>
                      <a:lnTo>
                        <a:pt x="167" y="5"/>
                      </a:lnTo>
                      <a:lnTo>
                        <a:pt x="165" y="10"/>
                      </a:lnTo>
                      <a:lnTo>
                        <a:pt x="164" y="14"/>
                      </a:lnTo>
                      <a:lnTo>
                        <a:pt x="164" y="16"/>
                      </a:lnTo>
                      <a:lnTo>
                        <a:pt x="164" y="19"/>
                      </a:lnTo>
                      <a:lnTo>
                        <a:pt x="164" y="19"/>
                      </a:lnTo>
                      <a:lnTo>
                        <a:pt x="160" y="21"/>
                      </a:lnTo>
                      <a:lnTo>
                        <a:pt x="155" y="24"/>
                      </a:lnTo>
                      <a:lnTo>
                        <a:pt x="151" y="26"/>
                      </a:lnTo>
                      <a:lnTo>
                        <a:pt x="146" y="28"/>
                      </a:lnTo>
                      <a:lnTo>
                        <a:pt x="146" y="28"/>
                      </a:lnTo>
                      <a:lnTo>
                        <a:pt x="144" y="29"/>
                      </a:lnTo>
                      <a:lnTo>
                        <a:pt x="143" y="32"/>
                      </a:lnTo>
                      <a:lnTo>
                        <a:pt x="143" y="34"/>
                      </a:lnTo>
                      <a:lnTo>
                        <a:pt x="142" y="35"/>
                      </a:lnTo>
                      <a:lnTo>
                        <a:pt x="142" y="35"/>
                      </a:lnTo>
                      <a:lnTo>
                        <a:pt x="137" y="36"/>
                      </a:lnTo>
                      <a:lnTo>
                        <a:pt x="134" y="37"/>
                      </a:lnTo>
                      <a:lnTo>
                        <a:pt x="134" y="37"/>
                      </a:lnTo>
                      <a:lnTo>
                        <a:pt x="129" y="40"/>
                      </a:lnTo>
                      <a:lnTo>
                        <a:pt x="124" y="44"/>
                      </a:lnTo>
                      <a:lnTo>
                        <a:pt x="124" y="44"/>
                      </a:lnTo>
                      <a:lnTo>
                        <a:pt x="119" y="48"/>
                      </a:lnTo>
                      <a:lnTo>
                        <a:pt x="119" y="48"/>
                      </a:lnTo>
                      <a:lnTo>
                        <a:pt x="116" y="49"/>
                      </a:lnTo>
                      <a:lnTo>
                        <a:pt x="113" y="49"/>
                      </a:lnTo>
                      <a:lnTo>
                        <a:pt x="110" y="49"/>
                      </a:lnTo>
                      <a:lnTo>
                        <a:pt x="108" y="51"/>
                      </a:lnTo>
                      <a:lnTo>
                        <a:pt x="108" y="51"/>
                      </a:lnTo>
                      <a:lnTo>
                        <a:pt x="106" y="53"/>
                      </a:lnTo>
                      <a:lnTo>
                        <a:pt x="105" y="55"/>
                      </a:lnTo>
                      <a:lnTo>
                        <a:pt x="105" y="55"/>
                      </a:lnTo>
                      <a:lnTo>
                        <a:pt x="104" y="56"/>
                      </a:lnTo>
                      <a:lnTo>
                        <a:pt x="103" y="56"/>
                      </a:lnTo>
                      <a:lnTo>
                        <a:pt x="102" y="56"/>
                      </a:lnTo>
                      <a:lnTo>
                        <a:pt x="101" y="57"/>
                      </a:lnTo>
                      <a:lnTo>
                        <a:pt x="101" y="57"/>
                      </a:lnTo>
                      <a:lnTo>
                        <a:pt x="99" y="57"/>
                      </a:lnTo>
                      <a:lnTo>
                        <a:pt x="95" y="57"/>
                      </a:lnTo>
                      <a:lnTo>
                        <a:pt x="91" y="59"/>
                      </a:lnTo>
                      <a:lnTo>
                        <a:pt x="87" y="60"/>
                      </a:lnTo>
                      <a:lnTo>
                        <a:pt x="85" y="59"/>
                      </a:lnTo>
                      <a:lnTo>
                        <a:pt x="83" y="57"/>
                      </a:lnTo>
                      <a:lnTo>
                        <a:pt x="83" y="57"/>
                      </a:lnTo>
                      <a:lnTo>
                        <a:pt x="81" y="58"/>
                      </a:lnTo>
                      <a:lnTo>
                        <a:pt x="80" y="58"/>
                      </a:lnTo>
                      <a:lnTo>
                        <a:pt x="79" y="61"/>
                      </a:lnTo>
                      <a:lnTo>
                        <a:pt x="79" y="64"/>
                      </a:lnTo>
                      <a:lnTo>
                        <a:pt x="78" y="65"/>
                      </a:lnTo>
                      <a:lnTo>
                        <a:pt x="76" y="66"/>
                      </a:lnTo>
                      <a:lnTo>
                        <a:pt x="76" y="66"/>
                      </a:lnTo>
                      <a:lnTo>
                        <a:pt x="73" y="66"/>
                      </a:lnTo>
                      <a:lnTo>
                        <a:pt x="69" y="66"/>
                      </a:lnTo>
                      <a:lnTo>
                        <a:pt x="68" y="67"/>
                      </a:lnTo>
                      <a:lnTo>
                        <a:pt x="67" y="68"/>
                      </a:lnTo>
                      <a:lnTo>
                        <a:pt x="67" y="69"/>
                      </a:lnTo>
                      <a:lnTo>
                        <a:pt x="67" y="73"/>
                      </a:lnTo>
                      <a:lnTo>
                        <a:pt x="67" y="73"/>
                      </a:lnTo>
                      <a:lnTo>
                        <a:pt x="65" y="73"/>
                      </a:lnTo>
                      <a:lnTo>
                        <a:pt x="63" y="74"/>
                      </a:lnTo>
                      <a:lnTo>
                        <a:pt x="61" y="75"/>
                      </a:lnTo>
                      <a:lnTo>
                        <a:pt x="61" y="75"/>
                      </a:lnTo>
                      <a:lnTo>
                        <a:pt x="54" y="77"/>
                      </a:lnTo>
                      <a:lnTo>
                        <a:pt x="53" y="78"/>
                      </a:lnTo>
                      <a:lnTo>
                        <a:pt x="52" y="80"/>
                      </a:lnTo>
                      <a:lnTo>
                        <a:pt x="51" y="81"/>
                      </a:lnTo>
                      <a:lnTo>
                        <a:pt x="51" y="84"/>
                      </a:lnTo>
                      <a:lnTo>
                        <a:pt x="51" y="84"/>
                      </a:lnTo>
                      <a:lnTo>
                        <a:pt x="47" y="84"/>
                      </a:lnTo>
                      <a:lnTo>
                        <a:pt x="44" y="85"/>
                      </a:lnTo>
                      <a:lnTo>
                        <a:pt x="39" y="88"/>
                      </a:lnTo>
                      <a:lnTo>
                        <a:pt x="34" y="92"/>
                      </a:lnTo>
                      <a:lnTo>
                        <a:pt x="29" y="96"/>
                      </a:lnTo>
                      <a:lnTo>
                        <a:pt x="29" y="96"/>
                      </a:lnTo>
                      <a:lnTo>
                        <a:pt x="26" y="96"/>
                      </a:lnTo>
                      <a:lnTo>
                        <a:pt x="25" y="94"/>
                      </a:lnTo>
                      <a:lnTo>
                        <a:pt x="24" y="92"/>
                      </a:lnTo>
                      <a:lnTo>
                        <a:pt x="23" y="90"/>
                      </a:lnTo>
                      <a:lnTo>
                        <a:pt x="23" y="90"/>
                      </a:lnTo>
                      <a:lnTo>
                        <a:pt x="21" y="92"/>
                      </a:lnTo>
                      <a:lnTo>
                        <a:pt x="21" y="93"/>
                      </a:lnTo>
                      <a:lnTo>
                        <a:pt x="20" y="96"/>
                      </a:lnTo>
                      <a:lnTo>
                        <a:pt x="20" y="96"/>
                      </a:lnTo>
                      <a:lnTo>
                        <a:pt x="18" y="95"/>
                      </a:lnTo>
                      <a:lnTo>
                        <a:pt x="16" y="96"/>
                      </a:lnTo>
                      <a:lnTo>
                        <a:pt x="12" y="98"/>
                      </a:lnTo>
                      <a:lnTo>
                        <a:pt x="11" y="99"/>
                      </a:lnTo>
                      <a:lnTo>
                        <a:pt x="10" y="99"/>
                      </a:lnTo>
                      <a:lnTo>
                        <a:pt x="9" y="98"/>
                      </a:lnTo>
                      <a:lnTo>
                        <a:pt x="9" y="96"/>
                      </a:lnTo>
                      <a:lnTo>
                        <a:pt x="9" y="96"/>
                      </a:lnTo>
                      <a:lnTo>
                        <a:pt x="11" y="96"/>
                      </a:lnTo>
                      <a:lnTo>
                        <a:pt x="13" y="94"/>
                      </a:lnTo>
                      <a:lnTo>
                        <a:pt x="12" y="92"/>
                      </a:lnTo>
                      <a:lnTo>
                        <a:pt x="11" y="90"/>
                      </a:lnTo>
                      <a:lnTo>
                        <a:pt x="11" y="90"/>
                      </a:lnTo>
                      <a:close/>
                      <a:moveTo>
                        <a:pt x="31" y="78"/>
                      </a:moveTo>
                      <a:lnTo>
                        <a:pt x="31" y="78"/>
                      </a:lnTo>
                      <a:lnTo>
                        <a:pt x="31" y="79"/>
                      </a:lnTo>
                      <a:lnTo>
                        <a:pt x="30" y="80"/>
                      </a:lnTo>
                      <a:lnTo>
                        <a:pt x="27" y="81"/>
                      </a:lnTo>
                      <a:lnTo>
                        <a:pt x="25" y="83"/>
                      </a:lnTo>
                      <a:lnTo>
                        <a:pt x="25" y="83"/>
                      </a:lnTo>
                      <a:lnTo>
                        <a:pt x="27" y="84"/>
                      </a:lnTo>
                      <a:lnTo>
                        <a:pt x="27" y="84"/>
                      </a:lnTo>
                      <a:lnTo>
                        <a:pt x="27" y="83"/>
                      </a:lnTo>
                      <a:lnTo>
                        <a:pt x="29" y="82"/>
                      </a:lnTo>
                      <a:lnTo>
                        <a:pt x="32" y="81"/>
                      </a:lnTo>
                      <a:lnTo>
                        <a:pt x="33" y="80"/>
                      </a:lnTo>
                      <a:lnTo>
                        <a:pt x="34" y="80"/>
                      </a:lnTo>
                      <a:lnTo>
                        <a:pt x="33" y="79"/>
                      </a:lnTo>
                      <a:lnTo>
                        <a:pt x="31" y="78"/>
                      </a:lnTo>
                      <a:lnTo>
                        <a:pt x="31"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3" name="Freeform 26"/>
                <p:cNvSpPr>
                  <a:spLocks noEditPoints="1"/>
                </p:cNvSpPr>
                <p:nvPr/>
              </p:nvSpPr>
              <p:spPr bwMode="auto">
                <a:xfrm>
                  <a:off x="1716088" y="1847850"/>
                  <a:ext cx="971550" cy="139700"/>
                </a:xfrm>
                <a:custGeom>
                  <a:avLst/>
                  <a:gdLst>
                    <a:gd name="T0" fmla="*/ 113 w 612"/>
                    <a:gd name="T1" fmla="*/ 31 h 88"/>
                    <a:gd name="T2" fmla="*/ 126 w 612"/>
                    <a:gd name="T3" fmla="*/ 27 h 88"/>
                    <a:gd name="T4" fmla="*/ 139 w 612"/>
                    <a:gd name="T5" fmla="*/ 25 h 88"/>
                    <a:gd name="T6" fmla="*/ 154 w 612"/>
                    <a:gd name="T7" fmla="*/ 34 h 88"/>
                    <a:gd name="T8" fmla="*/ 173 w 612"/>
                    <a:gd name="T9" fmla="*/ 30 h 88"/>
                    <a:gd name="T10" fmla="*/ 200 w 612"/>
                    <a:gd name="T11" fmla="*/ 13 h 88"/>
                    <a:gd name="T12" fmla="*/ 218 w 612"/>
                    <a:gd name="T13" fmla="*/ 12 h 88"/>
                    <a:gd name="T14" fmla="*/ 240 w 612"/>
                    <a:gd name="T15" fmla="*/ 16 h 88"/>
                    <a:gd name="T16" fmla="*/ 265 w 612"/>
                    <a:gd name="T17" fmla="*/ 12 h 88"/>
                    <a:gd name="T18" fmla="*/ 283 w 612"/>
                    <a:gd name="T19" fmla="*/ 9 h 88"/>
                    <a:gd name="T20" fmla="*/ 288 w 612"/>
                    <a:gd name="T21" fmla="*/ 14 h 88"/>
                    <a:gd name="T22" fmla="*/ 292 w 612"/>
                    <a:gd name="T23" fmla="*/ 0 h 88"/>
                    <a:gd name="T24" fmla="*/ 308 w 612"/>
                    <a:gd name="T25" fmla="*/ 12 h 88"/>
                    <a:gd name="T26" fmla="*/ 319 w 612"/>
                    <a:gd name="T27" fmla="*/ 13 h 88"/>
                    <a:gd name="T28" fmla="*/ 333 w 612"/>
                    <a:gd name="T29" fmla="*/ 7 h 88"/>
                    <a:gd name="T30" fmla="*/ 345 w 612"/>
                    <a:gd name="T31" fmla="*/ 5 h 88"/>
                    <a:gd name="T32" fmla="*/ 360 w 612"/>
                    <a:gd name="T33" fmla="*/ 6 h 88"/>
                    <a:gd name="T34" fmla="*/ 373 w 612"/>
                    <a:gd name="T35" fmla="*/ 12 h 88"/>
                    <a:gd name="T36" fmla="*/ 385 w 612"/>
                    <a:gd name="T37" fmla="*/ 17 h 88"/>
                    <a:gd name="T38" fmla="*/ 408 w 612"/>
                    <a:gd name="T39" fmla="*/ 18 h 88"/>
                    <a:gd name="T40" fmla="*/ 429 w 612"/>
                    <a:gd name="T41" fmla="*/ 13 h 88"/>
                    <a:gd name="T42" fmla="*/ 448 w 612"/>
                    <a:gd name="T43" fmla="*/ 9 h 88"/>
                    <a:gd name="T44" fmla="*/ 459 w 612"/>
                    <a:gd name="T45" fmla="*/ 16 h 88"/>
                    <a:gd name="T46" fmla="*/ 466 w 612"/>
                    <a:gd name="T47" fmla="*/ 30 h 88"/>
                    <a:gd name="T48" fmla="*/ 488 w 612"/>
                    <a:gd name="T49" fmla="*/ 30 h 88"/>
                    <a:gd name="T50" fmla="*/ 505 w 612"/>
                    <a:gd name="T51" fmla="*/ 32 h 88"/>
                    <a:gd name="T52" fmla="*/ 518 w 612"/>
                    <a:gd name="T53" fmla="*/ 39 h 88"/>
                    <a:gd name="T54" fmla="*/ 523 w 612"/>
                    <a:gd name="T55" fmla="*/ 41 h 88"/>
                    <a:gd name="T56" fmla="*/ 537 w 612"/>
                    <a:gd name="T57" fmla="*/ 41 h 88"/>
                    <a:gd name="T58" fmla="*/ 551 w 612"/>
                    <a:gd name="T59" fmla="*/ 45 h 88"/>
                    <a:gd name="T60" fmla="*/ 569 w 612"/>
                    <a:gd name="T61" fmla="*/ 51 h 88"/>
                    <a:gd name="T62" fmla="*/ 597 w 612"/>
                    <a:gd name="T63" fmla="*/ 59 h 88"/>
                    <a:gd name="T64" fmla="*/ 607 w 612"/>
                    <a:gd name="T65" fmla="*/ 85 h 88"/>
                    <a:gd name="T66" fmla="*/ 585 w 612"/>
                    <a:gd name="T67" fmla="*/ 75 h 88"/>
                    <a:gd name="T68" fmla="*/ 555 w 612"/>
                    <a:gd name="T69" fmla="*/ 70 h 88"/>
                    <a:gd name="T70" fmla="*/ 534 w 612"/>
                    <a:gd name="T71" fmla="*/ 57 h 88"/>
                    <a:gd name="T72" fmla="*/ 496 w 612"/>
                    <a:gd name="T73" fmla="*/ 51 h 88"/>
                    <a:gd name="T74" fmla="*/ 480 w 612"/>
                    <a:gd name="T75" fmla="*/ 46 h 88"/>
                    <a:gd name="T76" fmla="*/ 461 w 612"/>
                    <a:gd name="T77" fmla="*/ 43 h 88"/>
                    <a:gd name="T78" fmla="*/ 424 w 612"/>
                    <a:gd name="T79" fmla="*/ 36 h 88"/>
                    <a:gd name="T80" fmla="*/ 391 w 612"/>
                    <a:gd name="T81" fmla="*/ 32 h 88"/>
                    <a:gd name="T82" fmla="*/ 363 w 612"/>
                    <a:gd name="T83" fmla="*/ 29 h 88"/>
                    <a:gd name="T84" fmla="*/ 314 w 612"/>
                    <a:gd name="T85" fmla="*/ 30 h 88"/>
                    <a:gd name="T86" fmla="*/ 274 w 612"/>
                    <a:gd name="T87" fmla="*/ 31 h 88"/>
                    <a:gd name="T88" fmla="*/ 250 w 612"/>
                    <a:gd name="T89" fmla="*/ 34 h 88"/>
                    <a:gd name="T90" fmla="*/ 199 w 612"/>
                    <a:gd name="T91" fmla="*/ 36 h 88"/>
                    <a:gd name="T92" fmla="*/ 185 w 612"/>
                    <a:gd name="T93" fmla="*/ 40 h 88"/>
                    <a:gd name="T94" fmla="*/ 171 w 612"/>
                    <a:gd name="T95" fmla="*/ 42 h 88"/>
                    <a:gd name="T96" fmla="*/ 146 w 612"/>
                    <a:gd name="T97" fmla="*/ 46 h 88"/>
                    <a:gd name="T98" fmla="*/ 105 w 612"/>
                    <a:gd name="T99" fmla="*/ 59 h 88"/>
                    <a:gd name="T100" fmla="*/ 67 w 612"/>
                    <a:gd name="T101" fmla="*/ 70 h 88"/>
                    <a:gd name="T102" fmla="*/ 0 w 612"/>
                    <a:gd name="T103" fmla="*/ 74 h 88"/>
                    <a:gd name="T104" fmla="*/ 12 w 612"/>
                    <a:gd name="T105" fmla="*/ 65 h 88"/>
                    <a:gd name="T106" fmla="*/ 17 w 612"/>
                    <a:gd name="T107" fmla="*/ 60 h 88"/>
                    <a:gd name="T108" fmla="*/ 18 w 612"/>
                    <a:gd name="T109" fmla="*/ 70 h 88"/>
                    <a:gd name="T110" fmla="*/ 28 w 612"/>
                    <a:gd name="T111" fmla="*/ 55 h 88"/>
                    <a:gd name="T112" fmla="*/ 48 w 612"/>
                    <a:gd name="T113" fmla="*/ 57 h 88"/>
                    <a:gd name="T114" fmla="*/ 66 w 612"/>
                    <a:gd name="T115" fmla="*/ 52 h 88"/>
                    <a:gd name="T116" fmla="*/ 83 w 612"/>
                    <a:gd name="T117" fmla="*/ 38 h 88"/>
                    <a:gd name="T118" fmla="*/ 68 w 612"/>
                    <a:gd name="T119" fmla="*/ 57 h 88"/>
                    <a:gd name="T120" fmla="*/ 59 w 612"/>
                    <a:gd name="T121" fmla="*/ 5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2" h="88">
                      <a:moveTo>
                        <a:pt x="84" y="34"/>
                      </a:moveTo>
                      <a:lnTo>
                        <a:pt x="84" y="34"/>
                      </a:lnTo>
                      <a:lnTo>
                        <a:pt x="86" y="36"/>
                      </a:lnTo>
                      <a:lnTo>
                        <a:pt x="88" y="36"/>
                      </a:lnTo>
                      <a:lnTo>
                        <a:pt x="92" y="35"/>
                      </a:lnTo>
                      <a:lnTo>
                        <a:pt x="97" y="34"/>
                      </a:lnTo>
                      <a:lnTo>
                        <a:pt x="99" y="35"/>
                      </a:lnTo>
                      <a:lnTo>
                        <a:pt x="102" y="36"/>
                      </a:lnTo>
                      <a:lnTo>
                        <a:pt x="102" y="36"/>
                      </a:lnTo>
                      <a:lnTo>
                        <a:pt x="110" y="33"/>
                      </a:lnTo>
                      <a:lnTo>
                        <a:pt x="113" y="31"/>
                      </a:lnTo>
                      <a:lnTo>
                        <a:pt x="114" y="30"/>
                      </a:lnTo>
                      <a:lnTo>
                        <a:pt x="115" y="27"/>
                      </a:lnTo>
                      <a:lnTo>
                        <a:pt x="115" y="27"/>
                      </a:lnTo>
                      <a:lnTo>
                        <a:pt x="118" y="29"/>
                      </a:lnTo>
                      <a:lnTo>
                        <a:pt x="121" y="30"/>
                      </a:lnTo>
                      <a:lnTo>
                        <a:pt x="121" y="30"/>
                      </a:lnTo>
                      <a:lnTo>
                        <a:pt x="124" y="31"/>
                      </a:lnTo>
                      <a:lnTo>
                        <a:pt x="124" y="31"/>
                      </a:lnTo>
                      <a:lnTo>
                        <a:pt x="125" y="29"/>
                      </a:lnTo>
                      <a:lnTo>
                        <a:pt x="126" y="27"/>
                      </a:lnTo>
                      <a:lnTo>
                        <a:pt x="126" y="27"/>
                      </a:lnTo>
                      <a:lnTo>
                        <a:pt x="129" y="27"/>
                      </a:lnTo>
                      <a:lnTo>
                        <a:pt x="131" y="27"/>
                      </a:lnTo>
                      <a:lnTo>
                        <a:pt x="131" y="27"/>
                      </a:lnTo>
                      <a:lnTo>
                        <a:pt x="132" y="25"/>
                      </a:lnTo>
                      <a:lnTo>
                        <a:pt x="134" y="26"/>
                      </a:lnTo>
                      <a:lnTo>
                        <a:pt x="135" y="27"/>
                      </a:lnTo>
                      <a:lnTo>
                        <a:pt x="137" y="27"/>
                      </a:lnTo>
                      <a:lnTo>
                        <a:pt x="137" y="27"/>
                      </a:lnTo>
                      <a:lnTo>
                        <a:pt x="137" y="27"/>
                      </a:lnTo>
                      <a:lnTo>
                        <a:pt x="138" y="26"/>
                      </a:lnTo>
                      <a:lnTo>
                        <a:pt x="139" y="25"/>
                      </a:lnTo>
                      <a:lnTo>
                        <a:pt x="139" y="25"/>
                      </a:lnTo>
                      <a:lnTo>
                        <a:pt x="144" y="25"/>
                      </a:lnTo>
                      <a:lnTo>
                        <a:pt x="144" y="25"/>
                      </a:lnTo>
                      <a:lnTo>
                        <a:pt x="145" y="26"/>
                      </a:lnTo>
                      <a:lnTo>
                        <a:pt x="146" y="27"/>
                      </a:lnTo>
                      <a:lnTo>
                        <a:pt x="149" y="29"/>
                      </a:lnTo>
                      <a:lnTo>
                        <a:pt x="151" y="31"/>
                      </a:lnTo>
                      <a:lnTo>
                        <a:pt x="151" y="32"/>
                      </a:lnTo>
                      <a:lnTo>
                        <a:pt x="151" y="34"/>
                      </a:lnTo>
                      <a:lnTo>
                        <a:pt x="151" y="34"/>
                      </a:lnTo>
                      <a:lnTo>
                        <a:pt x="154" y="34"/>
                      </a:lnTo>
                      <a:lnTo>
                        <a:pt x="156" y="35"/>
                      </a:lnTo>
                      <a:lnTo>
                        <a:pt x="159" y="36"/>
                      </a:lnTo>
                      <a:lnTo>
                        <a:pt x="159" y="36"/>
                      </a:lnTo>
                      <a:lnTo>
                        <a:pt x="161" y="36"/>
                      </a:lnTo>
                      <a:lnTo>
                        <a:pt x="162" y="34"/>
                      </a:lnTo>
                      <a:lnTo>
                        <a:pt x="166" y="30"/>
                      </a:lnTo>
                      <a:lnTo>
                        <a:pt x="168" y="27"/>
                      </a:lnTo>
                      <a:lnTo>
                        <a:pt x="169" y="27"/>
                      </a:lnTo>
                      <a:lnTo>
                        <a:pt x="171" y="27"/>
                      </a:lnTo>
                      <a:lnTo>
                        <a:pt x="173" y="30"/>
                      </a:lnTo>
                      <a:lnTo>
                        <a:pt x="173" y="30"/>
                      </a:lnTo>
                      <a:lnTo>
                        <a:pt x="176" y="29"/>
                      </a:lnTo>
                      <a:lnTo>
                        <a:pt x="178" y="26"/>
                      </a:lnTo>
                      <a:lnTo>
                        <a:pt x="179" y="23"/>
                      </a:lnTo>
                      <a:lnTo>
                        <a:pt x="180" y="18"/>
                      </a:lnTo>
                      <a:lnTo>
                        <a:pt x="180" y="18"/>
                      </a:lnTo>
                      <a:lnTo>
                        <a:pt x="185" y="18"/>
                      </a:lnTo>
                      <a:lnTo>
                        <a:pt x="189" y="17"/>
                      </a:lnTo>
                      <a:lnTo>
                        <a:pt x="192" y="17"/>
                      </a:lnTo>
                      <a:lnTo>
                        <a:pt x="195" y="16"/>
                      </a:lnTo>
                      <a:lnTo>
                        <a:pt x="195" y="16"/>
                      </a:lnTo>
                      <a:lnTo>
                        <a:pt x="200" y="13"/>
                      </a:lnTo>
                      <a:lnTo>
                        <a:pt x="203" y="12"/>
                      </a:lnTo>
                      <a:lnTo>
                        <a:pt x="205" y="13"/>
                      </a:lnTo>
                      <a:lnTo>
                        <a:pt x="205" y="14"/>
                      </a:lnTo>
                      <a:lnTo>
                        <a:pt x="205" y="14"/>
                      </a:lnTo>
                      <a:lnTo>
                        <a:pt x="205" y="16"/>
                      </a:lnTo>
                      <a:lnTo>
                        <a:pt x="206" y="16"/>
                      </a:lnTo>
                      <a:lnTo>
                        <a:pt x="209" y="15"/>
                      </a:lnTo>
                      <a:lnTo>
                        <a:pt x="213" y="13"/>
                      </a:lnTo>
                      <a:lnTo>
                        <a:pt x="215" y="12"/>
                      </a:lnTo>
                      <a:lnTo>
                        <a:pt x="218" y="12"/>
                      </a:lnTo>
                      <a:lnTo>
                        <a:pt x="218" y="12"/>
                      </a:lnTo>
                      <a:lnTo>
                        <a:pt x="218" y="18"/>
                      </a:lnTo>
                      <a:lnTo>
                        <a:pt x="218" y="18"/>
                      </a:lnTo>
                      <a:lnTo>
                        <a:pt x="230" y="17"/>
                      </a:lnTo>
                      <a:lnTo>
                        <a:pt x="232" y="17"/>
                      </a:lnTo>
                      <a:lnTo>
                        <a:pt x="234" y="18"/>
                      </a:lnTo>
                      <a:lnTo>
                        <a:pt x="235" y="20"/>
                      </a:lnTo>
                      <a:lnTo>
                        <a:pt x="236" y="23"/>
                      </a:lnTo>
                      <a:lnTo>
                        <a:pt x="236" y="23"/>
                      </a:lnTo>
                      <a:lnTo>
                        <a:pt x="238" y="21"/>
                      </a:lnTo>
                      <a:lnTo>
                        <a:pt x="239" y="19"/>
                      </a:lnTo>
                      <a:lnTo>
                        <a:pt x="240" y="16"/>
                      </a:lnTo>
                      <a:lnTo>
                        <a:pt x="240" y="12"/>
                      </a:lnTo>
                      <a:lnTo>
                        <a:pt x="240" y="12"/>
                      </a:lnTo>
                      <a:lnTo>
                        <a:pt x="244" y="14"/>
                      </a:lnTo>
                      <a:lnTo>
                        <a:pt x="248" y="14"/>
                      </a:lnTo>
                      <a:lnTo>
                        <a:pt x="251" y="13"/>
                      </a:lnTo>
                      <a:lnTo>
                        <a:pt x="253" y="12"/>
                      </a:lnTo>
                      <a:lnTo>
                        <a:pt x="259" y="9"/>
                      </a:lnTo>
                      <a:lnTo>
                        <a:pt x="263" y="7"/>
                      </a:lnTo>
                      <a:lnTo>
                        <a:pt x="268" y="7"/>
                      </a:lnTo>
                      <a:lnTo>
                        <a:pt x="268" y="7"/>
                      </a:lnTo>
                      <a:lnTo>
                        <a:pt x="265" y="12"/>
                      </a:lnTo>
                      <a:lnTo>
                        <a:pt x="265" y="15"/>
                      </a:lnTo>
                      <a:lnTo>
                        <a:pt x="268" y="18"/>
                      </a:lnTo>
                      <a:lnTo>
                        <a:pt x="270" y="21"/>
                      </a:lnTo>
                      <a:lnTo>
                        <a:pt x="270" y="21"/>
                      </a:lnTo>
                      <a:lnTo>
                        <a:pt x="273" y="18"/>
                      </a:lnTo>
                      <a:lnTo>
                        <a:pt x="276" y="15"/>
                      </a:lnTo>
                      <a:lnTo>
                        <a:pt x="279" y="13"/>
                      </a:lnTo>
                      <a:lnTo>
                        <a:pt x="282" y="12"/>
                      </a:lnTo>
                      <a:lnTo>
                        <a:pt x="285" y="12"/>
                      </a:lnTo>
                      <a:lnTo>
                        <a:pt x="285" y="12"/>
                      </a:lnTo>
                      <a:lnTo>
                        <a:pt x="283" y="9"/>
                      </a:lnTo>
                      <a:lnTo>
                        <a:pt x="282" y="4"/>
                      </a:lnTo>
                      <a:lnTo>
                        <a:pt x="282" y="2"/>
                      </a:lnTo>
                      <a:lnTo>
                        <a:pt x="283" y="1"/>
                      </a:lnTo>
                      <a:lnTo>
                        <a:pt x="285" y="0"/>
                      </a:lnTo>
                      <a:lnTo>
                        <a:pt x="288" y="0"/>
                      </a:lnTo>
                      <a:lnTo>
                        <a:pt x="288" y="0"/>
                      </a:lnTo>
                      <a:lnTo>
                        <a:pt x="287" y="4"/>
                      </a:lnTo>
                      <a:lnTo>
                        <a:pt x="287" y="6"/>
                      </a:lnTo>
                      <a:lnTo>
                        <a:pt x="287" y="10"/>
                      </a:lnTo>
                      <a:lnTo>
                        <a:pt x="288" y="14"/>
                      </a:lnTo>
                      <a:lnTo>
                        <a:pt x="288" y="14"/>
                      </a:lnTo>
                      <a:lnTo>
                        <a:pt x="290" y="13"/>
                      </a:lnTo>
                      <a:lnTo>
                        <a:pt x="292" y="11"/>
                      </a:lnTo>
                      <a:lnTo>
                        <a:pt x="293" y="10"/>
                      </a:lnTo>
                      <a:lnTo>
                        <a:pt x="296" y="10"/>
                      </a:lnTo>
                      <a:lnTo>
                        <a:pt x="296" y="10"/>
                      </a:lnTo>
                      <a:lnTo>
                        <a:pt x="297" y="7"/>
                      </a:lnTo>
                      <a:lnTo>
                        <a:pt x="296" y="6"/>
                      </a:lnTo>
                      <a:lnTo>
                        <a:pt x="294" y="5"/>
                      </a:lnTo>
                      <a:lnTo>
                        <a:pt x="292" y="4"/>
                      </a:lnTo>
                      <a:lnTo>
                        <a:pt x="292" y="2"/>
                      </a:lnTo>
                      <a:lnTo>
                        <a:pt x="292" y="0"/>
                      </a:lnTo>
                      <a:lnTo>
                        <a:pt x="292" y="0"/>
                      </a:lnTo>
                      <a:lnTo>
                        <a:pt x="297" y="0"/>
                      </a:lnTo>
                      <a:lnTo>
                        <a:pt x="301" y="1"/>
                      </a:lnTo>
                      <a:lnTo>
                        <a:pt x="304" y="3"/>
                      </a:lnTo>
                      <a:lnTo>
                        <a:pt x="310" y="3"/>
                      </a:lnTo>
                      <a:lnTo>
                        <a:pt x="310" y="3"/>
                      </a:lnTo>
                      <a:lnTo>
                        <a:pt x="310" y="5"/>
                      </a:lnTo>
                      <a:lnTo>
                        <a:pt x="309" y="7"/>
                      </a:lnTo>
                      <a:lnTo>
                        <a:pt x="308" y="10"/>
                      </a:lnTo>
                      <a:lnTo>
                        <a:pt x="308" y="12"/>
                      </a:lnTo>
                      <a:lnTo>
                        <a:pt x="308" y="12"/>
                      </a:lnTo>
                      <a:lnTo>
                        <a:pt x="310" y="14"/>
                      </a:lnTo>
                      <a:lnTo>
                        <a:pt x="311" y="15"/>
                      </a:lnTo>
                      <a:lnTo>
                        <a:pt x="312" y="16"/>
                      </a:lnTo>
                      <a:lnTo>
                        <a:pt x="310" y="18"/>
                      </a:lnTo>
                      <a:lnTo>
                        <a:pt x="310" y="18"/>
                      </a:lnTo>
                      <a:lnTo>
                        <a:pt x="313" y="18"/>
                      </a:lnTo>
                      <a:lnTo>
                        <a:pt x="314" y="17"/>
                      </a:lnTo>
                      <a:lnTo>
                        <a:pt x="315" y="15"/>
                      </a:lnTo>
                      <a:lnTo>
                        <a:pt x="317" y="14"/>
                      </a:lnTo>
                      <a:lnTo>
                        <a:pt x="317" y="14"/>
                      </a:lnTo>
                      <a:lnTo>
                        <a:pt x="319" y="13"/>
                      </a:lnTo>
                      <a:lnTo>
                        <a:pt x="320" y="11"/>
                      </a:lnTo>
                      <a:lnTo>
                        <a:pt x="321" y="10"/>
                      </a:lnTo>
                      <a:lnTo>
                        <a:pt x="321" y="10"/>
                      </a:lnTo>
                      <a:lnTo>
                        <a:pt x="326" y="12"/>
                      </a:lnTo>
                      <a:lnTo>
                        <a:pt x="329" y="14"/>
                      </a:lnTo>
                      <a:lnTo>
                        <a:pt x="330" y="16"/>
                      </a:lnTo>
                      <a:lnTo>
                        <a:pt x="330" y="16"/>
                      </a:lnTo>
                      <a:lnTo>
                        <a:pt x="332" y="16"/>
                      </a:lnTo>
                      <a:lnTo>
                        <a:pt x="332" y="15"/>
                      </a:lnTo>
                      <a:lnTo>
                        <a:pt x="333" y="11"/>
                      </a:lnTo>
                      <a:lnTo>
                        <a:pt x="333" y="7"/>
                      </a:lnTo>
                      <a:lnTo>
                        <a:pt x="334" y="5"/>
                      </a:lnTo>
                      <a:lnTo>
                        <a:pt x="335" y="5"/>
                      </a:lnTo>
                      <a:lnTo>
                        <a:pt x="335" y="5"/>
                      </a:lnTo>
                      <a:lnTo>
                        <a:pt x="337" y="6"/>
                      </a:lnTo>
                      <a:lnTo>
                        <a:pt x="339" y="7"/>
                      </a:lnTo>
                      <a:lnTo>
                        <a:pt x="339" y="7"/>
                      </a:lnTo>
                      <a:lnTo>
                        <a:pt x="341" y="7"/>
                      </a:lnTo>
                      <a:lnTo>
                        <a:pt x="342" y="6"/>
                      </a:lnTo>
                      <a:lnTo>
                        <a:pt x="344" y="5"/>
                      </a:lnTo>
                      <a:lnTo>
                        <a:pt x="345" y="5"/>
                      </a:lnTo>
                      <a:lnTo>
                        <a:pt x="345" y="5"/>
                      </a:lnTo>
                      <a:lnTo>
                        <a:pt x="351" y="6"/>
                      </a:lnTo>
                      <a:lnTo>
                        <a:pt x="354" y="9"/>
                      </a:lnTo>
                      <a:lnTo>
                        <a:pt x="356" y="11"/>
                      </a:lnTo>
                      <a:lnTo>
                        <a:pt x="357" y="12"/>
                      </a:lnTo>
                      <a:lnTo>
                        <a:pt x="357" y="12"/>
                      </a:lnTo>
                      <a:lnTo>
                        <a:pt x="358" y="11"/>
                      </a:lnTo>
                      <a:lnTo>
                        <a:pt x="359" y="9"/>
                      </a:lnTo>
                      <a:lnTo>
                        <a:pt x="360" y="6"/>
                      </a:lnTo>
                      <a:lnTo>
                        <a:pt x="359" y="5"/>
                      </a:lnTo>
                      <a:lnTo>
                        <a:pt x="359" y="5"/>
                      </a:lnTo>
                      <a:lnTo>
                        <a:pt x="360" y="6"/>
                      </a:lnTo>
                      <a:lnTo>
                        <a:pt x="361" y="7"/>
                      </a:lnTo>
                      <a:lnTo>
                        <a:pt x="361" y="10"/>
                      </a:lnTo>
                      <a:lnTo>
                        <a:pt x="361" y="12"/>
                      </a:lnTo>
                      <a:lnTo>
                        <a:pt x="361" y="12"/>
                      </a:lnTo>
                      <a:lnTo>
                        <a:pt x="362" y="13"/>
                      </a:lnTo>
                      <a:lnTo>
                        <a:pt x="364" y="15"/>
                      </a:lnTo>
                      <a:lnTo>
                        <a:pt x="368" y="16"/>
                      </a:lnTo>
                      <a:lnTo>
                        <a:pt x="368" y="16"/>
                      </a:lnTo>
                      <a:lnTo>
                        <a:pt x="371" y="16"/>
                      </a:lnTo>
                      <a:lnTo>
                        <a:pt x="372" y="15"/>
                      </a:lnTo>
                      <a:lnTo>
                        <a:pt x="373" y="12"/>
                      </a:lnTo>
                      <a:lnTo>
                        <a:pt x="373" y="12"/>
                      </a:lnTo>
                      <a:lnTo>
                        <a:pt x="376" y="12"/>
                      </a:lnTo>
                      <a:lnTo>
                        <a:pt x="377" y="10"/>
                      </a:lnTo>
                      <a:lnTo>
                        <a:pt x="377" y="10"/>
                      </a:lnTo>
                      <a:lnTo>
                        <a:pt x="379" y="10"/>
                      </a:lnTo>
                      <a:lnTo>
                        <a:pt x="380" y="10"/>
                      </a:lnTo>
                      <a:lnTo>
                        <a:pt x="382" y="12"/>
                      </a:lnTo>
                      <a:lnTo>
                        <a:pt x="382" y="14"/>
                      </a:lnTo>
                      <a:lnTo>
                        <a:pt x="384" y="16"/>
                      </a:lnTo>
                      <a:lnTo>
                        <a:pt x="384" y="16"/>
                      </a:lnTo>
                      <a:lnTo>
                        <a:pt x="385" y="17"/>
                      </a:lnTo>
                      <a:lnTo>
                        <a:pt x="387" y="17"/>
                      </a:lnTo>
                      <a:lnTo>
                        <a:pt x="392" y="15"/>
                      </a:lnTo>
                      <a:lnTo>
                        <a:pt x="394" y="14"/>
                      </a:lnTo>
                      <a:lnTo>
                        <a:pt x="395" y="15"/>
                      </a:lnTo>
                      <a:lnTo>
                        <a:pt x="395" y="16"/>
                      </a:lnTo>
                      <a:lnTo>
                        <a:pt x="395" y="16"/>
                      </a:lnTo>
                      <a:lnTo>
                        <a:pt x="396" y="18"/>
                      </a:lnTo>
                      <a:lnTo>
                        <a:pt x="398" y="19"/>
                      </a:lnTo>
                      <a:lnTo>
                        <a:pt x="406" y="18"/>
                      </a:lnTo>
                      <a:lnTo>
                        <a:pt x="406" y="18"/>
                      </a:lnTo>
                      <a:lnTo>
                        <a:pt x="408" y="18"/>
                      </a:lnTo>
                      <a:lnTo>
                        <a:pt x="409" y="17"/>
                      </a:lnTo>
                      <a:lnTo>
                        <a:pt x="411" y="13"/>
                      </a:lnTo>
                      <a:lnTo>
                        <a:pt x="413" y="11"/>
                      </a:lnTo>
                      <a:lnTo>
                        <a:pt x="415" y="10"/>
                      </a:lnTo>
                      <a:lnTo>
                        <a:pt x="418" y="10"/>
                      </a:lnTo>
                      <a:lnTo>
                        <a:pt x="418" y="10"/>
                      </a:lnTo>
                      <a:lnTo>
                        <a:pt x="418" y="12"/>
                      </a:lnTo>
                      <a:lnTo>
                        <a:pt x="419" y="13"/>
                      </a:lnTo>
                      <a:lnTo>
                        <a:pt x="424" y="13"/>
                      </a:lnTo>
                      <a:lnTo>
                        <a:pt x="427" y="12"/>
                      </a:lnTo>
                      <a:lnTo>
                        <a:pt x="429" y="13"/>
                      </a:lnTo>
                      <a:lnTo>
                        <a:pt x="432" y="14"/>
                      </a:lnTo>
                      <a:lnTo>
                        <a:pt x="433" y="16"/>
                      </a:lnTo>
                      <a:lnTo>
                        <a:pt x="433" y="16"/>
                      </a:lnTo>
                      <a:lnTo>
                        <a:pt x="436" y="16"/>
                      </a:lnTo>
                      <a:lnTo>
                        <a:pt x="438" y="16"/>
                      </a:lnTo>
                      <a:lnTo>
                        <a:pt x="440" y="13"/>
                      </a:lnTo>
                      <a:lnTo>
                        <a:pt x="442" y="11"/>
                      </a:lnTo>
                      <a:lnTo>
                        <a:pt x="444" y="10"/>
                      </a:lnTo>
                      <a:lnTo>
                        <a:pt x="446" y="10"/>
                      </a:lnTo>
                      <a:lnTo>
                        <a:pt x="446" y="10"/>
                      </a:lnTo>
                      <a:lnTo>
                        <a:pt x="448" y="9"/>
                      </a:lnTo>
                      <a:lnTo>
                        <a:pt x="449" y="9"/>
                      </a:lnTo>
                      <a:lnTo>
                        <a:pt x="450" y="11"/>
                      </a:lnTo>
                      <a:lnTo>
                        <a:pt x="450" y="13"/>
                      </a:lnTo>
                      <a:lnTo>
                        <a:pt x="452" y="14"/>
                      </a:lnTo>
                      <a:lnTo>
                        <a:pt x="452" y="14"/>
                      </a:lnTo>
                      <a:lnTo>
                        <a:pt x="454" y="14"/>
                      </a:lnTo>
                      <a:lnTo>
                        <a:pt x="456" y="13"/>
                      </a:lnTo>
                      <a:lnTo>
                        <a:pt x="458" y="12"/>
                      </a:lnTo>
                      <a:lnTo>
                        <a:pt x="460" y="12"/>
                      </a:lnTo>
                      <a:lnTo>
                        <a:pt x="460" y="12"/>
                      </a:lnTo>
                      <a:lnTo>
                        <a:pt x="459" y="16"/>
                      </a:lnTo>
                      <a:lnTo>
                        <a:pt x="459" y="18"/>
                      </a:lnTo>
                      <a:lnTo>
                        <a:pt x="459" y="19"/>
                      </a:lnTo>
                      <a:lnTo>
                        <a:pt x="460" y="20"/>
                      </a:lnTo>
                      <a:lnTo>
                        <a:pt x="464" y="21"/>
                      </a:lnTo>
                      <a:lnTo>
                        <a:pt x="464" y="21"/>
                      </a:lnTo>
                      <a:lnTo>
                        <a:pt x="464" y="36"/>
                      </a:lnTo>
                      <a:lnTo>
                        <a:pt x="464" y="36"/>
                      </a:lnTo>
                      <a:lnTo>
                        <a:pt x="466" y="36"/>
                      </a:lnTo>
                      <a:lnTo>
                        <a:pt x="466" y="34"/>
                      </a:lnTo>
                      <a:lnTo>
                        <a:pt x="466" y="30"/>
                      </a:lnTo>
                      <a:lnTo>
                        <a:pt x="466" y="30"/>
                      </a:lnTo>
                      <a:lnTo>
                        <a:pt x="469" y="30"/>
                      </a:lnTo>
                      <a:lnTo>
                        <a:pt x="472" y="30"/>
                      </a:lnTo>
                      <a:lnTo>
                        <a:pt x="476" y="31"/>
                      </a:lnTo>
                      <a:lnTo>
                        <a:pt x="477" y="31"/>
                      </a:lnTo>
                      <a:lnTo>
                        <a:pt x="479" y="31"/>
                      </a:lnTo>
                      <a:lnTo>
                        <a:pt x="479" y="30"/>
                      </a:lnTo>
                      <a:lnTo>
                        <a:pt x="480" y="27"/>
                      </a:lnTo>
                      <a:lnTo>
                        <a:pt x="480" y="27"/>
                      </a:lnTo>
                      <a:lnTo>
                        <a:pt x="482" y="29"/>
                      </a:lnTo>
                      <a:lnTo>
                        <a:pt x="483" y="30"/>
                      </a:lnTo>
                      <a:lnTo>
                        <a:pt x="488" y="30"/>
                      </a:lnTo>
                      <a:lnTo>
                        <a:pt x="491" y="31"/>
                      </a:lnTo>
                      <a:lnTo>
                        <a:pt x="494" y="32"/>
                      </a:lnTo>
                      <a:lnTo>
                        <a:pt x="494" y="34"/>
                      </a:lnTo>
                      <a:lnTo>
                        <a:pt x="494" y="34"/>
                      </a:lnTo>
                      <a:lnTo>
                        <a:pt x="496" y="33"/>
                      </a:lnTo>
                      <a:lnTo>
                        <a:pt x="498" y="32"/>
                      </a:lnTo>
                      <a:lnTo>
                        <a:pt x="499" y="30"/>
                      </a:lnTo>
                      <a:lnTo>
                        <a:pt x="503" y="30"/>
                      </a:lnTo>
                      <a:lnTo>
                        <a:pt x="503" y="30"/>
                      </a:lnTo>
                      <a:lnTo>
                        <a:pt x="503" y="32"/>
                      </a:lnTo>
                      <a:lnTo>
                        <a:pt x="505" y="32"/>
                      </a:lnTo>
                      <a:lnTo>
                        <a:pt x="506" y="31"/>
                      </a:lnTo>
                      <a:lnTo>
                        <a:pt x="507" y="30"/>
                      </a:lnTo>
                      <a:lnTo>
                        <a:pt x="507" y="30"/>
                      </a:lnTo>
                      <a:lnTo>
                        <a:pt x="508" y="31"/>
                      </a:lnTo>
                      <a:lnTo>
                        <a:pt x="509" y="32"/>
                      </a:lnTo>
                      <a:lnTo>
                        <a:pt x="509" y="36"/>
                      </a:lnTo>
                      <a:lnTo>
                        <a:pt x="509" y="36"/>
                      </a:lnTo>
                      <a:lnTo>
                        <a:pt x="512" y="35"/>
                      </a:lnTo>
                      <a:lnTo>
                        <a:pt x="515" y="35"/>
                      </a:lnTo>
                      <a:lnTo>
                        <a:pt x="518" y="39"/>
                      </a:lnTo>
                      <a:lnTo>
                        <a:pt x="518" y="39"/>
                      </a:lnTo>
                      <a:lnTo>
                        <a:pt x="520" y="38"/>
                      </a:lnTo>
                      <a:lnTo>
                        <a:pt x="520" y="37"/>
                      </a:lnTo>
                      <a:lnTo>
                        <a:pt x="521" y="35"/>
                      </a:lnTo>
                      <a:lnTo>
                        <a:pt x="521" y="32"/>
                      </a:lnTo>
                      <a:lnTo>
                        <a:pt x="523" y="30"/>
                      </a:lnTo>
                      <a:lnTo>
                        <a:pt x="523" y="30"/>
                      </a:lnTo>
                      <a:lnTo>
                        <a:pt x="525" y="31"/>
                      </a:lnTo>
                      <a:lnTo>
                        <a:pt x="526" y="32"/>
                      </a:lnTo>
                      <a:lnTo>
                        <a:pt x="526" y="33"/>
                      </a:lnTo>
                      <a:lnTo>
                        <a:pt x="526" y="34"/>
                      </a:lnTo>
                      <a:lnTo>
                        <a:pt x="523" y="41"/>
                      </a:lnTo>
                      <a:lnTo>
                        <a:pt x="523" y="41"/>
                      </a:lnTo>
                      <a:lnTo>
                        <a:pt x="526" y="41"/>
                      </a:lnTo>
                      <a:lnTo>
                        <a:pt x="528" y="40"/>
                      </a:lnTo>
                      <a:lnTo>
                        <a:pt x="529" y="39"/>
                      </a:lnTo>
                      <a:lnTo>
                        <a:pt x="530" y="37"/>
                      </a:lnTo>
                      <a:lnTo>
                        <a:pt x="531" y="36"/>
                      </a:lnTo>
                      <a:lnTo>
                        <a:pt x="532" y="34"/>
                      </a:lnTo>
                      <a:lnTo>
                        <a:pt x="536" y="34"/>
                      </a:lnTo>
                      <a:lnTo>
                        <a:pt x="539" y="34"/>
                      </a:lnTo>
                      <a:lnTo>
                        <a:pt x="539" y="34"/>
                      </a:lnTo>
                      <a:lnTo>
                        <a:pt x="537" y="41"/>
                      </a:lnTo>
                      <a:lnTo>
                        <a:pt x="537" y="44"/>
                      </a:lnTo>
                      <a:lnTo>
                        <a:pt x="539" y="47"/>
                      </a:lnTo>
                      <a:lnTo>
                        <a:pt x="539" y="47"/>
                      </a:lnTo>
                      <a:lnTo>
                        <a:pt x="543" y="47"/>
                      </a:lnTo>
                      <a:lnTo>
                        <a:pt x="546" y="45"/>
                      </a:lnTo>
                      <a:lnTo>
                        <a:pt x="548" y="43"/>
                      </a:lnTo>
                      <a:lnTo>
                        <a:pt x="549" y="39"/>
                      </a:lnTo>
                      <a:lnTo>
                        <a:pt x="549" y="39"/>
                      </a:lnTo>
                      <a:lnTo>
                        <a:pt x="551" y="39"/>
                      </a:lnTo>
                      <a:lnTo>
                        <a:pt x="551" y="41"/>
                      </a:lnTo>
                      <a:lnTo>
                        <a:pt x="551" y="45"/>
                      </a:lnTo>
                      <a:lnTo>
                        <a:pt x="551" y="45"/>
                      </a:lnTo>
                      <a:lnTo>
                        <a:pt x="553" y="47"/>
                      </a:lnTo>
                      <a:lnTo>
                        <a:pt x="553" y="50"/>
                      </a:lnTo>
                      <a:lnTo>
                        <a:pt x="555" y="57"/>
                      </a:lnTo>
                      <a:lnTo>
                        <a:pt x="555" y="57"/>
                      </a:lnTo>
                      <a:lnTo>
                        <a:pt x="557" y="56"/>
                      </a:lnTo>
                      <a:lnTo>
                        <a:pt x="559" y="53"/>
                      </a:lnTo>
                      <a:lnTo>
                        <a:pt x="561" y="47"/>
                      </a:lnTo>
                      <a:lnTo>
                        <a:pt x="561" y="47"/>
                      </a:lnTo>
                      <a:lnTo>
                        <a:pt x="565" y="48"/>
                      </a:lnTo>
                      <a:lnTo>
                        <a:pt x="569" y="51"/>
                      </a:lnTo>
                      <a:lnTo>
                        <a:pt x="572" y="53"/>
                      </a:lnTo>
                      <a:lnTo>
                        <a:pt x="575" y="57"/>
                      </a:lnTo>
                      <a:lnTo>
                        <a:pt x="575" y="57"/>
                      </a:lnTo>
                      <a:lnTo>
                        <a:pt x="579" y="54"/>
                      </a:lnTo>
                      <a:lnTo>
                        <a:pt x="583" y="52"/>
                      </a:lnTo>
                      <a:lnTo>
                        <a:pt x="588" y="51"/>
                      </a:lnTo>
                      <a:lnTo>
                        <a:pt x="594" y="50"/>
                      </a:lnTo>
                      <a:lnTo>
                        <a:pt x="594" y="50"/>
                      </a:lnTo>
                      <a:lnTo>
                        <a:pt x="597" y="54"/>
                      </a:lnTo>
                      <a:lnTo>
                        <a:pt x="597" y="59"/>
                      </a:lnTo>
                      <a:lnTo>
                        <a:pt x="597" y="59"/>
                      </a:lnTo>
                      <a:lnTo>
                        <a:pt x="601" y="59"/>
                      </a:lnTo>
                      <a:lnTo>
                        <a:pt x="604" y="60"/>
                      </a:lnTo>
                      <a:lnTo>
                        <a:pt x="607" y="62"/>
                      </a:lnTo>
                      <a:lnTo>
                        <a:pt x="610" y="63"/>
                      </a:lnTo>
                      <a:lnTo>
                        <a:pt x="610" y="63"/>
                      </a:lnTo>
                      <a:lnTo>
                        <a:pt x="610" y="70"/>
                      </a:lnTo>
                      <a:lnTo>
                        <a:pt x="611" y="75"/>
                      </a:lnTo>
                      <a:lnTo>
                        <a:pt x="612" y="79"/>
                      </a:lnTo>
                      <a:lnTo>
                        <a:pt x="612" y="85"/>
                      </a:lnTo>
                      <a:lnTo>
                        <a:pt x="612" y="85"/>
                      </a:lnTo>
                      <a:lnTo>
                        <a:pt x="607" y="85"/>
                      </a:lnTo>
                      <a:lnTo>
                        <a:pt x="603" y="85"/>
                      </a:lnTo>
                      <a:lnTo>
                        <a:pt x="600" y="83"/>
                      </a:lnTo>
                      <a:lnTo>
                        <a:pt x="599" y="81"/>
                      </a:lnTo>
                      <a:lnTo>
                        <a:pt x="599" y="79"/>
                      </a:lnTo>
                      <a:lnTo>
                        <a:pt x="599" y="79"/>
                      </a:lnTo>
                      <a:lnTo>
                        <a:pt x="597" y="79"/>
                      </a:lnTo>
                      <a:lnTo>
                        <a:pt x="593" y="79"/>
                      </a:lnTo>
                      <a:lnTo>
                        <a:pt x="590" y="79"/>
                      </a:lnTo>
                      <a:lnTo>
                        <a:pt x="588" y="79"/>
                      </a:lnTo>
                      <a:lnTo>
                        <a:pt x="588" y="79"/>
                      </a:lnTo>
                      <a:lnTo>
                        <a:pt x="585" y="75"/>
                      </a:lnTo>
                      <a:lnTo>
                        <a:pt x="585" y="75"/>
                      </a:lnTo>
                      <a:lnTo>
                        <a:pt x="583" y="75"/>
                      </a:lnTo>
                      <a:lnTo>
                        <a:pt x="581" y="77"/>
                      </a:lnTo>
                      <a:lnTo>
                        <a:pt x="578" y="77"/>
                      </a:lnTo>
                      <a:lnTo>
                        <a:pt x="575" y="77"/>
                      </a:lnTo>
                      <a:lnTo>
                        <a:pt x="575" y="77"/>
                      </a:lnTo>
                      <a:lnTo>
                        <a:pt x="572" y="75"/>
                      </a:lnTo>
                      <a:lnTo>
                        <a:pt x="569" y="73"/>
                      </a:lnTo>
                      <a:lnTo>
                        <a:pt x="564" y="72"/>
                      </a:lnTo>
                      <a:lnTo>
                        <a:pt x="559" y="71"/>
                      </a:lnTo>
                      <a:lnTo>
                        <a:pt x="555" y="70"/>
                      </a:lnTo>
                      <a:lnTo>
                        <a:pt x="555" y="70"/>
                      </a:lnTo>
                      <a:lnTo>
                        <a:pt x="552" y="67"/>
                      </a:lnTo>
                      <a:lnTo>
                        <a:pt x="551" y="65"/>
                      </a:lnTo>
                      <a:lnTo>
                        <a:pt x="549" y="65"/>
                      </a:lnTo>
                      <a:lnTo>
                        <a:pt x="549" y="65"/>
                      </a:lnTo>
                      <a:lnTo>
                        <a:pt x="549" y="67"/>
                      </a:lnTo>
                      <a:lnTo>
                        <a:pt x="549" y="67"/>
                      </a:lnTo>
                      <a:lnTo>
                        <a:pt x="546" y="66"/>
                      </a:lnTo>
                      <a:lnTo>
                        <a:pt x="542" y="63"/>
                      </a:lnTo>
                      <a:lnTo>
                        <a:pt x="537" y="60"/>
                      </a:lnTo>
                      <a:lnTo>
                        <a:pt x="534" y="57"/>
                      </a:lnTo>
                      <a:lnTo>
                        <a:pt x="534" y="57"/>
                      </a:lnTo>
                      <a:lnTo>
                        <a:pt x="519" y="57"/>
                      </a:lnTo>
                      <a:lnTo>
                        <a:pt x="512" y="56"/>
                      </a:lnTo>
                      <a:lnTo>
                        <a:pt x="505" y="55"/>
                      </a:lnTo>
                      <a:lnTo>
                        <a:pt x="505" y="55"/>
                      </a:lnTo>
                      <a:lnTo>
                        <a:pt x="504" y="53"/>
                      </a:lnTo>
                      <a:lnTo>
                        <a:pt x="504" y="53"/>
                      </a:lnTo>
                      <a:lnTo>
                        <a:pt x="503" y="52"/>
                      </a:lnTo>
                      <a:lnTo>
                        <a:pt x="503" y="52"/>
                      </a:lnTo>
                      <a:lnTo>
                        <a:pt x="498" y="52"/>
                      </a:lnTo>
                      <a:lnTo>
                        <a:pt x="496" y="51"/>
                      </a:lnTo>
                      <a:lnTo>
                        <a:pt x="496" y="47"/>
                      </a:lnTo>
                      <a:lnTo>
                        <a:pt x="496" y="47"/>
                      </a:lnTo>
                      <a:lnTo>
                        <a:pt x="493" y="48"/>
                      </a:lnTo>
                      <a:lnTo>
                        <a:pt x="489" y="50"/>
                      </a:lnTo>
                      <a:lnTo>
                        <a:pt x="488" y="50"/>
                      </a:lnTo>
                      <a:lnTo>
                        <a:pt x="487" y="50"/>
                      </a:lnTo>
                      <a:lnTo>
                        <a:pt x="487" y="48"/>
                      </a:lnTo>
                      <a:lnTo>
                        <a:pt x="487" y="45"/>
                      </a:lnTo>
                      <a:lnTo>
                        <a:pt x="487" y="45"/>
                      </a:lnTo>
                      <a:lnTo>
                        <a:pt x="483" y="45"/>
                      </a:lnTo>
                      <a:lnTo>
                        <a:pt x="480" y="46"/>
                      </a:lnTo>
                      <a:lnTo>
                        <a:pt x="477" y="46"/>
                      </a:lnTo>
                      <a:lnTo>
                        <a:pt x="474" y="45"/>
                      </a:lnTo>
                      <a:lnTo>
                        <a:pt x="474" y="45"/>
                      </a:lnTo>
                      <a:lnTo>
                        <a:pt x="472" y="44"/>
                      </a:lnTo>
                      <a:lnTo>
                        <a:pt x="472" y="43"/>
                      </a:lnTo>
                      <a:lnTo>
                        <a:pt x="472" y="43"/>
                      </a:lnTo>
                      <a:lnTo>
                        <a:pt x="469" y="43"/>
                      </a:lnTo>
                      <a:lnTo>
                        <a:pt x="468" y="44"/>
                      </a:lnTo>
                      <a:lnTo>
                        <a:pt x="466" y="45"/>
                      </a:lnTo>
                      <a:lnTo>
                        <a:pt x="466" y="45"/>
                      </a:lnTo>
                      <a:lnTo>
                        <a:pt x="461" y="43"/>
                      </a:lnTo>
                      <a:lnTo>
                        <a:pt x="456" y="41"/>
                      </a:lnTo>
                      <a:lnTo>
                        <a:pt x="456" y="41"/>
                      </a:lnTo>
                      <a:lnTo>
                        <a:pt x="452" y="39"/>
                      </a:lnTo>
                      <a:lnTo>
                        <a:pt x="445" y="37"/>
                      </a:lnTo>
                      <a:lnTo>
                        <a:pt x="440" y="37"/>
                      </a:lnTo>
                      <a:lnTo>
                        <a:pt x="433" y="39"/>
                      </a:lnTo>
                      <a:lnTo>
                        <a:pt x="433" y="39"/>
                      </a:lnTo>
                      <a:lnTo>
                        <a:pt x="433" y="37"/>
                      </a:lnTo>
                      <a:lnTo>
                        <a:pt x="431" y="36"/>
                      </a:lnTo>
                      <a:lnTo>
                        <a:pt x="428" y="35"/>
                      </a:lnTo>
                      <a:lnTo>
                        <a:pt x="424" y="36"/>
                      </a:lnTo>
                      <a:lnTo>
                        <a:pt x="420" y="36"/>
                      </a:lnTo>
                      <a:lnTo>
                        <a:pt x="420" y="36"/>
                      </a:lnTo>
                      <a:lnTo>
                        <a:pt x="419" y="36"/>
                      </a:lnTo>
                      <a:lnTo>
                        <a:pt x="418" y="34"/>
                      </a:lnTo>
                      <a:lnTo>
                        <a:pt x="418" y="34"/>
                      </a:lnTo>
                      <a:lnTo>
                        <a:pt x="408" y="32"/>
                      </a:lnTo>
                      <a:lnTo>
                        <a:pt x="408" y="32"/>
                      </a:lnTo>
                      <a:lnTo>
                        <a:pt x="403" y="32"/>
                      </a:lnTo>
                      <a:lnTo>
                        <a:pt x="398" y="33"/>
                      </a:lnTo>
                      <a:lnTo>
                        <a:pt x="393" y="33"/>
                      </a:lnTo>
                      <a:lnTo>
                        <a:pt x="391" y="32"/>
                      </a:lnTo>
                      <a:lnTo>
                        <a:pt x="388" y="30"/>
                      </a:lnTo>
                      <a:lnTo>
                        <a:pt x="388" y="30"/>
                      </a:lnTo>
                      <a:lnTo>
                        <a:pt x="380" y="32"/>
                      </a:lnTo>
                      <a:lnTo>
                        <a:pt x="376" y="32"/>
                      </a:lnTo>
                      <a:lnTo>
                        <a:pt x="371" y="32"/>
                      </a:lnTo>
                      <a:lnTo>
                        <a:pt x="371" y="32"/>
                      </a:lnTo>
                      <a:lnTo>
                        <a:pt x="371" y="31"/>
                      </a:lnTo>
                      <a:lnTo>
                        <a:pt x="370" y="30"/>
                      </a:lnTo>
                      <a:lnTo>
                        <a:pt x="366" y="30"/>
                      </a:lnTo>
                      <a:lnTo>
                        <a:pt x="364" y="30"/>
                      </a:lnTo>
                      <a:lnTo>
                        <a:pt x="363" y="29"/>
                      </a:lnTo>
                      <a:lnTo>
                        <a:pt x="363" y="27"/>
                      </a:lnTo>
                      <a:lnTo>
                        <a:pt x="363" y="25"/>
                      </a:lnTo>
                      <a:lnTo>
                        <a:pt x="363" y="25"/>
                      </a:lnTo>
                      <a:lnTo>
                        <a:pt x="360" y="29"/>
                      </a:lnTo>
                      <a:lnTo>
                        <a:pt x="356" y="30"/>
                      </a:lnTo>
                      <a:lnTo>
                        <a:pt x="350" y="30"/>
                      </a:lnTo>
                      <a:lnTo>
                        <a:pt x="343" y="30"/>
                      </a:lnTo>
                      <a:lnTo>
                        <a:pt x="329" y="29"/>
                      </a:lnTo>
                      <a:lnTo>
                        <a:pt x="321" y="29"/>
                      </a:lnTo>
                      <a:lnTo>
                        <a:pt x="314" y="30"/>
                      </a:lnTo>
                      <a:lnTo>
                        <a:pt x="314" y="30"/>
                      </a:lnTo>
                      <a:lnTo>
                        <a:pt x="311" y="31"/>
                      </a:lnTo>
                      <a:lnTo>
                        <a:pt x="305" y="30"/>
                      </a:lnTo>
                      <a:lnTo>
                        <a:pt x="305" y="30"/>
                      </a:lnTo>
                      <a:lnTo>
                        <a:pt x="299" y="30"/>
                      </a:lnTo>
                      <a:lnTo>
                        <a:pt x="299" y="30"/>
                      </a:lnTo>
                      <a:lnTo>
                        <a:pt x="295" y="31"/>
                      </a:lnTo>
                      <a:lnTo>
                        <a:pt x="291" y="32"/>
                      </a:lnTo>
                      <a:lnTo>
                        <a:pt x="285" y="33"/>
                      </a:lnTo>
                      <a:lnTo>
                        <a:pt x="278" y="32"/>
                      </a:lnTo>
                      <a:lnTo>
                        <a:pt x="278" y="32"/>
                      </a:lnTo>
                      <a:lnTo>
                        <a:pt x="274" y="31"/>
                      </a:lnTo>
                      <a:lnTo>
                        <a:pt x="265" y="32"/>
                      </a:lnTo>
                      <a:lnTo>
                        <a:pt x="265" y="32"/>
                      </a:lnTo>
                      <a:lnTo>
                        <a:pt x="260" y="34"/>
                      </a:lnTo>
                      <a:lnTo>
                        <a:pt x="256" y="35"/>
                      </a:lnTo>
                      <a:lnTo>
                        <a:pt x="255" y="35"/>
                      </a:lnTo>
                      <a:lnTo>
                        <a:pt x="254" y="34"/>
                      </a:lnTo>
                      <a:lnTo>
                        <a:pt x="254" y="34"/>
                      </a:lnTo>
                      <a:lnTo>
                        <a:pt x="253" y="33"/>
                      </a:lnTo>
                      <a:lnTo>
                        <a:pt x="252" y="33"/>
                      </a:lnTo>
                      <a:lnTo>
                        <a:pt x="250" y="34"/>
                      </a:lnTo>
                      <a:lnTo>
                        <a:pt x="250" y="34"/>
                      </a:lnTo>
                      <a:lnTo>
                        <a:pt x="238" y="35"/>
                      </a:lnTo>
                      <a:lnTo>
                        <a:pt x="228" y="35"/>
                      </a:lnTo>
                      <a:lnTo>
                        <a:pt x="217" y="36"/>
                      </a:lnTo>
                      <a:lnTo>
                        <a:pt x="212" y="37"/>
                      </a:lnTo>
                      <a:lnTo>
                        <a:pt x="207" y="39"/>
                      </a:lnTo>
                      <a:lnTo>
                        <a:pt x="207" y="39"/>
                      </a:lnTo>
                      <a:lnTo>
                        <a:pt x="207" y="34"/>
                      </a:lnTo>
                      <a:lnTo>
                        <a:pt x="207" y="34"/>
                      </a:lnTo>
                      <a:lnTo>
                        <a:pt x="205" y="35"/>
                      </a:lnTo>
                      <a:lnTo>
                        <a:pt x="202" y="35"/>
                      </a:lnTo>
                      <a:lnTo>
                        <a:pt x="199" y="36"/>
                      </a:lnTo>
                      <a:lnTo>
                        <a:pt x="198" y="36"/>
                      </a:lnTo>
                      <a:lnTo>
                        <a:pt x="198" y="36"/>
                      </a:lnTo>
                      <a:lnTo>
                        <a:pt x="196" y="38"/>
                      </a:lnTo>
                      <a:lnTo>
                        <a:pt x="194" y="38"/>
                      </a:lnTo>
                      <a:lnTo>
                        <a:pt x="189" y="39"/>
                      </a:lnTo>
                      <a:lnTo>
                        <a:pt x="189" y="39"/>
                      </a:lnTo>
                      <a:lnTo>
                        <a:pt x="189" y="40"/>
                      </a:lnTo>
                      <a:lnTo>
                        <a:pt x="188" y="41"/>
                      </a:lnTo>
                      <a:lnTo>
                        <a:pt x="187" y="41"/>
                      </a:lnTo>
                      <a:lnTo>
                        <a:pt x="187" y="41"/>
                      </a:lnTo>
                      <a:lnTo>
                        <a:pt x="185" y="40"/>
                      </a:lnTo>
                      <a:lnTo>
                        <a:pt x="182" y="41"/>
                      </a:lnTo>
                      <a:lnTo>
                        <a:pt x="182" y="41"/>
                      </a:lnTo>
                      <a:lnTo>
                        <a:pt x="179" y="42"/>
                      </a:lnTo>
                      <a:lnTo>
                        <a:pt x="177" y="43"/>
                      </a:lnTo>
                      <a:lnTo>
                        <a:pt x="175" y="43"/>
                      </a:lnTo>
                      <a:lnTo>
                        <a:pt x="175" y="43"/>
                      </a:lnTo>
                      <a:lnTo>
                        <a:pt x="174" y="42"/>
                      </a:lnTo>
                      <a:lnTo>
                        <a:pt x="173" y="41"/>
                      </a:lnTo>
                      <a:lnTo>
                        <a:pt x="173" y="41"/>
                      </a:lnTo>
                      <a:lnTo>
                        <a:pt x="173" y="41"/>
                      </a:lnTo>
                      <a:lnTo>
                        <a:pt x="171" y="42"/>
                      </a:lnTo>
                      <a:lnTo>
                        <a:pt x="169" y="43"/>
                      </a:lnTo>
                      <a:lnTo>
                        <a:pt x="165" y="45"/>
                      </a:lnTo>
                      <a:lnTo>
                        <a:pt x="165" y="45"/>
                      </a:lnTo>
                      <a:lnTo>
                        <a:pt x="160" y="45"/>
                      </a:lnTo>
                      <a:lnTo>
                        <a:pt x="157" y="45"/>
                      </a:lnTo>
                      <a:lnTo>
                        <a:pt x="157" y="45"/>
                      </a:lnTo>
                      <a:lnTo>
                        <a:pt x="154" y="46"/>
                      </a:lnTo>
                      <a:lnTo>
                        <a:pt x="151" y="47"/>
                      </a:lnTo>
                      <a:lnTo>
                        <a:pt x="151" y="47"/>
                      </a:lnTo>
                      <a:lnTo>
                        <a:pt x="148" y="47"/>
                      </a:lnTo>
                      <a:lnTo>
                        <a:pt x="146" y="46"/>
                      </a:lnTo>
                      <a:lnTo>
                        <a:pt x="143" y="46"/>
                      </a:lnTo>
                      <a:lnTo>
                        <a:pt x="139" y="47"/>
                      </a:lnTo>
                      <a:lnTo>
                        <a:pt x="139" y="47"/>
                      </a:lnTo>
                      <a:lnTo>
                        <a:pt x="135" y="50"/>
                      </a:lnTo>
                      <a:lnTo>
                        <a:pt x="130" y="52"/>
                      </a:lnTo>
                      <a:lnTo>
                        <a:pt x="119" y="55"/>
                      </a:lnTo>
                      <a:lnTo>
                        <a:pt x="119" y="55"/>
                      </a:lnTo>
                      <a:lnTo>
                        <a:pt x="110" y="57"/>
                      </a:lnTo>
                      <a:lnTo>
                        <a:pt x="110" y="57"/>
                      </a:lnTo>
                      <a:lnTo>
                        <a:pt x="108" y="58"/>
                      </a:lnTo>
                      <a:lnTo>
                        <a:pt x="105" y="59"/>
                      </a:lnTo>
                      <a:lnTo>
                        <a:pt x="100" y="60"/>
                      </a:lnTo>
                      <a:lnTo>
                        <a:pt x="97" y="61"/>
                      </a:lnTo>
                      <a:lnTo>
                        <a:pt x="97" y="61"/>
                      </a:lnTo>
                      <a:lnTo>
                        <a:pt x="94" y="62"/>
                      </a:lnTo>
                      <a:lnTo>
                        <a:pt x="90" y="63"/>
                      </a:lnTo>
                      <a:lnTo>
                        <a:pt x="90" y="63"/>
                      </a:lnTo>
                      <a:lnTo>
                        <a:pt x="83" y="65"/>
                      </a:lnTo>
                      <a:lnTo>
                        <a:pt x="77" y="67"/>
                      </a:lnTo>
                      <a:lnTo>
                        <a:pt x="74" y="70"/>
                      </a:lnTo>
                      <a:lnTo>
                        <a:pt x="74" y="70"/>
                      </a:lnTo>
                      <a:lnTo>
                        <a:pt x="67" y="70"/>
                      </a:lnTo>
                      <a:lnTo>
                        <a:pt x="58" y="70"/>
                      </a:lnTo>
                      <a:lnTo>
                        <a:pt x="58" y="70"/>
                      </a:lnTo>
                      <a:lnTo>
                        <a:pt x="46" y="77"/>
                      </a:lnTo>
                      <a:lnTo>
                        <a:pt x="32" y="82"/>
                      </a:lnTo>
                      <a:lnTo>
                        <a:pt x="17" y="85"/>
                      </a:lnTo>
                      <a:lnTo>
                        <a:pt x="1" y="88"/>
                      </a:lnTo>
                      <a:lnTo>
                        <a:pt x="1" y="88"/>
                      </a:lnTo>
                      <a:lnTo>
                        <a:pt x="1" y="82"/>
                      </a:lnTo>
                      <a:lnTo>
                        <a:pt x="0" y="78"/>
                      </a:lnTo>
                      <a:lnTo>
                        <a:pt x="0" y="75"/>
                      </a:lnTo>
                      <a:lnTo>
                        <a:pt x="0" y="74"/>
                      </a:lnTo>
                      <a:lnTo>
                        <a:pt x="1" y="73"/>
                      </a:lnTo>
                      <a:lnTo>
                        <a:pt x="1" y="73"/>
                      </a:lnTo>
                      <a:lnTo>
                        <a:pt x="3" y="71"/>
                      </a:lnTo>
                      <a:lnTo>
                        <a:pt x="4" y="71"/>
                      </a:lnTo>
                      <a:lnTo>
                        <a:pt x="7" y="73"/>
                      </a:lnTo>
                      <a:lnTo>
                        <a:pt x="7" y="73"/>
                      </a:lnTo>
                      <a:lnTo>
                        <a:pt x="9" y="73"/>
                      </a:lnTo>
                      <a:lnTo>
                        <a:pt x="9" y="72"/>
                      </a:lnTo>
                      <a:lnTo>
                        <a:pt x="10" y="70"/>
                      </a:lnTo>
                      <a:lnTo>
                        <a:pt x="11" y="67"/>
                      </a:lnTo>
                      <a:lnTo>
                        <a:pt x="12" y="65"/>
                      </a:lnTo>
                      <a:lnTo>
                        <a:pt x="12" y="65"/>
                      </a:lnTo>
                      <a:lnTo>
                        <a:pt x="13" y="64"/>
                      </a:lnTo>
                      <a:lnTo>
                        <a:pt x="12" y="63"/>
                      </a:lnTo>
                      <a:lnTo>
                        <a:pt x="11" y="63"/>
                      </a:lnTo>
                      <a:lnTo>
                        <a:pt x="12" y="61"/>
                      </a:lnTo>
                      <a:lnTo>
                        <a:pt x="12" y="61"/>
                      </a:lnTo>
                      <a:lnTo>
                        <a:pt x="14" y="61"/>
                      </a:lnTo>
                      <a:lnTo>
                        <a:pt x="16" y="60"/>
                      </a:lnTo>
                      <a:lnTo>
                        <a:pt x="16" y="59"/>
                      </a:lnTo>
                      <a:lnTo>
                        <a:pt x="16" y="59"/>
                      </a:lnTo>
                      <a:lnTo>
                        <a:pt x="17" y="60"/>
                      </a:lnTo>
                      <a:lnTo>
                        <a:pt x="18" y="61"/>
                      </a:lnTo>
                      <a:lnTo>
                        <a:pt x="20" y="62"/>
                      </a:lnTo>
                      <a:lnTo>
                        <a:pt x="21" y="63"/>
                      </a:lnTo>
                      <a:lnTo>
                        <a:pt x="21" y="63"/>
                      </a:lnTo>
                      <a:lnTo>
                        <a:pt x="20" y="64"/>
                      </a:lnTo>
                      <a:lnTo>
                        <a:pt x="18" y="65"/>
                      </a:lnTo>
                      <a:lnTo>
                        <a:pt x="17" y="66"/>
                      </a:lnTo>
                      <a:lnTo>
                        <a:pt x="16" y="67"/>
                      </a:lnTo>
                      <a:lnTo>
                        <a:pt x="16" y="67"/>
                      </a:lnTo>
                      <a:lnTo>
                        <a:pt x="17" y="70"/>
                      </a:lnTo>
                      <a:lnTo>
                        <a:pt x="18" y="70"/>
                      </a:lnTo>
                      <a:lnTo>
                        <a:pt x="21" y="70"/>
                      </a:lnTo>
                      <a:lnTo>
                        <a:pt x="23" y="68"/>
                      </a:lnTo>
                      <a:lnTo>
                        <a:pt x="24" y="68"/>
                      </a:lnTo>
                      <a:lnTo>
                        <a:pt x="25" y="70"/>
                      </a:lnTo>
                      <a:lnTo>
                        <a:pt x="25" y="70"/>
                      </a:lnTo>
                      <a:lnTo>
                        <a:pt x="26" y="70"/>
                      </a:lnTo>
                      <a:lnTo>
                        <a:pt x="27" y="67"/>
                      </a:lnTo>
                      <a:lnTo>
                        <a:pt x="27" y="63"/>
                      </a:lnTo>
                      <a:lnTo>
                        <a:pt x="27" y="58"/>
                      </a:lnTo>
                      <a:lnTo>
                        <a:pt x="27" y="56"/>
                      </a:lnTo>
                      <a:lnTo>
                        <a:pt x="28" y="55"/>
                      </a:lnTo>
                      <a:lnTo>
                        <a:pt x="28" y="55"/>
                      </a:lnTo>
                      <a:lnTo>
                        <a:pt x="31" y="55"/>
                      </a:lnTo>
                      <a:lnTo>
                        <a:pt x="33" y="56"/>
                      </a:lnTo>
                      <a:lnTo>
                        <a:pt x="34" y="59"/>
                      </a:lnTo>
                      <a:lnTo>
                        <a:pt x="34" y="63"/>
                      </a:lnTo>
                      <a:lnTo>
                        <a:pt x="34" y="63"/>
                      </a:lnTo>
                      <a:lnTo>
                        <a:pt x="43" y="63"/>
                      </a:lnTo>
                      <a:lnTo>
                        <a:pt x="43" y="63"/>
                      </a:lnTo>
                      <a:lnTo>
                        <a:pt x="46" y="60"/>
                      </a:lnTo>
                      <a:lnTo>
                        <a:pt x="48" y="57"/>
                      </a:lnTo>
                      <a:lnTo>
                        <a:pt x="48" y="57"/>
                      </a:lnTo>
                      <a:lnTo>
                        <a:pt x="49" y="58"/>
                      </a:lnTo>
                      <a:lnTo>
                        <a:pt x="51" y="58"/>
                      </a:lnTo>
                      <a:lnTo>
                        <a:pt x="53" y="58"/>
                      </a:lnTo>
                      <a:lnTo>
                        <a:pt x="55" y="58"/>
                      </a:lnTo>
                      <a:lnTo>
                        <a:pt x="57" y="55"/>
                      </a:lnTo>
                      <a:lnTo>
                        <a:pt x="58" y="50"/>
                      </a:lnTo>
                      <a:lnTo>
                        <a:pt x="58" y="50"/>
                      </a:lnTo>
                      <a:lnTo>
                        <a:pt x="61" y="50"/>
                      </a:lnTo>
                      <a:lnTo>
                        <a:pt x="63" y="51"/>
                      </a:lnTo>
                      <a:lnTo>
                        <a:pt x="64" y="52"/>
                      </a:lnTo>
                      <a:lnTo>
                        <a:pt x="66" y="52"/>
                      </a:lnTo>
                      <a:lnTo>
                        <a:pt x="66" y="52"/>
                      </a:lnTo>
                      <a:lnTo>
                        <a:pt x="67" y="52"/>
                      </a:lnTo>
                      <a:lnTo>
                        <a:pt x="69" y="51"/>
                      </a:lnTo>
                      <a:lnTo>
                        <a:pt x="71" y="47"/>
                      </a:lnTo>
                      <a:lnTo>
                        <a:pt x="73" y="46"/>
                      </a:lnTo>
                      <a:lnTo>
                        <a:pt x="75" y="46"/>
                      </a:lnTo>
                      <a:lnTo>
                        <a:pt x="76" y="47"/>
                      </a:lnTo>
                      <a:lnTo>
                        <a:pt x="76" y="47"/>
                      </a:lnTo>
                      <a:lnTo>
                        <a:pt x="78" y="44"/>
                      </a:lnTo>
                      <a:lnTo>
                        <a:pt x="80" y="41"/>
                      </a:lnTo>
                      <a:lnTo>
                        <a:pt x="83" y="38"/>
                      </a:lnTo>
                      <a:lnTo>
                        <a:pt x="84" y="34"/>
                      </a:lnTo>
                      <a:lnTo>
                        <a:pt x="84" y="34"/>
                      </a:lnTo>
                      <a:close/>
                      <a:moveTo>
                        <a:pt x="68" y="57"/>
                      </a:moveTo>
                      <a:lnTo>
                        <a:pt x="68" y="57"/>
                      </a:lnTo>
                      <a:lnTo>
                        <a:pt x="72" y="57"/>
                      </a:lnTo>
                      <a:lnTo>
                        <a:pt x="72" y="57"/>
                      </a:lnTo>
                      <a:lnTo>
                        <a:pt x="72" y="52"/>
                      </a:lnTo>
                      <a:lnTo>
                        <a:pt x="72" y="52"/>
                      </a:lnTo>
                      <a:lnTo>
                        <a:pt x="68" y="52"/>
                      </a:lnTo>
                      <a:lnTo>
                        <a:pt x="68" y="52"/>
                      </a:lnTo>
                      <a:lnTo>
                        <a:pt x="68" y="57"/>
                      </a:lnTo>
                      <a:lnTo>
                        <a:pt x="68" y="57"/>
                      </a:lnTo>
                      <a:close/>
                      <a:moveTo>
                        <a:pt x="64" y="63"/>
                      </a:moveTo>
                      <a:lnTo>
                        <a:pt x="64" y="63"/>
                      </a:lnTo>
                      <a:lnTo>
                        <a:pt x="65" y="59"/>
                      </a:lnTo>
                      <a:lnTo>
                        <a:pt x="66" y="57"/>
                      </a:lnTo>
                      <a:lnTo>
                        <a:pt x="66" y="55"/>
                      </a:lnTo>
                      <a:lnTo>
                        <a:pt x="66" y="55"/>
                      </a:lnTo>
                      <a:lnTo>
                        <a:pt x="63" y="54"/>
                      </a:lnTo>
                      <a:lnTo>
                        <a:pt x="62" y="55"/>
                      </a:lnTo>
                      <a:lnTo>
                        <a:pt x="59" y="56"/>
                      </a:lnTo>
                      <a:lnTo>
                        <a:pt x="59" y="58"/>
                      </a:lnTo>
                      <a:lnTo>
                        <a:pt x="59" y="60"/>
                      </a:lnTo>
                      <a:lnTo>
                        <a:pt x="59" y="61"/>
                      </a:lnTo>
                      <a:lnTo>
                        <a:pt x="62" y="63"/>
                      </a:lnTo>
                      <a:lnTo>
                        <a:pt x="64" y="63"/>
                      </a:lnTo>
                      <a:lnTo>
                        <a:pt x="6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4" name="Freeform 27"/>
                <p:cNvSpPr>
                  <a:spLocks noEditPoints="1"/>
                </p:cNvSpPr>
                <p:nvPr/>
              </p:nvSpPr>
              <p:spPr bwMode="auto">
                <a:xfrm>
                  <a:off x="2703513" y="1966913"/>
                  <a:ext cx="862012" cy="1081088"/>
                </a:xfrm>
                <a:custGeom>
                  <a:avLst/>
                  <a:gdLst>
                    <a:gd name="T0" fmla="*/ 374 w 543"/>
                    <a:gd name="T1" fmla="*/ 285 h 681"/>
                    <a:gd name="T2" fmla="*/ 360 w 543"/>
                    <a:gd name="T3" fmla="*/ 262 h 681"/>
                    <a:gd name="T4" fmla="*/ 347 w 543"/>
                    <a:gd name="T5" fmla="*/ 252 h 681"/>
                    <a:gd name="T6" fmla="*/ 319 w 543"/>
                    <a:gd name="T7" fmla="*/ 224 h 681"/>
                    <a:gd name="T8" fmla="*/ 296 w 543"/>
                    <a:gd name="T9" fmla="*/ 208 h 681"/>
                    <a:gd name="T10" fmla="*/ 279 w 543"/>
                    <a:gd name="T11" fmla="*/ 192 h 681"/>
                    <a:gd name="T12" fmla="*/ 253 w 543"/>
                    <a:gd name="T13" fmla="*/ 162 h 681"/>
                    <a:gd name="T14" fmla="*/ 212 w 543"/>
                    <a:gd name="T15" fmla="*/ 127 h 681"/>
                    <a:gd name="T16" fmla="*/ 167 w 543"/>
                    <a:gd name="T17" fmla="*/ 95 h 681"/>
                    <a:gd name="T18" fmla="*/ 133 w 543"/>
                    <a:gd name="T19" fmla="*/ 73 h 681"/>
                    <a:gd name="T20" fmla="*/ 129 w 543"/>
                    <a:gd name="T21" fmla="*/ 77 h 681"/>
                    <a:gd name="T22" fmla="*/ 105 w 543"/>
                    <a:gd name="T23" fmla="*/ 61 h 681"/>
                    <a:gd name="T24" fmla="*/ 91 w 543"/>
                    <a:gd name="T25" fmla="*/ 52 h 681"/>
                    <a:gd name="T26" fmla="*/ 44 w 543"/>
                    <a:gd name="T27" fmla="*/ 36 h 681"/>
                    <a:gd name="T28" fmla="*/ 4 w 543"/>
                    <a:gd name="T29" fmla="*/ 9 h 681"/>
                    <a:gd name="T30" fmla="*/ 27 w 543"/>
                    <a:gd name="T31" fmla="*/ 4 h 681"/>
                    <a:gd name="T32" fmla="*/ 40 w 543"/>
                    <a:gd name="T33" fmla="*/ 17 h 681"/>
                    <a:gd name="T34" fmla="*/ 95 w 543"/>
                    <a:gd name="T35" fmla="*/ 24 h 681"/>
                    <a:gd name="T36" fmla="*/ 110 w 543"/>
                    <a:gd name="T37" fmla="*/ 39 h 681"/>
                    <a:gd name="T38" fmla="*/ 133 w 543"/>
                    <a:gd name="T39" fmla="*/ 57 h 681"/>
                    <a:gd name="T40" fmla="*/ 152 w 543"/>
                    <a:gd name="T41" fmla="*/ 73 h 681"/>
                    <a:gd name="T42" fmla="*/ 178 w 543"/>
                    <a:gd name="T43" fmla="*/ 73 h 681"/>
                    <a:gd name="T44" fmla="*/ 193 w 543"/>
                    <a:gd name="T45" fmla="*/ 98 h 681"/>
                    <a:gd name="T46" fmla="*/ 222 w 543"/>
                    <a:gd name="T47" fmla="*/ 100 h 681"/>
                    <a:gd name="T48" fmla="*/ 238 w 543"/>
                    <a:gd name="T49" fmla="*/ 123 h 681"/>
                    <a:gd name="T50" fmla="*/ 259 w 543"/>
                    <a:gd name="T51" fmla="*/ 143 h 681"/>
                    <a:gd name="T52" fmla="*/ 285 w 543"/>
                    <a:gd name="T53" fmla="*/ 160 h 681"/>
                    <a:gd name="T54" fmla="*/ 316 w 543"/>
                    <a:gd name="T55" fmla="*/ 188 h 681"/>
                    <a:gd name="T56" fmla="*/ 351 w 543"/>
                    <a:gd name="T57" fmla="*/ 232 h 681"/>
                    <a:gd name="T58" fmla="*/ 367 w 543"/>
                    <a:gd name="T59" fmla="*/ 248 h 681"/>
                    <a:gd name="T60" fmla="*/ 387 w 543"/>
                    <a:gd name="T61" fmla="*/ 263 h 681"/>
                    <a:gd name="T62" fmla="*/ 396 w 543"/>
                    <a:gd name="T63" fmla="*/ 291 h 681"/>
                    <a:gd name="T64" fmla="*/ 416 w 543"/>
                    <a:gd name="T65" fmla="*/ 318 h 681"/>
                    <a:gd name="T66" fmla="*/ 432 w 543"/>
                    <a:gd name="T67" fmla="*/ 331 h 681"/>
                    <a:gd name="T68" fmla="*/ 441 w 543"/>
                    <a:gd name="T69" fmla="*/ 361 h 681"/>
                    <a:gd name="T70" fmla="*/ 447 w 543"/>
                    <a:gd name="T71" fmla="*/ 370 h 681"/>
                    <a:gd name="T72" fmla="*/ 459 w 543"/>
                    <a:gd name="T73" fmla="*/ 395 h 681"/>
                    <a:gd name="T74" fmla="*/ 463 w 543"/>
                    <a:gd name="T75" fmla="*/ 414 h 681"/>
                    <a:gd name="T76" fmla="*/ 477 w 543"/>
                    <a:gd name="T77" fmla="*/ 437 h 681"/>
                    <a:gd name="T78" fmla="*/ 496 w 543"/>
                    <a:gd name="T79" fmla="*/ 468 h 681"/>
                    <a:gd name="T80" fmla="*/ 509 w 543"/>
                    <a:gd name="T81" fmla="*/ 513 h 681"/>
                    <a:gd name="T82" fmla="*/ 509 w 543"/>
                    <a:gd name="T83" fmla="*/ 531 h 681"/>
                    <a:gd name="T84" fmla="*/ 517 w 543"/>
                    <a:gd name="T85" fmla="*/ 568 h 681"/>
                    <a:gd name="T86" fmla="*/ 515 w 543"/>
                    <a:gd name="T87" fmla="*/ 582 h 681"/>
                    <a:gd name="T88" fmla="*/ 529 w 543"/>
                    <a:gd name="T89" fmla="*/ 603 h 681"/>
                    <a:gd name="T90" fmla="*/ 535 w 543"/>
                    <a:gd name="T91" fmla="*/ 630 h 681"/>
                    <a:gd name="T92" fmla="*/ 542 w 543"/>
                    <a:gd name="T93" fmla="*/ 650 h 681"/>
                    <a:gd name="T94" fmla="*/ 535 w 543"/>
                    <a:gd name="T95" fmla="*/ 681 h 681"/>
                    <a:gd name="T96" fmla="*/ 520 w 543"/>
                    <a:gd name="T97" fmla="*/ 645 h 681"/>
                    <a:gd name="T98" fmla="*/ 509 w 543"/>
                    <a:gd name="T99" fmla="*/ 618 h 681"/>
                    <a:gd name="T100" fmla="*/ 501 w 543"/>
                    <a:gd name="T101" fmla="*/ 589 h 681"/>
                    <a:gd name="T102" fmla="*/ 497 w 543"/>
                    <a:gd name="T103" fmla="*/ 552 h 681"/>
                    <a:gd name="T104" fmla="*/ 479 w 543"/>
                    <a:gd name="T105" fmla="*/ 501 h 681"/>
                    <a:gd name="T106" fmla="*/ 479 w 543"/>
                    <a:gd name="T107" fmla="*/ 484 h 681"/>
                    <a:gd name="T108" fmla="*/ 459 w 543"/>
                    <a:gd name="T109" fmla="*/ 452 h 681"/>
                    <a:gd name="T110" fmla="*/ 441 w 543"/>
                    <a:gd name="T111" fmla="*/ 410 h 681"/>
                    <a:gd name="T112" fmla="*/ 430 w 543"/>
                    <a:gd name="T113" fmla="*/ 383 h 681"/>
                    <a:gd name="T114" fmla="*/ 418 w 543"/>
                    <a:gd name="T115" fmla="*/ 351 h 681"/>
                    <a:gd name="T116" fmla="*/ 406 w 543"/>
                    <a:gd name="T117" fmla="*/ 336 h 681"/>
                    <a:gd name="T118" fmla="*/ 388 w 543"/>
                    <a:gd name="T119" fmla="*/ 306 h 681"/>
                    <a:gd name="T120" fmla="*/ 517 w 543"/>
                    <a:gd name="T121" fmla="*/ 616 h 681"/>
                    <a:gd name="T122" fmla="*/ 513 w 543"/>
                    <a:gd name="T123" fmla="*/ 598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3" h="681">
                      <a:moveTo>
                        <a:pt x="387" y="300"/>
                      </a:moveTo>
                      <a:lnTo>
                        <a:pt x="387" y="300"/>
                      </a:lnTo>
                      <a:lnTo>
                        <a:pt x="389" y="298"/>
                      </a:lnTo>
                      <a:lnTo>
                        <a:pt x="392" y="297"/>
                      </a:lnTo>
                      <a:lnTo>
                        <a:pt x="392" y="297"/>
                      </a:lnTo>
                      <a:lnTo>
                        <a:pt x="391" y="295"/>
                      </a:lnTo>
                      <a:lnTo>
                        <a:pt x="390" y="293"/>
                      </a:lnTo>
                      <a:lnTo>
                        <a:pt x="389" y="292"/>
                      </a:lnTo>
                      <a:lnTo>
                        <a:pt x="387" y="291"/>
                      </a:lnTo>
                      <a:lnTo>
                        <a:pt x="381" y="291"/>
                      </a:lnTo>
                      <a:lnTo>
                        <a:pt x="376" y="291"/>
                      </a:lnTo>
                      <a:lnTo>
                        <a:pt x="376" y="291"/>
                      </a:lnTo>
                      <a:lnTo>
                        <a:pt x="374" y="289"/>
                      </a:lnTo>
                      <a:lnTo>
                        <a:pt x="374" y="287"/>
                      </a:lnTo>
                      <a:lnTo>
                        <a:pt x="374" y="285"/>
                      </a:lnTo>
                      <a:lnTo>
                        <a:pt x="376" y="282"/>
                      </a:lnTo>
                      <a:lnTo>
                        <a:pt x="376" y="282"/>
                      </a:lnTo>
                      <a:lnTo>
                        <a:pt x="372" y="283"/>
                      </a:lnTo>
                      <a:lnTo>
                        <a:pt x="370" y="281"/>
                      </a:lnTo>
                      <a:lnTo>
                        <a:pt x="367" y="275"/>
                      </a:lnTo>
                      <a:lnTo>
                        <a:pt x="367" y="275"/>
                      </a:lnTo>
                      <a:lnTo>
                        <a:pt x="365" y="273"/>
                      </a:lnTo>
                      <a:lnTo>
                        <a:pt x="361" y="271"/>
                      </a:lnTo>
                      <a:lnTo>
                        <a:pt x="358" y="270"/>
                      </a:lnTo>
                      <a:lnTo>
                        <a:pt x="356" y="269"/>
                      </a:lnTo>
                      <a:lnTo>
                        <a:pt x="356" y="269"/>
                      </a:lnTo>
                      <a:lnTo>
                        <a:pt x="356" y="266"/>
                      </a:lnTo>
                      <a:lnTo>
                        <a:pt x="357" y="264"/>
                      </a:lnTo>
                      <a:lnTo>
                        <a:pt x="358" y="263"/>
                      </a:lnTo>
                      <a:lnTo>
                        <a:pt x="360" y="262"/>
                      </a:lnTo>
                      <a:lnTo>
                        <a:pt x="360" y="262"/>
                      </a:lnTo>
                      <a:lnTo>
                        <a:pt x="358" y="260"/>
                      </a:lnTo>
                      <a:lnTo>
                        <a:pt x="357" y="259"/>
                      </a:lnTo>
                      <a:lnTo>
                        <a:pt x="354" y="259"/>
                      </a:lnTo>
                      <a:lnTo>
                        <a:pt x="352" y="259"/>
                      </a:lnTo>
                      <a:lnTo>
                        <a:pt x="349" y="257"/>
                      </a:lnTo>
                      <a:lnTo>
                        <a:pt x="349" y="257"/>
                      </a:lnTo>
                      <a:lnTo>
                        <a:pt x="349" y="256"/>
                      </a:lnTo>
                      <a:lnTo>
                        <a:pt x="351" y="255"/>
                      </a:lnTo>
                      <a:lnTo>
                        <a:pt x="353" y="255"/>
                      </a:lnTo>
                      <a:lnTo>
                        <a:pt x="353" y="255"/>
                      </a:lnTo>
                      <a:lnTo>
                        <a:pt x="353" y="253"/>
                      </a:lnTo>
                      <a:lnTo>
                        <a:pt x="353" y="252"/>
                      </a:lnTo>
                      <a:lnTo>
                        <a:pt x="350" y="252"/>
                      </a:lnTo>
                      <a:lnTo>
                        <a:pt x="347" y="252"/>
                      </a:lnTo>
                      <a:lnTo>
                        <a:pt x="345" y="251"/>
                      </a:lnTo>
                      <a:lnTo>
                        <a:pt x="345" y="248"/>
                      </a:lnTo>
                      <a:lnTo>
                        <a:pt x="345" y="248"/>
                      </a:lnTo>
                      <a:lnTo>
                        <a:pt x="339" y="248"/>
                      </a:lnTo>
                      <a:lnTo>
                        <a:pt x="334" y="246"/>
                      </a:lnTo>
                      <a:lnTo>
                        <a:pt x="331" y="244"/>
                      </a:lnTo>
                      <a:lnTo>
                        <a:pt x="327" y="242"/>
                      </a:lnTo>
                      <a:lnTo>
                        <a:pt x="327" y="242"/>
                      </a:lnTo>
                      <a:lnTo>
                        <a:pt x="327" y="239"/>
                      </a:lnTo>
                      <a:lnTo>
                        <a:pt x="326" y="235"/>
                      </a:lnTo>
                      <a:lnTo>
                        <a:pt x="324" y="232"/>
                      </a:lnTo>
                      <a:lnTo>
                        <a:pt x="321" y="229"/>
                      </a:lnTo>
                      <a:lnTo>
                        <a:pt x="320" y="226"/>
                      </a:lnTo>
                      <a:lnTo>
                        <a:pt x="319" y="224"/>
                      </a:lnTo>
                      <a:lnTo>
                        <a:pt x="319" y="224"/>
                      </a:lnTo>
                      <a:lnTo>
                        <a:pt x="317" y="224"/>
                      </a:lnTo>
                      <a:lnTo>
                        <a:pt x="315" y="223"/>
                      </a:lnTo>
                      <a:lnTo>
                        <a:pt x="313" y="222"/>
                      </a:lnTo>
                      <a:lnTo>
                        <a:pt x="311" y="222"/>
                      </a:lnTo>
                      <a:lnTo>
                        <a:pt x="311" y="222"/>
                      </a:lnTo>
                      <a:lnTo>
                        <a:pt x="311" y="220"/>
                      </a:lnTo>
                      <a:lnTo>
                        <a:pt x="310" y="217"/>
                      </a:lnTo>
                      <a:lnTo>
                        <a:pt x="308" y="215"/>
                      </a:lnTo>
                      <a:lnTo>
                        <a:pt x="306" y="213"/>
                      </a:lnTo>
                      <a:lnTo>
                        <a:pt x="305" y="212"/>
                      </a:lnTo>
                      <a:lnTo>
                        <a:pt x="305" y="210"/>
                      </a:lnTo>
                      <a:lnTo>
                        <a:pt x="305" y="210"/>
                      </a:lnTo>
                      <a:lnTo>
                        <a:pt x="301" y="210"/>
                      </a:lnTo>
                      <a:lnTo>
                        <a:pt x="299" y="210"/>
                      </a:lnTo>
                      <a:lnTo>
                        <a:pt x="296" y="208"/>
                      </a:lnTo>
                      <a:lnTo>
                        <a:pt x="294" y="204"/>
                      </a:lnTo>
                      <a:lnTo>
                        <a:pt x="291" y="202"/>
                      </a:lnTo>
                      <a:lnTo>
                        <a:pt x="291" y="202"/>
                      </a:lnTo>
                      <a:lnTo>
                        <a:pt x="287" y="201"/>
                      </a:lnTo>
                      <a:lnTo>
                        <a:pt x="286" y="200"/>
                      </a:lnTo>
                      <a:lnTo>
                        <a:pt x="284" y="199"/>
                      </a:lnTo>
                      <a:lnTo>
                        <a:pt x="284" y="199"/>
                      </a:lnTo>
                      <a:lnTo>
                        <a:pt x="284" y="196"/>
                      </a:lnTo>
                      <a:lnTo>
                        <a:pt x="284" y="194"/>
                      </a:lnTo>
                      <a:lnTo>
                        <a:pt x="284" y="194"/>
                      </a:lnTo>
                      <a:lnTo>
                        <a:pt x="283" y="194"/>
                      </a:lnTo>
                      <a:lnTo>
                        <a:pt x="282" y="194"/>
                      </a:lnTo>
                      <a:lnTo>
                        <a:pt x="280" y="194"/>
                      </a:lnTo>
                      <a:lnTo>
                        <a:pt x="279" y="192"/>
                      </a:lnTo>
                      <a:lnTo>
                        <a:pt x="279" y="192"/>
                      </a:lnTo>
                      <a:lnTo>
                        <a:pt x="278" y="190"/>
                      </a:lnTo>
                      <a:lnTo>
                        <a:pt x="275" y="187"/>
                      </a:lnTo>
                      <a:lnTo>
                        <a:pt x="268" y="184"/>
                      </a:lnTo>
                      <a:lnTo>
                        <a:pt x="268" y="184"/>
                      </a:lnTo>
                      <a:lnTo>
                        <a:pt x="269" y="182"/>
                      </a:lnTo>
                      <a:lnTo>
                        <a:pt x="269" y="180"/>
                      </a:lnTo>
                      <a:lnTo>
                        <a:pt x="267" y="178"/>
                      </a:lnTo>
                      <a:lnTo>
                        <a:pt x="264" y="176"/>
                      </a:lnTo>
                      <a:lnTo>
                        <a:pt x="262" y="174"/>
                      </a:lnTo>
                      <a:lnTo>
                        <a:pt x="262" y="174"/>
                      </a:lnTo>
                      <a:lnTo>
                        <a:pt x="260" y="171"/>
                      </a:lnTo>
                      <a:lnTo>
                        <a:pt x="259" y="168"/>
                      </a:lnTo>
                      <a:lnTo>
                        <a:pt x="259" y="168"/>
                      </a:lnTo>
                      <a:lnTo>
                        <a:pt x="255" y="164"/>
                      </a:lnTo>
                      <a:lnTo>
                        <a:pt x="253" y="162"/>
                      </a:lnTo>
                      <a:lnTo>
                        <a:pt x="252" y="159"/>
                      </a:lnTo>
                      <a:lnTo>
                        <a:pt x="252" y="159"/>
                      </a:lnTo>
                      <a:lnTo>
                        <a:pt x="247" y="154"/>
                      </a:lnTo>
                      <a:lnTo>
                        <a:pt x="244" y="152"/>
                      </a:lnTo>
                      <a:lnTo>
                        <a:pt x="239" y="152"/>
                      </a:lnTo>
                      <a:lnTo>
                        <a:pt x="239" y="152"/>
                      </a:lnTo>
                      <a:lnTo>
                        <a:pt x="238" y="148"/>
                      </a:lnTo>
                      <a:lnTo>
                        <a:pt x="236" y="145"/>
                      </a:lnTo>
                      <a:lnTo>
                        <a:pt x="232" y="139"/>
                      </a:lnTo>
                      <a:lnTo>
                        <a:pt x="227" y="133"/>
                      </a:lnTo>
                      <a:lnTo>
                        <a:pt x="225" y="130"/>
                      </a:lnTo>
                      <a:lnTo>
                        <a:pt x="224" y="127"/>
                      </a:lnTo>
                      <a:lnTo>
                        <a:pt x="224" y="127"/>
                      </a:lnTo>
                      <a:lnTo>
                        <a:pt x="212" y="127"/>
                      </a:lnTo>
                      <a:lnTo>
                        <a:pt x="212" y="127"/>
                      </a:lnTo>
                      <a:lnTo>
                        <a:pt x="212" y="125"/>
                      </a:lnTo>
                      <a:lnTo>
                        <a:pt x="210" y="123"/>
                      </a:lnTo>
                      <a:lnTo>
                        <a:pt x="206" y="122"/>
                      </a:lnTo>
                      <a:lnTo>
                        <a:pt x="201" y="120"/>
                      </a:lnTo>
                      <a:lnTo>
                        <a:pt x="200" y="119"/>
                      </a:lnTo>
                      <a:lnTo>
                        <a:pt x="198" y="117"/>
                      </a:lnTo>
                      <a:lnTo>
                        <a:pt x="198" y="117"/>
                      </a:lnTo>
                      <a:lnTo>
                        <a:pt x="188" y="117"/>
                      </a:lnTo>
                      <a:lnTo>
                        <a:pt x="188" y="117"/>
                      </a:lnTo>
                      <a:lnTo>
                        <a:pt x="186" y="112"/>
                      </a:lnTo>
                      <a:lnTo>
                        <a:pt x="184" y="110"/>
                      </a:lnTo>
                      <a:lnTo>
                        <a:pt x="178" y="105"/>
                      </a:lnTo>
                      <a:lnTo>
                        <a:pt x="172" y="101"/>
                      </a:lnTo>
                      <a:lnTo>
                        <a:pt x="167" y="95"/>
                      </a:lnTo>
                      <a:lnTo>
                        <a:pt x="167" y="95"/>
                      </a:lnTo>
                      <a:lnTo>
                        <a:pt x="164" y="97"/>
                      </a:lnTo>
                      <a:lnTo>
                        <a:pt x="161" y="94"/>
                      </a:lnTo>
                      <a:lnTo>
                        <a:pt x="159" y="93"/>
                      </a:lnTo>
                      <a:lnTo>
                        <a:pt x="154" y="93"/>
                      </a:lnTo>
                      <a:lnTo>
                        <a:pt x="154" y="93"/>
                      </a:lnTo>
                      <a:lnTo>
                        <a:pt x="151" y="89"/>
                      </a:lnTo>
                      <a:lnTo>
                        <a:pt x="147" y="85"/>
                      </a:lnTo>
                      <a:lnTo>
                        <a:pt x="142" y="82"/>
                      </a:lnTo>
                      <a:lnTo>
                        <a:pt x="139" y="78"/>
                      </a:lnTo>
                      <a:lnTo>
                        <a:pt x="139" y="78"/>
                      </a:lnTo>
                      <a:lnTo>
                        <a:pt x="139" y="76"/>
                      </a:lnTo>
                      <a:lnTo>
                        <a:pt x="139" y="73"/>
                      </a:lnTo>
                      <a:lnTo>
                        <a:pt x="139" y="73"/>
                      </a:lnTo>
                      <a:lnTo>
                        <a:pt x="136" y="73"/>
                      </a:lnTo>
                      <a:lnTo>
                        <a:pt x="133" y="73"/>
                      </a:lnTo>
                      <a:lnTo>
                        <a:pt x="133" y="73"/>
                      </a:lnTo>
                      <a:lnTo>
                        <a:pt x="134" y="72"/>
                      </a:lnTo>
                      <a:lnTo>
                        <a:pt x="135" y="71"/>
                      </a:lnTo>
                      <a:lnTo>
                        <a:pt x="136" y="70"/>
                      </a:lnTo>
                      <a:lnTo>
                        <a:pt x="136" y="69"/>
                      </a:lnTo>
                      <a:lnTo>
                        <a:pt x="136" y="69"/>
                      </a:lnTo>
                      <a:lnTo>
                        <a:pt x="130" y="71"/>
                      </a:lnTo>
                      <a:lnTo>
                        <a:pt x="129" y="72"/>
                      </a:lnTo>
                      <a:lnTo>
                        <a:pt x="129" y="73"/>
                      </a:lnTo>
                      <a:lnTo>
                        <a:pt x="130" y="74"/>
                      </a:lnTo>
                      <a:lnTo>
                        <a:pt x="131" y="76"/>
                      </a:lnTo>
                      <a:lnTo>
                        <a:pt x="131" y="76"/>
                      </a:lnTo>
                      <a:lnTo>
                        <a:pt x="131" y="78"/>
                      </a:lnTo>
                      <a:lnTo>
                        <a:pt x="130" y="77"/>
                      </a:lnTo>
                      <a:lnTo>
                        <a:pt x="129" y="77"/>
                      </a:lnTo>
                      <a:lnTo>
                        <a:pt x="127" y="76"/>
                      </a:lnTo>
                      <a:lnTo>
                        <a:pt x="127" y="76"/>
                      </a:lnTo>
                      <a:lnTo>
                        <a:pt x="126" y="72"/>
                      </a:lnTo>
                      <a:lnTo>
                        <a:pt x="125" y="69"/>
                      </a:lnTo>
                      <a:lnTo>
                        <a:pt x="125" y="69"/>
                      </a:lnTo>
                      <a:lnTo>
                        <a:pt x="113" y="69"/>
                      </a:lnTo>
                      <a:lnTo>
                        <a:pt x="113" y="69"/>
                      </a:lnTo>
                      <a:lnTo>
                        <a:pt x="112" y="66"/>
                      </a:lnTo>
                      <a:lnTo>
                        <a:pt x="111" y="62"/>
                      </a:lnTo>
                      <a:lnTo>
                        <a:pt x="111" y="62"/>
                      </a:lnTo>
                      <a:lnTo>
                        <a:pt x="109" y="63"/>
                      </a:lnTo>
                      <a:lnTo>
                        <a:pt x="108" y="62"/>
                      </a:lnTo>
                      <a:lnTo>
                        <a:pt x="107" y="60"/>
                      </a:lnTo>
                      <a:lnTo>
                        <a:pt x="107" y="60"/>
                      </a:lnTo>
                      <a:lnTo>
                        <a:pt x="105" y="61"/>
                      </a:lnTo>
                      <a:lnTo>
                        <a:pt x="104" y="61"/>
                      </a:lnTo>
                      <a:lnTo>
                        <a:pt x="103" y="61"/>
                      </a:lnTo>
                      <a:lnTo>
                        <a:pt x="101" y="60"/>
                      </a:lnTo>
                      <a:lnTo>
                        <a:pt x="101" y="60"/>
                      </a:lnTo>
                      <a:lnTo>
                        <a:pt x="100" y="59"/>
                      </a:lnTo>
                      <a:lnTo>
                        <a:pt x="100" y="58"/>
                      </a:lnTo>
                      <a:lnTo>
                        <a:pt x="98" y="58"/>
                      </a:lnTo>
                      <a:lnTo>
                        <a:pt x="98" y="58"/>
                      </a:lnTo>
                      <a:lnTo>
                        <a:pt x="97" y="58"/>
                      </a:lnTo>
                      <a:lnTo>
                        <a:pt x="94" y="56"/>
                      </a:lnTo>
                      <a:lnTo>
                        <a:pt x="93" y="53"/>
                      </a:lnTo>
                      <a:lnTo>
                        <a:pt x="93" y="51"/>
                      </a:lnTo>
                      <a:lnTo>
                        <a:pt x="93" y="51"/>
                      </a:lnTo>
                      <a:lnTo>
                        <a:pt x="92" y="51"/>
                      </a:lnTo>
                      <a:lnTo>
                        <a:pt x="91" y="52"/>
                      </a:lnTo>
                      <a:lnTo>
                        <a:pt x="91" y="56"/>
                      </a:lnTo>
                      <a:lnTo>
                        <a:pt x="91" y="56"/>
                      </a:lnTo>
                      <a:lnTo>
                        <a:pt x="80" y="48"/>
                      </a:lnTo>
                      <a:lnTo>
                        <a:pt x="69" y="40"/>
                      </a:lnTo>
                      <a:lnTo>
                        <a:pt x="69" y="40"/>
                      </a:lnTo>
                      <a:lnTo>
                        <a:pt x="64" y="41"/>
                      </a:lnTo>
                      <a:lnTo>
                        <a:pt x="61" y="41"/>
                      </a:lnTo>
                      <a:lnTo>
                        <a:pt x="58" y="41"/>
                      </a:lnTo>
                      <a:lnTo>
                        <a:pt x="53" y="42"/>
                      </a:lnTo>
                      <a:lnTo>
                        <a:pt x="53" y="42"/>
                      </a:lnTo>
                      <a:lnTo>
                        <a:pt x="51" y="38"/>
                      </a:lnTo>
                      <a:lnTo>
                        <a:pt x="48" y="33"/>
                      </a:lnTo>
                      <a:lnTo>
                        <a:pt x="48" y="33"/>
                      </a:lnTo>
                      <a:lnTo>
                        <a:pt x="46" y="33"/>
                      </a:lnTo>
                      <a:lnTo>
                        <a:pt x="44" y="36"/>
                      </a:lnTo>
                      <a:lnTo>
                        <a:pt x="44" y="36"/>
                      </a:lnTo>
                      <a:lnTo>
                        <a:pt x="38" y="32"/>
                      </a:lnTo>
                      <a:lnTo>
                        <a:pt x="31" y="29"/>
                      </a:lnTo>
                      <a:lnTo>
                        <a:pt x="24" y="26"/>
                      </a:lnTo>
                      <a:lnTo>
                        <a:pt x="22" y="25"/>
                      </a:lnTo>
                      <a:lnTo>
                        <a:pt x="20" y="22"/>
                      </a:lnTo>
                      <a:lnTo>
                        <a:pt x="20" y="22"/>
                      </a:lnTo>
                      <a:lnTo>
                        <a:pt x="13" y="22"/>
                      </a:lnTo>
                      <a:lnTo>
                        <a:pt x="8" y="21"/>
                      </a:lnTo>
                      <a:lnTo>
                        <a:pt x="0" y="18"/>
                      </a:lnTo>
                      <a:lnTo>
                        <a:pt x="0" y="18"/>
                      </a:lnTo>
                      <a:lnTo>
                        <a:pt x="0" y="8"/>
                      </a:lnTo>
                      <a:lnTo>
                        <a:pt x="0" y="8"/>
                      </a:lnTo>
                      <a:lnTo>
                        <a:pt x="2" y="8"/>
                      </a:lnTo>
                      <a:lnTo>
                        <a:pt x="4" y="9"/>
                      </a:lnTo>
                      <a:lnTo>
                        <a:pt x="8" y="10"/>
                      </a:lnTo>
                      <a:lnTo>
                        <a:pt x="8" y="10"/>
                      </a:lnTo>
                      <a:lnTo>
                        <a:pt x="9" y="9"/>
                      </a:lnTo>
                      <a:lnTo>
                        <a:pt x="9" y="6"/>
                      </a:lnTo>
                      <a:lnTo>
                        <a:pt x="9" y="3"/>
                      </a:lnTo>
                      <a:lnTo>
                        <a:pt x="10" y="0"/>
                      </a:lnTo>
                      <a:lnTo>
                        <a:pt x="10" y="0"/>
                      </a:lnTo>
                      <a:lnTo>
                        <a:pt x="15" y="0"/>
                      </a:lnTo>
                      <a:lnTo>
                        <a:pt x="19" y="0"/>
                      </a:lnTo>
                      <a:lnTo>
                        <a:pt x="21" y="0"/>
                      </a:lnTo>
                      <a:lnTo>
                        <a:pt x="22" y="0"/>
                      </a:lnTo>
                      <a:lnTo>
                        <a:pt x="22" y="2"/>
                      </a:lnTo>
                      <a:lnTo>
                        <a:pt x="22" y="4"/>
                      </a:lnTo>
                      <a:lnTo>
                        <a:pt x="22" y="4"/>
                      </a:lnTo>
                      <a:lnTo>
                        <a:pt x="27" y="4"/>
                      </a:lnTo>
                      <a:lnTo>
                        <a:pt x="29" y="4"/>
                      </a:lnTo>
                      <a:lnTo>
                        <a:pt x="30" y="2"/>
                      </a:lnTo>
                      <a:lnTo>
                        <a:pt x="30" y="2"/>
                      </a:lnTo>
                      <a:lnTo>
                        <a:pt x="34" y="4"/>
                      </a:lnTo>
                      <a:lnTo>
                        <a:pt x="37" y="3"/>
                      </a:lnTo>
                      <a:lnTo>
                        <a:pt x="38" y="2"/>
                      </a:lnTo>
                      <a:lnTo>
                        <a:pt x="38" y="2"/>
                      </a:lnTo>
                      <a:lnTo>
                        <a:pt x="40" y="3"/>
                      </a:lnTo>
                      <a:lnTo>
                        <a:pt x="40" y="4"/>
                      </a:lnTo>
                      <a:lnTo>
                        <a:pt x="40" y="6"/>
                      </a:lnTo>
                      <a:lnTo>
                        <a:pt x="38" y="10"/>
                      </a:lnTo>
                      <a:lnTo>
                        <a:pt x="38" y="11"/>
                      </a:lnTo>
                      <a:lnTo>
                        <a:pt x="38" y="13"/>
                      </a:lnTo>
                      <a:lnTo>
                        <a:pt x="38" y="13"/>
                      </a:lnTo>
                      <a:lnTo>
                        <a:pt x="40" y="17"/>
                      </a:lnTo>
                      <a:lnTo>
                        <a:pt x="43" y="19"/>
                      </a:lnTo>
                      <a:lnTo>
                        <a:pt x="46" y="19"/>
                      </a:lnTo>
                      <a:lnTo>
                        <a:pt x="51" y="18"/>
                      </a:lnTo>
                      <a:lnTo>
                        <a:pt x="51" y="18"/>
                      </a:lnTo>
                      <a:lnTo>
                        <a:pt x="49" y="20"/>
                      </a:lnTo>
                      <a:lnTo>
                        <a:pt x="49" y="21"/>
                      </a:lnTo>
                      <a:lnTo>
                        <a:pt x="48" y="22"/>
                      </a:lnTo>
                      <a:lnTo>
                        <a:pt x="48" y="22"/>
                      </a:lnTo>
                      <a:lnTo>
                        <a:pt x="56" y="21"/>
                      </a:lnTo>
                      <a:lnTo>
                        <a:pt x="62" y="21"/>
                      </a:lnTo>
                      <a:lnTo>
                        <a:pt x="72" y="23"/>
                      </a:lnTo>
                      <a:lnTo>
                        <a:pt x="83" y="25"/>
                      </a:lnTo>
                      <a:lnTo>
                        <a:pt x="89" y="25"/>
                      </a:lnTo>
                      <a:lnTo>
                        <a:pt x="95" y="24"/>
                      </a:lnTo>
                      <a:lnTo>
                        <a:pt x="95" y="24"/>
                      </a:lnTo>
                      <a:lnTo>
                        <a:pt x="95" y="27"/>
                      </a:lnTo>
                      <a:lnTo>
                        <a:pt x="95" y="29"/>
                      </a:lnTo>
                      <a:lnTo>
                        <a:pt x="97" y="30"/>
                      </a:lnTo>
                      <a:lnTo>
                        <a:pt x="98" y="31"/>
                      </a:lnTo>
                      <a:lnTo>
                        <a:pt x="102" y="31"/>
                      </a:lnTo>
                      <a:lnTo>
                        <a:pt x="107" y="31"/>
                      </a:lnTo>
                      <a:lnTo>
                        <a:pt x="107" y="31"/>
                      </a:lnTo>
                      <a:lnTo>
                        <a:pt x="107" y="33"/>
                      </a:lnTo>
                      <a:lnTo>
                        <a:pt x="107" y="34"/>
                      </a:lnTo>
                      <a:lnTo>
                        <a:pt x="105" y="37"/>
                      </a:lnTo>
                      <a:lnTo>
                        <a:pt x="103" y="39"/>
                      </a:lnTo>
                      <a:lnTo>
                        <a:pt x="102" y="40"/>
                      </a:lnTo>
                      <a:lnTo>
                        <a:pt x="103" y="42"/>
                      </a:lnTo>
                      <a:lnTo>
                        <a:pt x="103" y="42"/>
                      </a:lnTo>
                      <a:lnTo>
                        <a:pt x="110" y="39"/>
                      </a:lnTo>
                      <a:lnTo>
                        <a:pt x="114" y="39"/>
                      </a:lnTo>
                      <a:lnTo>
                        <a:pt x="121" y="40"/>
                      </a:lnTo>
                      <a:lnTo>
                        <a:pt x="121" y="40"/>
                      </a:lnTo>
                      <a:lnTo>
                        <a:pt x="121" y="44"/>
                      </a:lnTo>
                      <a:lnTo>
                        <a:pt x="121" y="44"/>
                      </a:lnTo>
                      <a:lnTo>
                        <a:pt x="123" y="47"/>
                      </a:lnTo>
                      <a:lnTo>
                        <a:pt x="125" y="49"/>
                      </a:lnTo>
                      <a:lnTo>
                        <a:pt x="125" y="49"/>
                      </a:lnTo>
                      <a:lnTo>
                        <a:pt x="128" y="50"/>
                      </a:lnTo>
                      <a:lnTo>
                        <a:pt x="131" y="51"/>
                      </a:lnTo>
                      <a:lnTo>
                        <a:pt x="131" y="51"/>
                      </a:lnTo>
                      <a:lnTo>
                        <a:pt x="131" y="53"/>
                      </a:lnTo>
                      <a:lnTo>
                        <a:pt x="131" y="56"/>
                      </a:lnTo>
                      <a:lnTo>
                        <a:pt x="131" y="56"/>
                      </a:lnTo>
                      <a:lnTo>
                        <a:pt x="133" y="57"/>
                      </a:lnTo>
                      <a:lnTo>
                        <a:pt x="136" y="57"/>
                      </a:lnTo>
                      <a:lnTo>
                        <a:pt x="139" y="57"/>
                      </a:lnTo>
                      <a:lnTo>
                        <a:pt x="141" y="58"/>
                      </a:lnTo>
                      <a:lnTo>
                        <a:pt x="141" y="58"/>
                      </a:lnTo>
                      <a:lnTo>
                        <a:pt x="143" y="61"/>
                      </a:lnTo>
                      <a:lnTo>
                        <a:pt x="146" y="63"/>
                      </a:lnTo>
                      <a:lnTo>
                        <a:pt x="147" y="65"/>
                      </a:lnTo>
                      <a:lnTo>
                        <a:pt x="149" y="65"/>
                      </a:lnTo>
                      <a:lnTo>
                        <a:pt x="152" y="65"/>
                      </a:lnTo>
                      <a:lnTo>
                        <a:pt x="156" y="65"/>
                      </a:lnTo>
                      <a:lnTo>
                        <a:pt x="156" y="65"/>
                      </a:lnTo>
                      <a:lnTo>
                        <a:pt x="156" y="68"/>
                      </a:lnTo>
                      <a:lnTo>
                        <a:pt x="154" y="69"/>
                      </a:lnTo>
                      <a:lnTo>
                        <a:pt x="152" y="71"/>
                      </a:lnTo>
                      <a:lnTo>
                        <a:pt x="152" y="73"/>
                      </a:lnTo>
                      <a:lnTo>
                        <a:pt x="152" y="73"/>
                      </a:lnTo>
                      <a:lnTo>
                        <a:pt x="157" y="73"/>
                      </a:lnTo>
                      <a:lnTo>
                        <a:pt x="162" y="74"/>
                      </a:lnTo>
                      <a:lnTo>
                        <a:pt x="165" y="74"/>
                      </a:lnTo>
                      <a:lnTo>
                        <a:pt x="170" y="73"/>
                      </a:lnTo>
                      <a:lnTo>
                        <a:pt x="170" y="73"/>
                      </a:lnTo>
                      <a:lnTo>
                        <a:pt x="173" y="71"/>
                      </a:lnTo>
                      <a:lnTo>
                        <a:pt x="173" y="70"/>
                      </a:lnTo>
                      <a:lnTo>
                        <a:pt x="172" y="69"/>
                      </a:lnTo>
                      <a:lnTo>
                        <a:pt x="172" y="69"/>
                      </a:lnTo>
                      <a:lnTo>
                        <a:pt x="174" y="67"/>
                      </a:lnTo>
                      <a:lnTo>
                        <a:pt x="175" y="67"/>
                      </a:lnTo>
                      <a:lnTo>
                        <a:pt x="176" y="68"/>
                      </a:lnTo>
                      <a:lnTo>
                        <a:pt x="177" y="70"/>
                      </a:lnTo>
                      <a:lnTo>
                        <a:pt x="178" y="73"/>
                      </a:lnTo>
                      <a:lnTo>
                        <a:pt x="181" y="76"/>
                      </a:lnTo>
                      <a:lnTo>
                        <a:pt x="183" y="77"/>
                      </a:lnTo>
                      <a:lnTo>
                        <a:pt x="186" y="76"/>
                      </a:lnTo>
                      <a:lnTo>
                        <a:pt x="186" y="76"/>
                      </a:lnTo>
                      <a:lnTo>
                        <a:pt x="185" y="84"/>
                      </a:lnTo>
                      <a:lnTo>
                        <a:pt x="186" y="91"/>
                      </a:lnTo>
                      <a:lnTo>
                        <a:pt x="186" y="91"/>
                      </a:lnTo>
                      <a:lnTo>
                        <a:pt x="186" y="93"/>
                      </a:lnTo>
                      <a:lnTo>
                        <a:pt x="188" y="92"/>
                      </a:lnTo>
                      <a:lnTo>
                        <a:pt x="190" y="91"/>
                      </a:lnTo>
                      <a:lnTo>
                        <a:pt x="191" y="91"/>
                      </a:lnTo>
                      <a:lnTo>
                        <a:pt x="192" y="91"/>
                      </a:lnTo>
                      <a:lnTo>
                        <a:pt x="192" y="91"/>
                      </a:lnTo>
                      <a:lnTo>
                        <a:pt x="193" y="95"/>
                      </a:lnTo>
                      <a:lnTo>
                        <a:pt x="193" y="98"/>
                      </a:lnTo>
                      <a:lnTo>
                        <a:pt x="194" y="99"/>
                      </a:lnTo>
                      <a:lnTo>
                        <a:pt x="194" y="99"/>
                      </a:lnTo>
                      <a:lnTo>
                        <a:pt x="196" y="98"/>
                      </a:lnTo>
                      <a:lnTo>
                        <a:pt x="197" y="97"/>
                      </a:lnTo>
                      <a:lnTo>
                        <a:pt x="200" y="94"/>
                      </a:lnTo>
                      <a:lnTo>
                        <a:pt x="204" y="93"/>
                      </a:lnTo>
                      <a:lnTo>
                        <a:pt x="204" y="93"/>
                      </a:lnTo>
                      <a:lnTo>
                        <a:pt x="204" y="94"/>
                      </a:lnTo>
                      <a:lnTo>
                        <a:pt x="206" y="95"/>
                      </a:lnTo>
                      <a:lnTo>
                        <a:pt x="206" y="95"/>
                      </a:lnTo>
                      <a:lnTo>
                        <a:pt x="211" y="97"/>
                      </a:lnTo>
                      <a:lnTo>
                        <a:pt x="216" y="99"/>
                      </a:lnTo>
                      <a:lnTo>
                        <a:pt x="216" y="99"/>
                      </a:lnTo>
                      <a:lnTo>
                        <a:pt x="219" y="99"/>
                      </a:lnTo>
                      <a:lnTo>
                        <a:pt x="222" y="100"/>
                      </a:lnTo>
                      <a:lnTo>
                        <a:pt x="225" y="102"/>
                      </a:lnTo>
                      <a:lnTo>
                        <a:pt x="229" y="104"/>
                      </a:lnTo>
                      <a:lnTo>
                        <a:pt x="231" y="105"/>
                      </a:lnTo>
                      <a:lnTo>
                        <a:pt x="234" y="105"/>
                      </a:lnTo>
                      <a:lnTo>
                        <a:pt x="234" y="105"/>
                      </a:lnTo>
                      <a:lnTo>
                        <a:pt x="234" y="108"/>
                      </a:lnTo>
                      <a:lnTo>
                        <a:pt x="235" y="110"/>
                      </a:lnTo>
                      <a:lnTo>
                        <a:pt x="237" y="113"/>
                      </a:lnTo>
                      <a:lnTo>
                        <a:pt x="238" y="115"/>
                      </a:lnTo>
                      <a:lnTo>
                        <a:pt x="239" y="117"/>
                      </a:lnTo>
                      <a:lnTo>
                        <a:pt x="238" y="119"/>
                      </a:lnTo>
                      <a:lnTo>
                        <a:pt x="237" y="121"/>
                      </a:lnTo>
                      <a:lnTo>
                        <a:pt x="237" y="121"/>
                      </a:lnTo>
                      <a:lnTo>
                        <a:pt x="237" y="122"/>
                      </a:lnTo>
                      <a:lnTo>
                        <a:pt x="238" y="123"/>
                      </a:lnTo>
                      <a:lnTo>
                        <a:pt x="242" y="123"/>
                      </a:lnTo>
                      <a:lnTo>
                        <a:pt x="245" y="123"/>
                      </a:lnTo>
                      <a:lnTo>
                        <a:pt x="248" y="123"/>
                      </a:lnTo>
                      <a:lnTo>
                        <a:pt x="248" y="123"/>
                      </a:lnTo>
                      <a:lnTo>
                        <a:pt x="248" y="127"/>
                      </a:lnTo>
                      <a:lnTo>
                        <a:pt x="249" y="130"/>
                      </a:lnTo>
                      <a:lnTo>
                        <a:pt x="249" y="131"/>
                      </a:lnTo>
                      <a:lnTo>
                        <a:pt x="251" y="132"/>
                      </a:lnTo>
                      <a:lnTo>
                        <a:pt x="255" y="132"/>
                      </a:lnTo>
                      <a:lnTo>
                        <a:pt x="255" y="132"/>
                      </a:lnTo>
                      <a:lnTo>
                        <a:pt x="254" y="134"/>
                      </a:lnTo>
                      <a:lnTo>
                        <a:pt x="254" y="137"/>
                      </a:lnTo>
                      <a:lnTo>
                        <a:pt x="256" y="139"/>
                      </a:lnTo>
                      <a:lnTo>
                        <a:pt x="258" y="142"/>
                      </a:lnTo>
                      <a:lnTo>
                        <a:pt x="259" y="143"/>
                      </a:lnTo>
                      <a:lnTo>
                        <a:pt x="259" y="145"/>
                      </a:lnTo>
                      <a:lnTo>
                        <a:pt x="259" y="145"/>
                      </a:lnTo>
                      <a:lnTo>
                        <a:pt x="263" y="144"/>
                      </a:lnTo>
                      <a:lnTo>
                        <a:pt x="266" y="144"/>
                      </a:lnTo>
                      <a:lnTo>
                        <a:pt x="270" y="144"/>
                      </a:lnTo>
                      <a:lnTo>
                        <a:pt x="273" y="145"/>
                      </a:lnTo>
                      <a:lnTo>
                        <a:pt x="280" y="149"/>
                      </a:lnTo>
                      <a:lnTo>
                        <a:pt x="286" y="152"/>
                      </a:lnTo>
                      <a:lnTo>
                        <a:pt x="286" y="152"/>
                      </a:lnTo>
                      <a:lnTo>
                        <a:pt x="286" y="154"/>
                      </a:lnTo>
                      <a:lnTo>
                        <a:pt x="286" y="155"/>
                      </a:lnTo>
                      <a:lnTo>
                        <a:pt x="285" y="156"/>
                      </a:lnTo>
                      <a:lnTo>
                        <a:pt x="284" y="159"/>
                      </a:lnTo>
                      <a:lnTo>
                        <a:pt x="284" y="159"/>
                      </a:lnTo>
                      <a:lnTo>
                        <a:pt x="285" y="160"/>
                      </a:lnTo>
                      <a:lnTo>
                        <a:pt x="287" y="161"/>
                      </a:lnTo>
                      <a:lnTo>
                        <a:pt x="291" y="161"/>
                      </a:lnTo>
                      <a:lnTo>
                        <a:pt x="291" y="161"/>
                      </a:lnTo>
                      <a:lnTo>
                        <a:pt x="291" y="165"/>
                      </a:lnTo>
                      <a:lnTo>
                        <a:pt x="293" y="167"/>
                      </a:lnTo>
                      <a:lnTo>
                        <a:pt x="295" y="168"/>
                      </a:lnTo>
                      <a:lnTo>
                        <a:pt x="299" y="168"/>
                      </a:lnTo>
                      <a:lnTo>
                        <a:pt x="299" y="168"/>
                      </a:lnTo>
                      <a:lnTo>
                        <a:pt x="300" y="172"/>
                      </a:lnTo>
                      <a:lnTo>
                        <a:pt x="303" y="176"/>
                      </a:lnTo>
                      <a:lnTo>
                        <a:pt x="306" y="181"/>
                      </a:lnTo>
                      <a:lnTo>
                        <a:pt x="307" y="186"/>
                      </a:lnTo>
                      <a:lnTo>
                        <a:pt x="307" y="186"/>
                      </a:lnTo>
                      <a:lnTo>
                        <a:pt x="312" y="186"/>
                      </a:lnTo>
                      <a:lnTo>
                        <a:pt x="316" y="188"/>
                      </a:lnTo>
                      <a:lnTo>
                        <a:pt x="319" y="191"/>
                      </a:lnTo>
                      <a:lnTo>
                        <a:pt x="325" y="192"/>
                      </a:lnTo>
                      <a:lnTo>
                        <a:pt x="325" y="192"/>
                      </a:lnTo>
                      <a:lnTo>
                        <a:pt x="325" y="198"/>
                      </a:lnTo>
                      <a:lnTo>
                        <a:pt x="327" y="202"/>
                      </a:lnTo>
                      <a:lnTo>
                        <a:pt x="333" y="210"/>
                      </a:lnTo>
                      <a:lnTo>
                        <a:pt x="333" y="210"/>
                      </a:lnTo>
                      <a:lnTo>
                        <a:pt x="345" y="224"/>
                      </a:lnTo>
                      <a:lnTo>
                        <a:pt x="345" y="224"/>
                      </a:lnTo>
                      <a:lnTo>
                        <a:pt x="348" y="226"/>
                      </a:lnTo>
                      <a:lnTo>
                        <a:pt x="351" y="228"/>
                      </a:lnTo>
                      <a:lnTo>
                        <a:pt x="351" y="228"/>
                      </a:lnTo>
                      <a:lnTo>
                        <a:pt x="351" y="230"/>
                      </a:lnTo>
                      <a:lnTo>
                        <a:pt x="351" y="232"/>
                      </a:lnTo>
                      <a:lnTo>
                        <a:pt x="351" y="232"/>
                      </a:lnTo>
                      <a:lnTo>
                        <a:pt x="353" y="232"/>
                      </a:lnTo>
                      <a:lnTo>
                        <a:pt x="356" y="232"/>
                      </a:lnTo>
                      <a:lnTo>
                        <a:pt x="356" y="232"/>
                      </a:lnTo>
                      <a:lnTo>
                        <a:pt x="357" y="236"/>
                      </a:lnTo>
                      <a:lnTo>
                        <a:pt x="358" y="240"/>
                      </a:lnTo>
                      <a:lnTo>
                        <a:pt x="358" y="240"/>
                      </a:lnTo>
                      <a:lnTo>
                        <a:pt x="359" y="240"/>
                      </a:lnTo>
                      <a:lnTo>
                        <a:pt x="360" y="241"/>
                      </a:lnTo>
                      <a:lnTo>
                        <a:pt x="360" y="242"/>
                      </a:lnTo>
                      <a:lnTo>
                        <a:pt x="360" y="242"/>
                      </a:lnTo>
                      <a:lnTo>
                        <a:pt x="360" y="244"/>
                      </a:lnTo>
                      <a:lnTo>
                        <a:pt x="362" y="246"/>
                      </a:lnTo>
                      <a:lnTo>
                        <a:pt x="365" y="248"/>
                      </a:lnTo>
                      <a:lnTo>
                        <a:pt x="367" y="248"/>
                      </a:lnTo>
                      <a:lnTo>
                        <a:pt x="367" y="248"/>
                      </a:lnTo>
                      <a:lnTo>
                        <a:pt x="369" y="249"/>
                      </a:lnTo>
                      <a:lnTo>
                        <a:pt x="370" y="251"/>
                      </a:lnTo>
                      <a:lnTo>
                        <a:pt x="372" y="253"/>
                      </a:lnTo>
                      <a:lnTo>
                        <a:pt x="374" y="255"/>
                      </a:lnTo>
                      <a:lnTo>
                        <a:pt x="374" y="255"/>
                      </a:lnTo>
                      <a:lnTo>
                        <a:pt x="376" y="255"/>
                      </a:lnTo>
                      <a:lnTo>
                        <a:pt x="378" y="255"/>
                      </a:lnTo>
                      <a:lnTo>
                        <a:pt x="378" y="255"/>
                      </a:lnTo>
                      <a:lnTo>
                        <a:pt x="378" y="257"/>
                      </a:lnTo>
                      <a:lnTo>
                        <a:pt x="378" y="257"/>
                      </a:lnTo>
                      <a:lnTo>
                        <a:pt x="380" y="257"/>
                      </a:lnTo>
                      <a:lnTo>
                        <a:pt x="382" y="257"/>
                      </a:lnTo>
                      <a:lnTo>
                        <a:pt x="382" y="257"/>
                      </a:lnTo>
                      <a:lnTo>
                        <a:pt x="385" y="261"/>
                      </a:lnTo>
                      <a:lnTo>
                        <a:pt x="387" y="263"/>
                      </a:lnTo>
                      <a:lnTo>
                        <a:pt x="390" y="264"/>
                      </a:lnTo>
                      <a:lnTo>
                        <a:pt x="390" y="264"/>
                      </a:lnTo>
                      <a:lnTo>
                        <a:pt x="390" y="273"/>
                      </a:lnTo>
                      <a:lnTo>
                        <a:pt x="390" y="273"/>
                      </a:lnTo>
                      <a:lnTo>
                        <a:pt x="392" y="276"/>
                      </a:lnTo>
                      <a:lnTo>
                        <a:pt x="394" y="281"/>
                      </a:lnTo>
                      <a:lnTo>
                        <a:pt x="396" y="283"/>
                      </a:lnTo>
                      <a:lnTo>
                        <a:pt x="398" y="284"/>
                      </a:lnTo>
                      <a:lnTo>
                        <a:pt x="400" y="285"/>
                      </a:lnTo>
                      <a:lnTo>
                        <a:pt x="400" y="285"/>
                      </a:lnTo>
                      <a:lnTo>
                        <a:pt x="401" y="286"/>
                      </a:lnTo>
                      <a:lnTo>
                        <a:pt x="400" y="287"/>
                      </a:lnTo>
                      <a:lnTo>
                        <a:pt x="399" y="289"/>
                      </a:lnTo>
                      <a:lnTo>
                        <a:pt x="397" y="290"/>
                      </a:lnTo>
                      <a:lnTo>
                        <a:pt x="396" y="291"/>
                      </a:lnTo>
                      <a:lnTo>
                        <a:pt x="396" y="291"/>
                      </a:lnTo>
                      <a:lnTo>
                        <a:pt x="397" y="294"/>
                      </a:lnTo>
                      <a:lnTo>
                        <a:pt x="400" y="297"/>
                      </a:lnTo>
                      <a:lnTo>
                        <a:pt x="404" y="300"/>
                      </a:lnTo>
                      <a:lnTo>
                        <a:pt x="410" y="300"/>
                      </a:lnTo>
                      <a:lnTo>
                        <a:pt x="410" y="300"/>
                      </a:lnTo>
                      <a:lnTo>
                        <a:pt x="410" y="303"/>
                      </a:lnTo>
                      <a:lnTo>
                        <a:pt x="409" y="304"/>
                      </a:lnTo>
                      <a:lnTo>
                        <a:pt x="404" y="305"/>
                      </a:lnTo>
                      <a:lnTo>
                        <a:pt x="404" y="305"/>
                      </a:lnTo>
                      <a:lnTo>
                        <a:pt x="407" y="307"/>
                      </a:lnTo>
                      <a:lnTo>
                        <a:pt x="409" y="309"/>
                      </a:lnTo>
                      <a:lnTo>
                        <a:pt x="413" y="313"/>
                      </a:lnTo>
                      <a:lnTo>
                        <a:pt x="415" y="315"/>
                      </a:lnTo>
                      <a:lnTo>
                        <a:pt x="416" y="318"/>
                      </a:lnTo>
                      <a:lnTo>
                        <a:pt x="415" y="321"/>
                      </a:lnTo>
                      <a:lnTo>
                        <a:pt x="414" y="325"/>
                      </a:lnTo>
                      <a:lnTo>
                        <a:pt x="414" y="325"/>
                      </a:lnTo>
                      <a:lnTo>
                        <a:pt x="415" y="326"/>
                      </a:lnTo>
                      <a:lnTo>
                        <a:pt x="416" y="327"/>
                      </a:lnTo>
                      <a:lnTo>
                        <a:pt x="418" y="325"/>
                      </a:lnTo>
                      <a:lnTo>
                        <a:pt x="421" y="323"/>
                      </a:lnTo>
                      <a:lnTo>
                        <a:pt x="423" y="323"/>
                      </a:lnTo>
                      <a:lnTo>
                        <a:pt x="426" y="323"/>
                      </a:lnTo>
                      <a:lnTo>
                        <a:pt x="426" y="323"/>
                      </a:lnTo>
                      <a:lnTo>
                        <a:pt x="424" y="327"/>
                      </a:lnTo>
                      <a:lnTo>
                        <a:pt x="426" y="330"/>
                      </a:lnTo>
                      <a:lnTo>
                        <a:pt x="427" y="331"/>
                      </a:lnTo>
                      <a:lnTo>
                        <a:pt x="428" y="332"/>
                      </a:lnTo>
                      <a:lnTo>
                        <a:pt x="432" y="331"/>
                      </a:lnTo>
                      <a:lnTo>
                        <a:pt x="432" y="331"/>
                      </a:lnTo>
                      <a:lnTo>
                        <a:pt x="431" y="333"/>
                      </a:lnTo>
                      <a:lnTo>
                        <a:pt x="430" y="335"/>
                      </a:lnTo>
                      <a:lnTo>
                        <a:pt x="431" y="339"/>
                      </a:lnTo>
                      <a:lnTo>
                        <a:pt x="432" y="343"/>
                      </a:lnTo>
                      <a:lnTo>
                        <a:pt x="431" y="345"/>
                      </a:lnTo>
                      <a:lnTo>
                        <a:pt x="430" y="347"/>
                      </a:lnTo>
                      <a:lnTo>
                        <a:pt x="430" y="347"/>
                      </a:lnTo>
                      <a:lnTo>
                        <a:pt x="433" y="350"/>
                      </a:lnTo>
                      <a:lnTo>
                        <a:pt x="437" y="351"/>
                      </a:lnTo>
                      <a:lnTo>
                        <a:pt x="439" y="353"/>
                      </a:lnTo>
                      <a:lnTo>
                        <a:pt x="440" y="354"/>
                      </a:lnTo>
                      <a:lnTo>
                        <a:pt x="441" y="357"/>
                      </a:lnTo>
                      <a:lnTo>
                        <a:pt x="441" y="361"/>
                      </a:lnTo>
                      <a:lnTo>
                        <a:pt x="441" y="361"/>
                      </a:lnTo>
                      <a:lnTo>
                        <a:pt x="438" y="361"/>
                      </a:lnTo>
                      <a:lnTo>
                        <a:pt x="436" y="361"/>
                      </a:lnTo>
                      <a:lnTo>
                        <a:pt x="435" y="362"/>
                      </a:lnTo>
                      <a:lnTo>
                        <a:pt x="434" y="364"/>
                      </a:lnTo>
                      <a:lnTo>
                        <a:pt x="433" y="368"/>
                      </a:lnTo>
                      <a:lnTo>
                        <a:pt x="432" y="372"/>
                      </a:lnTo>
                      <a:lnTo>
                        <a:pt x="432" y="372"/>
                      </a:lnTo>
                      <a:lnTo>
                        <a:pt x="437" y="371"/>
                      </a:lnTo>
                      <a:lnTo>
                        <a:pt x="441" y="369"/>
                      </a:lnTo>
                      <a:lnTo>
                        <a:pt x="445" y="367"/>
                      </a:lnTo>
                      <a:lnTo>
                        <a:pt x="450" y="365"/>
                      </a:lnTo>
                      <a:lnTo>
                        <a:pt x="450" y="365"/>
                      </a:lnTo>
                      <a:lnTo>
                        <a:pt x="450" y="367"/>
                      </a:lnTo>
                      <a:lnTo>
                        <a:pt x="450" y="369"/>
                      </a:lnTo>
                      <a:lnTo>
                        <a:pt x="447" y="370"/>
                      </a:lnTo>
                      <a:lnTo>
                        <a:pt x="444" y="371"/>
                      </a:lnTo>
                      <a:lnTo>
                        <a:pt x="443" y="372"/>
                      </a:lnTo>
                      <a:lnTo>
                        <a:pt x="443" y="374"/>
                      </a:lnTo>
                      <a:lnTo>
                        <a:pt x="443" y="374"/>
                      </a:lnTo>
                      <a:lnTo>
                        <a:pt x="444" y="375"/>
                      </a:lnTo>
                      <a:lnTo>
                        <a:pt x="447" y="376"/>
                      </a:lnTo>
                      <a:lnTo>
                        <a:pt x="451" y="376"/>
                      </a:lnTo>
                      <a:lnTo>
                        <a:pt x="455" y="377"/>
                      </a:lnTo>
                      <a:lnTo>
                        <a:pt x="459" y="378"/>
                      </a:lnTo>
                      <a:lnTo>
                        <a:pt x="459" y="378"/>
                      </a:lnTo>
                      <a:lnTo>
                        <a:pt x="459" y="381"/>
                      </a:lnTo>
                      <a:lnTo>
                        <a:pt x="459" y="382"/>
                      </a:lnTo>
                      <a:lnTo>
                        <a:pt x="463" y="383"/>
                      </a:lnTo>
                      <a:lnTo>
                        <a:pt x="463" y="383"/>
                      </a:lnTo>
                      <a:lnTo>
                        <a:pt x="459" y="395"/>
                      </a:lnTo>
                      <a:lnTo>
                        <a:pt x="457" y="402"/>
                      </a:lnTo>
                      <a:lnTo>
                        <a:pt x="454" y="408"/>
                      </a:lnTo>
                      <a:lnTo>
                        <a:pt x="454" y="408"/>
                      </a:lnTo>
                      <a:lnTo>
                        <a:pt x="457" y="408"/>
                      </a:lnTo>
                      <a:lnTo>
                        <a:pt x="459" y="408"/>
                      </a:lnTo>
                      <a:lnTo>
                        <a:pt x="461" y="406"/>
                      </a:lnTo>
                      <a:lnTo>
                        <a:pt x="463" y="404"/>
                      </a:lnTo>
                      <a:lnTo>
                        <a:pt x="465" y="403"/>
                      </a:lnTo>
                      <a:lnTo>
                        <a:pt x="468" y="404"/>
                      </a:lnTo>
                      <a:lnTo>
                        <a:pt x="468" y="404"/>
                      </a:lnTo>
                      <a:lnTo>
                        <a:pt x="468" y="407"/>
                      </a:lnTo>
                      <a:lnTo>
                        <a:pt x="467" y="410"/>
                      </a:lnTo>
                      <a:lnTo>
                        <a:pt x="464" y="412"/>
                      </a:lnTo>
                      <a:lnTo>
                        <a:pt x="463" y="414"/>
                      </a:lnTo>
                      <a:lnTo>
                        <a:pt x="463" y="414"/>
                      </a:lnTo>
                      <a:lnTo>
                        <a:pt x="464" y="417"/>
                      </a:lnTo>
                      <a:lnTo>
                        <a:pt x="467" y="418"/>
                      </a:lnTo>
                      <a:lnTo>
                        <a:pt x="468" y="420"/>
                      </a:lnTo>
                      <a:lnTo>
                        <a:pt x="465" y="424"/>
                      </a:lnTo>
                      <a:lnTo>
                        <a:pt x="465" y="424"/>
                      </a:lnTo>
                      <a:lnTo>
                        <a:pt x="467" y="425"/>
                      </a:lnTo>
                      <a:lnTo>
                        <a:pt x="468" y="427"/>
                      </a:lnTo>
                      <a:lnTo>
                        <a:pt x="470" y="428"/>
                      </a:lnTo>
                      <a:lnTo>
                        <a:pt x="472" y="428"/>
                      </a:lnTo>
                      <a:lnTo>
                        <a:pt x="472" y="428"/>
                      </a:lnTo>
                      <a:lnTo>
                        <a:pt x="472" y="430"/>
                      </a:lnTo>
                      <a:lnTo>
                        <a:pt x="473" y="431"/>
                      </a:lnTo>
                      <a:lnTo>
                        <a:pt x="477" y="432"/>
                      </a:lnTo>
                      <a:lnTo>
                        <a:pt x="477" y="432"/>
                      </a:lnTo>
                      <a:lnTo>
                        <a:pt x="477" y="437"/>
                      </a:lnTo>
                      <a:lnTo>
                        <a:pt x="477" y="442"/>
                      </a:lnTo>
                      <a:lnTo>
                        <a:pt x="477" y="442"/>
                      </a:lnTo>
                      <a:lnTo>
                        <a:pt x="479" y="445"/>
                      </a:lnTo>
                      <a:lnTo>
                        <a:pt x="481" y="447"/>
                      </a:lnTo>
                      <a:lnTo>
                        <a:pt x="484" y="449"/>
                      </a:lnTo>
                      <a:lnTo>
                        <a:pt x="485" y="450"/>
                      </a:lnTo>
                      <a:lnTo>
                        <a:pt x="485" y="452"/>
                      </a:lnTo>
                      <a:lnTo>
                        <a:pt x="485" y="452"/>
                      </a:lnTo>
                      <a:lnTo>
                        <a:pt x="495" y="452"/>
                      </a:lnTo>
                      <a:lnTo>
                        <a:pt x="495" y="452"/>
                      </a:lnTo>
                      <a:lnTo>
                        <a:pt x="494" y="458"/>
                      </a:lnTo>
                      <a:lnTo>
                        <a:pt x="493" y="463"/>
                      </a:lnTo>
                      <a:lnTo>
                        <a:pt x="493" y="465"/>
                      </a:lnTo>
                      <a:lnTo>
                        <a:pt x="494" y="466"/>
                      </a:lnTo>
                      <a:lnTo>
                        <a:pt x="496" y="468"/>
                      </a:lnTo>
                      <a:lnTo>
                        <a:pt x="499" y="468"/>
                      </a:lnTo>
                      <a:lnTo>
                        <a:pt x="499" y="468"/>
                      </a:lnTo>
                      <a:lnTo>
                        <a:pt x="499" y="472"/>
                      </a:lnTo>
                      <a:lnTo>
                        <a:pt x="499" y="475"/>
                      </a:lnTo>
                      <a:lnTo>
                        <a:pt x="497" y="478"/>
                      </a:lnTo>
                      <a:lnTo>
                        <a:pt x="497" y="481"/>
                      </a:lnTo>
                      <a:lnTo>
                        <a:pt x="497" y="481"/>
                      </a:lnTo>
                      <a:lnTo>
                        <a:pt x="498" y="484"/>
                      </a:lnTo>
                      <a:lnTo>
                        <a:pt x="499" y="485"/>
                      </a:lnTo>
                      <a:lnTo>
                        <a:pt x="501" y="486"/>
                      </a:lnTo>
                      <a:lnTo>
                        <a:pt x="503" y="486"/>
                      </a:lnTo>
                      <a:lnTo>
                        <a:pt x="503" y="486"/>
                      </a:lnTo>
                      <a:lnTo>
                        <a:pt x="505" y="499"/>
                      </a:lnTo>
                      <a:lnTo>
                        <a:pt x="509" y="513"/>
                      </a:lnTo>
                      <a:lnTo>
                        <a:pt x="509" y="513"/>
                      </a:lnTo>
                      <a:lnTo>
                        <a:pt x="510" y="515"/>
                      </a:lnTo>
                      <a:lnTo>
                        <a:pt x="511" y="515"/>
                      </a:lnTo>
                      <a:lnTo>
                        <a:pt x="511" y="515"/>
                      </a:lnTo>
                      <a:lnTo>
                        <a:pt x="510" y="516"/>
                      </a:lnTo>
                      <a:lnTo>
                        <a:pt x="509" y="518"/>
                      </a:lnTo>
                      <a:lnTo>
                        <a:pt x="505" y="519"/>
                      </a:lnTo>
                      <a:lnTo>
                        <a:pt x="505" y="519"/>
                      </a:lnTo>
                      <a:lnTo>
                        <a:pt x="506" y="523"/>
                      </a:lnTo>
                      <a:lnTo>
                        <a:pt x="509" y="525"/>
                      </a:lnTo>
                      <a:lnTo>
                        <a:pt x="513" y="529"/>
                      </a:lnTo>
                      <a:lnTo>
                        <a:pt x="513" y="529"/>
                      </a:lnTo>
                      <a:lnTo>
                        <a:pt x="513" y="530"/>
                      </a:lnTo>
                      <a:lnTo>
                        <a:pt x="511" y="531"/>
                      </a:lnTo>
                      <a:lnTo>
                        <a:pt x="510" y="531"/>
                      </a:lnTo>
                      <a:lnTo>
                        <a:pt x="509" y="531"/>
                      </a:lnTo>
                      <a:lnTo>
                        <a:pt x="509" y="531"/>
                      </a:lnTo>
                      <a:lnTo>
                        <a:pt x="507" y="535"/>
                      </a:lnTo>
                      <a:lnTo>
                        <a:pt x="507" y="539"/>
                      </a:lnTo>
                      <a:lnTo>
                        <a:pt x="509" y="545"/>
                      </a:lnTo>
                      <a:lnTo>
                        <a:pt x="509" y="549"/>
                      </a:lnTo>
                      <a:lnTo>
                        <a:pt x="509" y="549"/>
                      </a:lnTo>
                      <a:lnTo>
                        <a:pt x="510" y="551"/>
                      </a:lnTo>
                      <a:lnTo>
                        <a:pt x="512" y="553"/>
                      </a:lnTo>
                      <a:lnTo>
                        <a:pt x="513" y="557"/>
                      </a:lnTo>
                      <a:lnTo>
                        <a:pt x="513" y="562"/>
                      </a:lnTo>
                      <a:lnTo>
                        <a:pt x="513" y="562"/>
                      </a:lnTo>
                      <a:lnTo>
                        <a:pt x="516" y="560"/>
                      </a:lnTo>
                      <a:lnTo>
                        <a:pt x="519" y="560"/>
                      </a:lnTo>
                      <a:lnTo>
                        <a:pt x="519" y="560"/>
                      </a:lnTo>
                      <a:lnTo>
                        <a:pt x="517" y="568"/>
                      </a:lnTo>
                      <a:lnTo>
                        <a:pt x="516" y="572"/>
                      </a:lnTo>
                      <a:lnTo>
                        <a:pt x="516" y="574"/>
                      </a:lnTo>
                      <a:lnTo>
                        <a:pt x="517" y="576"/>
                      </a:lnTo>
                      <a:lnTo>
                        <a:pt x="517" y="576"/>
                      </a:lnTo>
                      <a:lnTo>
                        <a:pt x="519" y="576"/>
                      </a:lnTo>
                      <a:lnTo>
                        <a:pt x="519" y="576"/>
                      </a:lnTo>
                      <a:lnTo>
                        <a:pt x="519" y="577"/>
                      </a:lnTo>
                      <a:lnTo>
                        <a:pt x="518" y="578"/>
                      </a:lnTo>
                      <a:lnTo>
                        <a:pt x="518" y="579"/>
                      </a:lnTo>
                      <a:lnTo>
                        <a:pt x="519" y="580"/>
                      </a:lnTo>
                      <a:lnTo>
                        <a:pt x="519" y="580"/>
                      </a:lnTo>
                      <a:lnTo>
                        <a:pt x="521" y="581"/>
                      </a:lnTo>
                      <a:lnTo>
                        <a:pt x="520" y="582"/>
                      </a:lnTo>
                      <a:lnTo>
                        <a:pt x="517" y="582"/>
                      </a:lnTo>
                      <a:lnTo>
                        <a:pt x="515" y="582"/>
                      </a:lnTo>
                      <a:lnTo>
                        <a:pt x="515" y="582"/>
                      </a:lnTo>
                      <a:lnTo>
                        <a:pt x="516" y="586"/>
                      </a:lnTo>
                      <a:lnTo>
                        <a:pt x="518" y="588"/>
                      </a:lnTo>
                      <a:lnTo>
                        <a:pt x="521" y="589"/>
                      </a:lnTo>
                      <a:lnTo>
                        <a:pt x="523" y="592"/>
                      </a:lnTo>
                      <a:lnTo>
                        <a:pt x="523" y="592"/>
                      </a:lnTo>
                      <a:lnTo>
                        <a:pt x="524" y="594"/>
                      </a:lnTo>
                      <a:lnTo>
                        <a:pt x="524" y="597"/>
                      </a:lnTo>
                      <a:lnTo>
                        <a:pt x="525" y="599"/>
                      </a:lnTo>
                      <a:lnTo>
                        <a:pt x="526" y="600"/>
                      </a:lnTo>
                      <a:lnTo>
                        <a:pt x="527" y="600"/>
                      </a:lnTo>
                      <a:lnTo>
                        <a:pt x="531" y="600"/>
                      </a:lnTo>
                      <a:lnTo>
                        <a:pt x="531" y="600"/>
                      </a:lnTo>
                      <a:lnTo>
                        <a:pt x="530" y="602"/>
                      </a:lnTo>
                      <a:lnTo>
                        <a:pt x="529" y="603"/>
                      </a:lnTo>
                      <a:lnTo>
                        <a:pt x="526" y="605"/>
                      </a:lnTo>
                      <a:lnTo>
                        <a:pt x="526" y="605"/>
                      </a:lnTo>
                      <a:lnTo>
                        <a:pt x="525" y="609"/>
                      </a:lnTo>
                      <a:lnTo>
                        <a:pt x="525" y="613"/>
                      </a:lnTo>
                      <a:lnTo>
                        <a:pt x="525" y="614"/>
                      </a:lnTo>
                      <a:lnTo>
                        <a:pt x="524" y="616"/>
                      </a:lnTo>
                      <a:lnTo>
                        <a:pt x="522" y="616"/>
                      </a:lnTo>
                      <a:lnTo>
                        <a:pt x="519" y="616"/>
                      </a:lnTo>
                      <a:lnTo>
                        <a:pt x="519" y="616"/>
                      </a:lnTo>
                      <a:lnTo>
                        <a:pt x="521" y="620"/>
                      </a:lnTo>
                      <a:lnTo>
                        <a:pt x="523" y="623"/>
                      </a:lnTo>
                      <a:lnTo>
                        <a:pt x="527" y="625"/>
                      </a:lnTo>
                      <a:lnTo>
                        <a:pt x="533" y="626"/>
                      </a:lnTo>
                      <a:lnTo>
                        <a:pt x="533" y="626"/>
                      </a:lnTo>
                      <a:lnTo>
                        <a:pt x="535" y="630"/>
                      </a:lnTo>
                      <a:lnTo>
                        <a:pt x="537" y="634"/>
                      </a:lnTo>
                      <a:lnTo>
                        <a:pt x="539" y="639"/>
                      </a:lnTo>
                      <a:lnTo>
                        <a:pt x="540" y="641"/>
                      </a:lnTo>
                      <a:lnTo>
                        <a:pt x="539" y="646"/>
                      </a:lnTo>
                      <a:lnTo>
                        <a:pt x="539" y="646"/>
                      </a:lnTo>
                      <a:lnTo>
                        <a:pt x="537" y="643"/>
                      </a:lnTo>
                      <a:lnTo>
                        <a:pt x="536" y="645"/>
                      </a:lnTo>
                      <a:lnTo>
                        <a:pt x="534" y="645"/>
                      </a:lnTo>
                      <a:lnTo>
                        <a:pt x="531" y="646"/>
                      </a:lnTo>
                      <a:lnTo>
                        <a:pt x="531" y="646"/>
                      </a:lnTo>
                      <a:lnTo>
                        <a:pt x="532" y="648"/>
                      </a:lnTo>
                      <a:lnTo>
                        <a:pt x="534" y="650"/>
                      </a:lnTo>
                      <a:lnTo>
                        <a:pt x="538" y="650"/>
                      </a:lnTo>
                      <a:lnTo>
                        <a:pt x="542" y="650"/>
                      </a:lnTo>
                      <a:lnTo>
                        <a:pt x="542" y="650"/>
                      </a:lnTo>
                      <a:lnTo>
                        <a:pt x="542" y="659"/>
                      </a:lnTo>
                      <a:lnTo>
                        <a:pt x="542" y="659"/>
                      </a:lnTo>
                      <a:lnTo>
                        <a:pt x="542" y="661"/>
                      </a:lnTo>
                      <a:lnTo>
                        <a:pt x="541" y="662"/>
                      </a:lnTo>
                      <a:lnTo>
                        <a:pt x="537" y="663"/>
                      </a:lnTo>
                      <a:lnTo>
                        <a:pt x="537" y="663"/>
                      </a:lnTo>
                      <a:lnTo>
                        <a:pt x="538" y="667"/>
                      </a:lnTo>
                      <a:lnTo>
                        <a:pt x="539" y="670"/>
                      </a:lnTo>
                      <a:lnTo>
                        <a:pt x="539" y="670"/>
                      </a:lnTo>
                      <a:lnTo>
                        <a:pt x="541" y="673"/>
                      </a:lnTo>
                      <a:lnTo>
                        <a:pt x="543" y="676"/>
                      </a:lnTo>
                      <a:lnTo>
                        <a:pt x="542" y="677"/>
                      </a:lnTo>
                      <a:lnTo>
                        <a:pt x="541" y="679"/>
                      </a:lnTo>
                      <a:lnTo>
                        <a:pt x="535" y="681"/>
                      </a:lnTo>
                      <a:lnTo>
                        <a:pt x="535" y="681"/>
                      </a:lnTo>
                      <a:lnTo>
                        <a:pt x="535" y="675"/>
                      </a:lnTo>
                      <a:lnTo>
                        <a:pt x="537" y="670"/>
                      </a:lnTo>
                      <a:lnTo>
                        <a:pt x="537" y="670"/>
                      </a:lnTo>
                      <a:lnTo>
                        <a:pt x="535" y="669"/>
                      </a:lnTo>
                      <a:lnTo>
                        <a:pt x="531" y="668"/>
                      </a:lnTo>
                      <a:lnTo>
                        <a:pt x="521" y="668"/>
                      </a:lnTo>
                      <a:lnTo>
                        <a:pt x="521" y="668"/>
                      </a:lnTo>
                      <a:lnTo>
                        <a:pt x="521" y="662"/>
                      </a:lnTo>
                      <a:lnTo>
                        <a:pt x="521" y="656"/>
                      </a:lnTo>
                      <a:lnTo>
                        <a:pt x="521" y="656"/>
                      </a:lnTo>
                      <a:lnTo>
                        <a:pt x="520" y="653"/>
                      </a:lnTo>
                      <a:lnTo>
                        <a:pt x="519" y="650"/>
                      </a:lnTo>
                      <a:lnTo>
                        <a:pt x="519" y="650"/>
                      </a:lnTo>
                      <a:lnTo>
                        <a:pt x="519" y="647"/>
                      </a:lnTo>
                      <a:lnTo>
                        <a:pt x="520" y="645"/>
                      </a:lnTo>
                      <a:lnTo>
                        <a:pt x="521" y="642"/>
                      </a:lnTo>
                      <a:lnTo>
                        <a:pt x="521" y="641"/>
                      </a:lnTo>
                      <a:lnTo>
                        <a:pt x="521" y="641"/>
                      </a:lnTo>
                      <a:lnTo>
                        <a:pt x="520" y="638"/>
                      </a:lnTo>
                      <a:lnTo>
                        <a:pt x="519" y="635"/>
                      </a:lnTo>
                      <a:lnTo>
                        <a:pt x="519" y="633"/>
                      </a:lnTo>
                      <a:lnTo>
                        <a:pt x="519" y="633"/>
                      </a:lnTo>
                      <a:lnTo>
                        <a:pt x="521" y="632"/>
                      </a:lnTo>
                      <a:lnTo>
                        <a:pt x="521" y="632"/>
                      </a:lnTo>
                      <a:lnTo>
                        <a:pt x="518" y="628"/>
                      </a:lnTo>
                      <a:lnTo>
                        <a:pt x="515" y="626"/>
                      </a:lnTo>
                      <a:lnTo>
                        <a:pt x="511" y="622"/>
                      </a:lnTo>
                      <a:lnTo>
                        <a:pt x="510" y="620"/>
                      </a:lnTo>
                      <a:lnTo>
                        <a:pt x="509" y="618"/>
                      </a:lnTo>
                      <a:lnTo>
                        <a:pt x="509" y="618"/>
                      </a:lnTo>
                      <a:lnTo>
                        <a:pt x="509" y="616"/>
                      </a:lnTo>
                      <a:lnTo>
                        <a:pt x="510" y="614"/>
                      </a:lnTo>
                      <a:lnTo>
                        <a:pt x="511" y="612"/>
                      </a:lnTo>
                      <a:lnTo>
                        <a:pt x="511" y="610"/>
                      </a:lnTo>
                      <a:lnTo>
                        <a:pt x="511" y="610"/>
                      </a:lnTo>
                      <a:lnTo>
                        <a:pt x="510" y="605"/>
                      </a:lnTo>
                      <a:lnTo>
                        <a:pt x="509" y="600"/>
                      </a:lnTo>
                      <a:lnTo>
                        <a:pt x="509" y="600"/>
                      </a:lnTo>
                      <a:lnTo>
                        <a:pt x="505" y="598"/>
                      </a:lnTo>
                      <a:lnTo>
                        <a:pt x="503" y="596"/>
                      </a:lnTo>
                      <a:lnTo>
                        <a:pt x="503" y="596"/>
                      </a:lnTo>
                      <a:lnTo>
                        <a:pt x="503" y="594"/>
                      </a:lnTo>
                      <a:lnTo>
                        <a:pt x="503" y="592"/>
                      </a:lnTo>
                      <a:lnTo>
                        <a:pt x="503" y="590"/>
                      </a:lnTo>
                      <a:lnTo>
                        <a:pt x="501" y="589"/>
                      </a:lnTo>
                      <a:lnTo>
                        <a:pt x="501" y="589"/>
                      </a:lnTo>
                      <a:lnTo>
                        <a:pt x="501" y="588"/>
                      </a:lnTo>
                      <a:lnTo>
                        <a:pt x="501" y="587"/>
                      </a:lnTo>
                      <a:lnTo>
                        <a:pt x="501" y="581"/>
                      </a:lnTo>
                      <a:lnTo>
                        <a:pt x="502" y="577"/>
                      </a:lnTo>
                      <a:lnTo>
                        <a:pt x="502" y="575"/>
                      </a:lnTo>
                      <a:lnTo>
                        <a:pt x="501" y="574"/>
                      </a:lnTo>
                      <a:lnTo>
                        <a:pt x="501" y="574"/>
                      </a:lnTo>
                      <a:lnTo>
                        <a:pt x="500" y="571"/>
                      </a:lnTo>
                      <a:lnTo>
                        <a:pt x="500" y="568"/>
                      </a:lnTo>
                      <a:lnTo>
                        <a:pt x="500" y="564"/>
                      </a:lnTo>
                      <a:lnTo>
                        <a:pt x="499" y="558"/>
                      </a:lnTo>
                      <a:lnTo>
                        <a:pt x="499" y="558"/>
                      </a:lnTo>
                      <a:lnTo>
                        <a:pt x="498" y="553"/>
                      </a:lnTo>
                      <a:lnTo>
                        <a:pt x="497" y="552"/>
                      </a:lnTo>
                      <a:lnTo>
                        <a:pt x="495" y="551"/>
                      </a:lnTo>
                      <a:lnTo>
                        <a:pt x="495" y="551"/>
                      </a:lnTo>
                      <a:lnTo>
                        <a:pt x="496" y="549"/>
                      </a:lnTo>
                      <a:lnTo>
                        <a:pt x="496" y="546"/>
                      </a:lnTo>
                      <a:lnTo>
                        <a:pt x="495" y="544"/>
                      </a:lnTo>
                      <a:lnTo>
                        <a:pt x="495" y="540"/>
                      </a:lnTo>
                      <a:lnTo>
                        <a:pt x="495" y="540"/>
                      </a:lnTo>
                      <a:lnTo>
                        <a:pt x="491" y="535"/>
                      </a:lnTo>
                      <a:lnTo>
                        <a:pt x="485" y="531"/>
                      </a:lnTo>
                      <a:lnTo>
                        <a:pt x="485" y="531"/>
                      </a:lnTo>
                      <a:lnTo>
                        <a:pt x="486" y="526"/>
                      </a:lnTo>
                      <a:lnTo>
                        <a:pt x="485" y="523"/>
                      </a:lnTo>
                      <a:lnTo>
                        <a:pt x="483" y="515"/>
                      </a:lnTo>
                      <a:lnTo>
                        <a:pt x="481" y="509"/>
                      </a:lnTo>
                      <a:lnTo>
                        <a:pt x="479" y="501"/>
                      </a:lnTo>
                      <a:lnTo>
                        <a:pt x="479" y="501"/>
                      </a:lnTo>
                      <a:lnTo>
                        <a:pt x="480" y="501"/>
                      </a:lnTo>
                      <a:lnTo>
                        <a:pt x="481" y="499"/>
                      </a:lnTo>
                      <a:lnTo>
                        <a:pt x="481" y="495"/>
                      </a:lnTo>
                      <a:lnTo>
                        <a:pt x="481" y="495"/>
                      </a:lnTo>
                      <a:lnTo>
                        <a:pt x="485" y="494"/>
                      </a:lnTo>
                      <a:lnTo>
                        <a:pt x="489" y="493"/>
                      </a:lnTo>
                      <a:lnTo>
                        <a:pt x="491" y="491"/>
                      </a:lnTo>
                      <a:lnTo>
                        <a:pt x="493" y="489"/>
                      </a:lnTo>
                      <a:lnTo>
                        <a:pt x="493" y="489"/>
                      </a:lnTo>
                      <a:lnTo>
                        <a:pt x="490" y="487"/>
                      </a:lnTo>
                      <a:lnTo>
                        <a:pt x="485" y="486"/>
                      </a:lnTo>
                      <a:lnTo>
                        <a:pt x="482" y="485"/>
                      </a:lnTo>
                      <a:lnTo>
                        <a:pt x="479" y="484"/>
                      </a:lnTo>
                      <a:lnTo>
                        <a:pt x="479" y="484"/>
                      </a:lnTo>
                      <a:lnTo>
                        <a:pt x="478" y="483"/>
                      </a:lnTo>
                      <a:lnTo>
                        <a:pt x="477" y="480"/>
                      </a:lnTo>
                      <a:lnTo>
                        <a:pt x="475" y="479"/>
                      </a:lnTo>
                      <a:lnTo>
                        <a:pt x="472" y="479"/>
                      </a:lnTo>
                      <a:lnTo>
                        <a:pt x="472" y="479"/>
                      </a:lnTo>
                      <a:lnTo>
                        <a:pt x="472" y="477"/>
                      </a:lnTo>
                      <a:lnTo>
                        <a:pt x="471" y="475"/>
                      </a:lnTo>
                      <a:lnTo>
                        <a:pt x="470" y="473"/>
                      </a:lnTo>
                      <a:lnTo>
                        <a:pt x="468" y="473"/>
                      </a:lnTo>
                      <a:lnTo>
                        <a:pt x="468" y="473"/>
                      </a:lnTo>
                      <a:lnTo>
                        <a:pt x="468" y="459"/>
                      </a:lnTo>
                      <a:lnTo>
                        <a:pt x="468" y="459"/>
                      </a:lnTo>
                      <a:lnTo>
                        <a:pt x="467" y="456"/>
                      </a:lnTo>
                      <a:lnTo>
                        <a:pt x="464" y="455"/>
                      </a:lnTo>
                      <a:lnTo>
                        <a:pt x="459" y="452"/>
                      </a:lnTo>
                      <a:lnTo>
                        <a:pt x="459" y="452"/>
                      </a:lnTo>
                      <a:lnTo>
                        <a:pt x="458" y="448"/>
                      </a:lnTo>
                      <a:lnTo>
                        <a:pt x="456" y="445"/>
                      </a:lnTo>
                      <a:lnTo>
                        <a:pt x="453" y="437"/>
                      </a:lnTo>
                      <a:lnTo>
                        <a:pt x="451" y="433"/>
                      </a:lnTo>
                      <a:lnTo>
                        <a:pt x="450" y="429"/>
                      </a:lnTo>
                      <a:lnTo>
                        <a:pt x="450" y="425"/>
                      </a:lnTo>
                      <a:lnTo>
                        <a:pt x="450" y="418"/>
                      </a:lnTo>
                      <a:lnTo>
                        <a:pt x="450" y="418"/>
                      </a:lnTo>
                      <a:lnTo>
                        <a:pt x="449" y="416"/>
                      </a:lnTo>
                      <a:lnTo>
                        <a:pt x="448" y="412"/>
                      </a:lnTo>
                      <a:lnTo>
                        <a:pt x="448" y="412"/>
                      </a:lnTo>
                      <a:lnTo>
                        <a:pt x="447" y="411"/>
                      </a:lnTo>
                      <a:lnTo>
                        <a:pt x="445" y="410"/>
                      </a:lnTo>
                      <a:lnTo>
                        <a:pt x="441" y="410"/>
                      </a:lnTo>
                      <a:lnTo>
                        <a:pt x="441" y="410"/>
                      </a:lnTo>
                      <a:lnTo>
                        <a:pt x="441" y="394"/>
                      </a:lnTo>
                      <a:lnTo>
                        <a:pt x="441" y="394"/>
                      </a:lnTo>
                      <a:lnTo>
                        <a:pt x="440" y="393"/>
                      </a:lnTo>
                      <a:lnTo>
                        <a:pt x="439" y="393"/>
                      </a:lnTo>
                      <a:lnTo>
                        <a:pt x="438" y="394"/>
                      </a:lnTo>
                      <a:lnTo>
                        <a:pt x="438" y="394"/>
                      </a:lnTo>
                      <a:lnTo>
                        <a:pt x="437" y="394"/>
                      </a:lnTo>
                      <a:lnTo>
                        <a:pt x="437" y="392"/>
                      </a:lnTo>
                      <a:lnTo>
                        <a:pt x="436" y="390"/>
                      </a:lnTo>
                      <a:lnTo>
                        <a:pt x="436" y="390"/>
                      </a:lnTo>
                      <a:lnTo>
                        <a:pt x="433" y="387"/>
                      </a:lnTo>
                      <a:lnTo>
                        <a:pt x="430" y="385"/>
                      </a:lnTo>
                      <a:lnTo>
                        <a:pt x="430" y="385"/>
                      </a:lnTo>
                      <a:lnTo>
                        <a:pt x="430" y="383"/>
                      </a:lnTo>
                      <a:lnTo>
                        <a:pt x="428" y="381"/>
                      </a:lnTo>
                      <a:lnTo>
                        <a:pt x="428" y="381"/>
                      </a:lnTo>
                      <a:lnTo>
                        <a:pt x="429" y="375"/>
                      </a:lnTo>
                      <a:lnTo>
                        <a:pt x="429" y="370"/>
                      </a:lnTo>
                      <a:lnTo>
                        <a:pt x="428" y="366"/>
                      </a:lnTo>
                      <a:lnTo>
                        <a:pt x="429" y="363"/>
                      </a:lnTo>
                      <a:lnTo>
                        <a:pt x="430" y="361"/>
                      </a:lnTo>
                      <a:lnTo>
                        <a:pt x="430" y="361"/>
                      </a:lnTo>
                      <a:lnTo>
                        <a:pt x="429" y="357"/>
                      </a:lnTo>
                      <a:lnTo>
                        <a:pt x="426" y="356"/>
                      </a:lnTo>
                      <a:lnTo>
                        <a:pt x="422" y="356"/>
                      </a:lnTo>
                      <a:lnTo>
                        <a:pt x="418" y="356"/>
                      </a:lnTo>
                      <a:lnTo>
                        <a:pt x="418" y="356"/>
                      </a:lnTo>
                      <a:lnTo>
                        <a:pt x="418" y="351"/>
                      </a:lnTo>
                      <a:lnTo>
                        <a:pt x="418" y="351"/>
                      </a:lnTo>
                      <a:lnTo>
                        <a:pt x="417" y="350"/>
                      </a:lnTo>
                      <a:lnTo>
                        <a:pt x="416" y="350"/>
                      </a:lnTo>
                      <a:lnTo>
                        <a:pt x="415" y="350"/>
                      </a:lnTo>
                      <a:lnTo>
                        <a:pt x="414" y="349"/>
                      </a:lnTo>
                      <a:lnTo>
                        <a:pt x="414" y="349"/>
                      </a:lnTo>
                      <a:lnTo>
                        <a:pt x="414" y="347"/>
                      </a:lnTo>
                      <a:lnTo>
                        <a:pt x="414" y="345"/>
                      </a:lnTo>
                      <a:lnTo>
                        <a:pt x="414" y="345"/>
                      </a:lnTo>
                      <a:lnTo>
                        <a:pt x="412" y="343"/>
                      </a:lnTo>
                      <a:lnTo>
                        <a:pt x="410" y="342"/>
                      </a:lnTo>
                      <a:lnTo>
                        <a:pt x="409" y="339"/>
                      </a:lnTo>
                      <a:lnTo>
                        <a:pt x="410" y="336"/>
                      </a:lnTo>
                      <a:lnTo>
                        <a:pt x="410" y="336"/>
                      </a:lnTo>
                      <a:lnTo>
                        <a:pt x="407" y="337"/>
                      </a:lnTo>
                      <a:lnTo>
                        <a:pt x="406" y="336"/>
                      </a:lnTo>
                      <a:lnTo>
                        <a:pt x="404" y="334"/>
                      </a:lnTo>
                      <a:lnTo>
                        <a:pt x="402" y="333"/>
                      </a:lnTo>
                      <a:lnTo>
                        <a:pt x="400" y="333"/>
                      </a:lnTo>
                      <a:lnTo>
                        <a:pt x="400" y="333"/>
                      </a:lnTo>
                      <a:lnTo>
                        <a:pt x="400" y="331"/>
                      </a:lnTo>
                      <a:lnTo>
                        <a:pt x="399" y="330"/>
                      </a:lnTo>
                      <a:lnTo>
                        <a:pt x="396" y="329"/>
                      </a:lnTo>
                      <a:lnTo>
                        <a:pt x="396" y="329"/>
                      </a:lnTo>
                      <a:lnTo>
                        <a:pt x="396" y="324"/>
                      </a:lnTo>
                      <a:lnTo>
                        <a:pt x="397" y="321"/>
                      </a:lnTo>
                      <a:lnTo>
                        <a:pt x="397" y="317"/>
                      </a:lnTo>
                      <a:lnTo>
                        <a:pt x="396" y="313"/>
                      </a:lnTo>
                      <a:lnTo>
                        <a:pt x="396" y="313"/>
                      </a:lnTo>
                      <a:lnTo>
                        <a:pt x="391" y="308"/>
                      </a:lnTo>
                      <a:lnTo>
                        <a:pt x="388" y="306"/>
                      </a:lnTo>
                      <a:lnTo>
                        <a:pt x="382" y="305"/>
                      </a:lnTo>
                      <a:lnTo>
                        <a:pt x="382" y="305"/>
                      </a:lnTo>
                      <a:lnTo>
                        <a:pt x="382" y="303"/>
                      </a:lnTo>
                      <a:lnTo>
                        <a:pt x="382" y="302"/>
                      </a:lnTo>
                      <a:lnTo>
                        <a:pt x="380" y="298"/>
                      </a:lnTo>
                      <a:lnTo>
                        <a:pt x="380" y="295"/>
                      </a:lnTo>
                      <a:lnTo>
                        <a:pt x="380" y="294"/>
                      </a:lnTo>
                      <a:lnTo>
                        <a:pt x="382" y="293"/>
                      </a:lnTo>
                      <a:lnTo>
                        <a:pt x="382" y="293"/>
                      </a:lnTo>
                      <a:lnTo>
                        <a:pt x="386" y="293"/>
                      </a:lnTo>
                      <a:lnTo>
                        <a:pt x="387" y="295"/>
                      </a:lnTo>
                      <a:lnTo>
                        <a:pt x="387" y="300"/>
                      </a:lnTo>
                      <a:lnTo>
                        <a:pt x="387" y="300"/>
                      </a:lnTo>
                      <a:close/>
                      <a:moveTo>
                        <a:pt x="517" y="616"/>
                      </a:moveTo>
                      <a:lnTo>
                        <a:pt x="517" y="616"/>
                      </a:lnTo>
                      <a:lnTo>
                        <a:pt x="517" y="612"/>
                      </a:lnTo>
                      <a:lnTo>
                        <a:pt x="517" y="612"/>
                      </a:lnTo>
                      <a:lnTo>
                        <a:pt x="513" y="612"/>
                      </a:lnTo>
                      <a:lnTo>
                        <a:pt x="513" y="612"/>
                      </a:lnTo>
                      <a:lnTo>
                        <a:pt x="513" y="616"/>
                      </a:lnTo>
                      <a:lnTo>
                        <a:pt x="513" y="616"/>
                      </a:lnTo>
                      <a:lnTo>
                        <a:pt x="517" y="616"/>
                      </a:lnTo>
                      <a:lnTo>
                        <a:pt x="517" y="616"/>
                      </a:lnTo>
                      <a:close/>
                      <a:moveTo>
                        <a:pt x="519" y="602"/>
                      </a:moveTo>
                      <a:lnTo>
                        <a:pt x="519" y="602"/>
                      </a:lnTo>
                      <a:lnTo>
                        <a:pt x="519" y="596"/>
                      </a:lnTo>
                      <a:lnTo>
                        <a:pt x="519" y="596"/>
                      </a:lnTo>
                      <a:lnTo>
                        <a:pt x="515" y="596"/>
                      </a:lnTo>
                      <a:lnTo>
                        <a:pt x="514" y="597"/>
                      </a:lnTo>
                      <a:lnTo>
                        <a:pt x="513" y="598"/>
                      </a:lnTo>
                      <a:lnTo>
                        <a:pt x="513" y="598"/>
                      </a:lnTo>
                      <a:lnTo>
                        <a:pt x="515" y="599"/>
                      </a:lnTo>
                      <a:lnTo>
                        <a:pt x="516" y="600"/>
                      </a:lnTo>
                      <a:lnTo>
                        <a:pt x="517" y="601"/>
                      </a:lnTo>
                      <a:lnTo>
                        <a:pt x="519" y="602"/>
                      </a:lnTo>
                      <a:lnTo>
                        <a:pt x="519"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5" name="Freeform 28"/>
                <p:cNvSpPr>
                  <a:spLocks noEditPoints="1"/>
                </p:cNvSpPr>
                <p:nvPr/>
              </p:nvSpPr>
              <p:spPr bwMode="auto">
                <a:xfrm>
                  <a:off x="893763" y="2887663"/>
                  <a:ext cx="50800" cy="200025"/>
                </a:xfrm>
                <a:custGeom>
                  <a:avLst/>
                  <a:gdLst>
                    <a:gd name="T0" fmla="*/ 22 w 32"/>
                    <a:gd name="T1" fmla="*/ 15 h 126"/>
                    <a:gd name="T2" fmla="*/ 19 w 32"/>
                    <a:gd name="T3" fmla="*/ 16 h 126"/>
                    <a:gd name="T4" fmla="*/ 15 w 32"/>
                    <a:gd name="T5" fmla="*/ 15 h 126"/>
                    <a:gd name="T6" fmla="*/ 12 w 32"/>
                    <a:gd name="T7" fmla="*/ 14 h 126"/>
                    <a:gd name="T8" fmla="*/ 15 w 32"/>
                    <a:gd name="T9" fmla="*/ 10 h 126"/>
                    <a:gd name="T10" fmla="*/ 19 w 32"/>
                    <a:gd name="T11" fmla="*/ 7 h 126"/>
                    <a:gd name="T12" fmla="*/ 21 w 32"/>
                    <a:gd name="T13" fmla="*/ 2 h 126"/>
                    <a:gd name="T14" fmla="*/ 28 w 32"/>
                    <a:gd name="T15" fmla="*/ 0 h 126"/>
                    <a:gd name="T16" fmla="*/ 30 w 32"/>
                    <a:gd name="T17" fmla="*/ 11 h 126"/>
                    <a:gd name="T18" fmla="*/ 30 w 32"/>
                    <a:gd name="T19" fmla="*/ 22 h 126"/>
                    <a:gd name="T20" fmla="*/ 29 w 32"/>
                    <a:gd name="T21" fmla="*/ 27 h 126"/>
                    <a:gd name="T22" fmla="*/ 27 w 32"/>
                    <a:gd name="T23" fmla="*/ 34 h 126"/>
                    <a:gd name="T24" fmla="*/ 26 w 32"/>
                    <a:gd name="T25" fmla="*/ 36 h 126"/>
                    <a:gd name="T26" fmla="*/ 24 w 32"/>
                    <a:gd name="T27" fmla="*/ 48 h 126"/>
                    <a:gd name="T28" fmla="*/ 24 w 32"/>
                    <a:gd name="T29" fmla="*/ 52 h 126"/>
                    <a:gd name="T30" fmla="*/ 19 w 32"/>
                    <a:gd name="T31" fmla="*/ 53 h 126"/>
                    <a:gd name="T32" fmla="*/ 21 w 32"/>
                    <a:gd name="T33" fmla="*/ 56 h 126"/>
                    <a:gd name="T34" fmla="*/ 19 w 32"/>
                    <a:gd name="T35" fmla="*/ 61 h 126"/>
                    <a:gd name="T36" fmla="*/ 19 w 32"/>
                    <a:gd name="T37" fmla="*/ 74 h 126"/>
                    <a:gd name="T38" fmla="*/ 16 w 32"/>
                    <a:gd name="T39" fmla="*/ 90 h 126"/>
                    <a:gd name="T40" fmla="*/ 12 w 32"/>
                    <a:gd name="T41" fmla="*/ 111 h 126"/>
                    <a:gd name="T42" fmla="*/ 10 w 32"/>
                    <a:gd name="T43" fmla="*/ 123 h 126"/>
                    <a:gd name="T44" fmla="*/ 6 w 32"/>
                    <a:gd name="T45" fmla="*/ 124 h 126"/>
                    <a:gd name="T46" fmla="*/ 4 w 32"/>
                    <a:gd name="T47" fmla="*/ 119 h 126"/>
                    <a:gd name="T48" fmla="*/ 5 w 32"/>
                    <a:gd name="T49" fmla="*/ 115 h 126"/>
                    <a:gd name="T50" fmla="*/ 6 w 32"/>
                    <a:gd name="T51" fmla="*/ 113 h 126"/>
                    <a:gd name="T52" fmla="*/ 1 w 32"/>
                    <a:gd name="T53" fmla="*/ 106 h 126"/>
                    <a:gd name="T54" fmla="*/ 6 w 32"/>
                    <a:gd name="T55" fmla="*/ 101 h 126"/>
                    <a:gd name="T56" fmla="*/ 0 w 32"/>
                    <a:gd name="T57" fmla="*/ 88 h 126"/>
                    <a:gd name="T58" fmla="*/ 3 w 32"/>
                    <a:gd name="T59" fmla="*/ 88 h 126"/>
                    <a:gd name="T60" fmla="*/ 4 w 32"/>
                    <a:gd name="T61" fmla="*/ 81 h 126"/>
                    <a:gd name="T62" fmla="*/ 8 w 32"/>
                    <a:gd name="T63" fmla="*/ 81 h 126"/>
                    <a:gd name="T64" fmla="*/ 6 w 32"/>
                    <a:gd name="T65" fmla="*/ 74 h 126"/>
                    <a:gd name="T66" fmla="*/ 7 w 32"/>
                    <a:gd name="T67" fmla="*/ 71 h 126"/>
                    <a:gd name="T68" fmla="*/ 8 w 32"/>
                    <a:gd name="T69" fmla="*/ 68 h 126"/>
                    <a:gd name="T70" fmla="*/ 6 w 32"/>
                    <a:gd name="T71" fmla="*/ 52 h 126"/>
                    <a:gd name="T72" fmla="*/ 16 w 32"/>
                    <a:gd name="T73" fmla="*/ 50 h 126"/>
                    <a:gd name="T74" fmla="*/ 13 w 32"/>
                    <a:gd name="T75" fmla="*/ 48 h 126"/>
                    <a:gd name="T76" fmla="*/ 10 w 32"/>
                    <a:gd name="T77" fmla="*/ 36 h 126"/>
                    <a:gd name="T78" fmla="*/ 10 w 32"/>
                    <a:gd name="T79" fmla="*/ 22 h 126"/>
                    <a:gd name="T80" fmla="*/ 24 w 32"/>
                    <a:gd name="T81" fmla="*/ 16 h 126"/>
                    <a:gd name="T82" fmla="*/ 16 w 32"/>
                    <a:gd name="T83" fmla="*/ 34 h 126"/>
                    <a:gd name="T84" fmla="*/ 14 w 32"/>
                    <a:gd name="T85" fmla="*/ 38 h 126"/>
                    <a:gd name="T86" fmla="*/ 16 w 32"/>
                    <a:gd name="T87" fmla="*/ 41 h 126"/>
                    <a:gd name="T88" fmla="*/ 19 w 32"/>
                    <a:gd name="T89" fmla="*/ 38 h 126"/>
                    <a:gd name="T90" fmla="*/ 16 w 32"/>
                    <a:gd name="T91" fmla="*/ 3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 h="126">
                      <a:moveTo>
                        <a:pt x="24" y="16"/>
                      </a:moveTo>
                      <a:lnTo>
                        <a:pt x="24" y="16"/>
                      </a:lnTo>
                      <a:lnTo>
                        <a:pt x="22" y="15"/>
                      </a:lnTo>
                      <a:lnTo>
                        <a:pt x="21" y="15"/>
                      </a:lnTo>
                      <a:lnTo>
                        <a:pt x="20" y="16"/>
                      </a:lnTo>
                      <a:lnTo>
                        <a:pt x="19" y="16"/>
                      </a:lnTo>
                      <a:lnTo>
                        <a:pt x="19" y="16"/>
                      </a:lnTo>
                      <a:lnTo>
                        <a:pt x="16" y="16"/>
                      </a:lnTo>
                      <a:lnTo>
                        <a:pt x="15" y="15"/>
                      </a:lnTo>
                      <a:lnTo>
                        <a:pt x="14" y="14"/>
                      </a:lnTo>
                      <a:lnTo>
                        <a:pt x="12" y="14"/>
                      </a:lnTo>
                      <a:lnTo>
                        <a:pt x="12" y="14"/>
                      </a:lnTo>
                      <a:lnTo>
                        <a:pt x="12" y="12"/>
                      </a:lnTo>
                      <a:lnTo>
                        <a:pt x="13" y="11"/>
                      </a:lnTo>
                      <a:lnTo>
                        <a:pt x="15" y="10"/>
                      </a:lnTo>
                      <a:lnTo>
                        <a:pt x="17" y="9"/>
                      </a:lnTo>
                      <a:lnTo>
                        <a:pt x="18" y="9"/>
                      </a:lnTo>
                      <a:lnTo>
                        <a:pt x="19" y="7"/>
                      </a:lnTo>
                      <a:lnTo>
                        <a:pt x="19" y="7"/>
                      </a:lnTo>
                      <a:lnTo>
                        <a:pt x="19" y="6"/>
                      </a:lnTo>
                      <a:lnTo>
                        <a:pt x="21" y="2"/>
                      </a:lnTo>
                      <a:lnTo>
                        <a:pt x="25" y="0"/>
                      </a:lnTo>
                      <a:lnTo>
                        <a:pt x="28" y="0"/>
                      </a:lnTo>
                      <a:lnTo>
                        <a:pt x="28" y="0"/>
                      </a:lnTo>
                      <a:lnTo>
                        <a:pt x="27" y="2"/>
                      </a:lnTo>
                      <a:lnTo>
                        <a:pt x="28" y="5"/>
                      </a:lnTo>
                      <a:lnTo>
                        <a:pt x="30" y="11"/>
                      </a:lnTo>
                      <a:lnTo>
                        <a:pt x="32" y="18"/>
                      </a:lnTo>
                      <a:lnTo>
                        <a:pt x="32" y="20"/>
                      </a:lnTo>
                      <a:lnTo>
                        <a:pt x="30" y="22"/>
                      </a:lnTo>
                      <a:lnTo>
                        <a:pt x="30" y="22"/>
                      </a:lnTo>
                      <a:lnTo>
                        <a:pt x="29" y="25"/>
                      </a:lnTo>
                      <a:lnTo>
                        <a:pt x="29" y="27"/>
                      </a:lnTo>
                      <a:lnTo>
                        <a:pt x="28" y="34"/>
                      </a:lnTo>
                      <a:lnTo>
                        <a:pt x="28" y="34"/>
                      </a:lnTo>
                      <a:lnTo>
                        <a:pt x="27" y="34"/>
                      </a:lnTo>
                      <a:lnTo>
                        <a:pt x="26" y="35"/>
                      </a:lnTo>
                      <a:lnTo>
                        <a:pt x="26" y="36"/>
                      </a:lnTo>
                      <a:lnTo>
                        <a:pt x="26" y="36"/>
                      </a:lnTo>
                      <a:lnTo>
                        <a:pt x="25" y="42"/>
                      </a:lnTo>
                      <a:lnTo>
                        <a:pt x="24" y="48"/>
                      </a:lnTo>
                      <a:lnTo>
                        <a:pt x="24" y="48"/>
                      </a:lnTo>
                      <a:lnTo>
                        <a:pt x="24" y="50"/>
                      </a:lnTo>
                      <a:lnTo>
                        <a:pt x="24" y="52"/>
                      </a:lnTo>
                      <a:lnTo>
                        <a:pt x="24" y="52"/>
                      </a:lnTo>
                      <a:lnTo>
                        <a:pt x="19" y="52"/>
                      </a:lnTo>
                      <a:lnTo>
                        <a:pt x="19" y="52"/>
                      </a:lnTo>
                      <a:lnTo>
                        <a:pt x="19" y="53"/>
                      </a:lnTo>
                      <a:lnTo>
                        <a:pt x="19" y="54"/>
                      </a:lnTo>
                      <a:lnTo>
                        <a:pt x="20" y="55"/>
                      </a:lnTo>
                      <a:lnTo>
                        <a:pt x="21" y="56"/>
                      </a:lnTo>
                      <a:lnTo>
                        <a:pt x="21" y="56"/>
                      </a:lnTo>
                      <a:lnTo>
                        <a:pt x="20" y="58"/>
                      </a:lnTo>
                      <a:lnTo>
                        <a:pt x="19" y="61"/>
                      </a:lnTo>
                      <a:lnTo>
                        <a:pt x="19" y="61"/>
                      </a:lnTo>
                      <a:lnTo>
                        <a:pt x="19" y="68"/>
                      </a:lnTo>
                      <a:lnTo>
                        <a:pt x="19" y="74"/>
                      </a:lnTo>
                      <a:lnTo>
                        <a:pt x="19" y="74"/>
                      </a:lnTo>
                      <a:lnTo>
                        <a:pt x="17" y="82"/>
                      </a:lnTo>
                      <a:lnTo>
                        <a:pt x="16" y="90"/>
                      </a:lnTo>
                      <a:lnTo>
                        <a:pt x="12" y="106"/>
                      </a:lnTo>
                      <a:lnTo>
                        <a:pt x="12" y="106"/>
                      </a:lnTo>
                      <a:lnTo>
                        <a:pt x="12" y="111"/>
                      </a:lnTo>
                      <a:lnTo>
                        <a:pt x="12" y="116"/>
                      </a:lnTo>
                      <a:lnTo>
                        <a:pt x="11" y="121"/>
                      </a:lnTo>
                      <a:lnTo>
                        <a:pt x="10" y="123"/>
                      </a:lnTo>
                      <a:lnTo>
                        <a:pt x="8" y="126"/>
                      </a:lnTo>
                      <a:lnTo>
                        <a:pt x="8" y="126"/>
                      </a:lnTo>
                      <a:lnTo>
                        <a:pt x="6" y="124"/>
                      </a:lnTo>
                      <a:lnTo>
                        <a:pt x="5" y="123"/>
                      </a:lnTo>
                      <a:lnTo>
                        <a:pt x="4" y="121"/>
                      </a:lnTo>
                      <a:lnTo>
                        <a:pt x="4" y="119"/>
                      </a:lnTo>
                      <a:lnTo>
                        <a:pt x="4" y="119"/>
                      </a:lnTo>
                      <a:lnTo>
                        <a:pt x="4" y="117"/>
                      </a:lnTo>
                      <a:lnTo>
                        <a:pt x="5" y="115"/>
                      </a:lnTo>
                      <a:lnTo>
                        <a:pt x="6" y="114"/>
                      </a:lnTo>
                      <a:lnTo>
                        <a:pt x="6" y="113"/>
                      </a:lnTo>
                      <a:lnTo>
                        <a:pt x="6" y="113"/>
                      </a:lnTo>
                      <a:lnTo>
                        <a:pt x="4" y="110"/>
                      </a:lnTo>
                      <a:lnTo>
                        <a:pt x="1" y="107"/>
                      </a:lnTo>
                      <a:lnTo>
                        <a:pt x="1" y="106"/>
                      </a:lnTo>
                      <a:lnTo>
                        <a:pt x="1" y="103"/>
                      </a:lnTo>
                      <a:lnTo>
                        <a:pt x="3" y="102"/>
                      </a:lnTo>
                      <a:lnTo>
                        <a:pt x="6" y="101"/>
                      </a:lnTo>
                      <a:lnTo>
                        <a:pt x="6" y="101"/>
                      </a:lnTo>
                      <a:lnTo>
                        <a:pt x="3" y="95"/>
                      </a:lnTo>
                      <a:lnTo>
                        <a:pt x="0" y="88"/>
                      </a:lnTo>
                      <a:lnTo>
                        <a:pt x="0" y="88"/>
                      </a:lnTo>
                      <a:lnTo>
                        <a:pt x="1" y="88"/>
                      </a:lnTo>
                      <a:lnTo>
                        <a:pt x="3" y="88"/>
                      </a:lnTo>
                      <a:lnTo>
                        <a:pt x="3" y="86"/>
                      </a:lnTo>
                      <a:lnTo>
                        <a:pt x="3" y="82"/>
                      </a:lnTo>
                      <a:lnTo>
                        <a:pt x="4" y="81"/>
                      </a:lnTo>
                      <a:lnTo>
                        <a:pt x="4" y="81"/>
                      </a:lnTo>
                      <a:lnTo>
                        <a:pt x="6" y="81"/>
                      </a:lnTo>
                      <a:lnTo>
                        <a:pt x="8" y="81"/>
                      </a:lnTo>
                      <a:lnTo>
                        <a:pt x="8" y="81"/>
                      </a:lnTo>
                      <a:lnTo>
                        <a:pt x="7" y="78"/>
                      </a:lnTo>
                      <a:lnTo>
                        <a:pt x="6" y="74"/>
                      </a:lnTo>
                      <a:lnTo>
                        <a:pt x="6" y="74"/>
                      </a:lnTo>
                      <a:lnTo>
                        <a:pt x="6" y="72"/>
                      </a:lnTo>
                      <a:lnTo>
                        <a:pt x="7" y="71"/>
                      </a:lnTo>
                      <a:lnTo>
                        <a:pt x="8" y="70"/>
                      </a:lnTo>
                      <a:lnTo>
                        <a:pt x="8" y="68"/>
                      </a:lnTo>
                      <a:lnTo>
                        <a:pt x="8" y="68"/>
                      </a:lnTo>
                      <a:lnTo>
                        <a:pt x="6" y="61"/>
                      </a:lnTo>
                      <a:lnTo>
                        <a:pt x="5" y="57"/>
                      </a:lnTo>
                      <a:lnTo>
                        <a:pt x="6" y="52"/>
                      </a:lnTo>
                      <a:lnTo>
                        <a:pt x="6" y="52"/>
                      </a:lnTo>
                      <a:lnTo>
                        <a:pt x="10" y="50"/>
                      </a:lnTo>
                      <a:lnTo>
                        <a:pt x="16" y="50"/>
                      </a:lnTo>
                      <a:lnTo>
                        <a:pt x="16" y="50"/>
                      </a:lnTo>
                      <a:lnTo>
                        <a:pt x="15" y="48"/>
                      </a:lnTo>
                      <a:lnTo>
                        <a:pt x="13" y="48"/>
                      </a:lnTo>
                      <a:lnTo>
                        <a:pt x="8" y="48"/>
                      </a:lnTo>
                      <a:lnTo>
                        <a:pt x="8" y="48"/>
                      </a:lnTo>
                      <a:lnTo>
                        <a:pt x="10" y="36"/>
                      </a:lnTo>
                      <a:lnTo>
                        <a:pt x="11" y="30"/>
                      </a:lnTo>
                      <a:lnTo>
                        <a:pt x="10" y="22"/>
                      </a:lnTo>
                      <a:lnTo>
                        <a:pt x="10" y="22"/>
                      </a:lnTo>
                      <a:lnTo>
                        <a:pt x="13" y="20"/>
                      </a:lnTo>
                      <a:lnTo>
                        <a:pt x="16" y="19"/>
                      </a:lnTo>
                      <a:lnTo>
                        <a:pt x="24" y="16"/>
                      </a:lnTo>
                      <a:lnTo>
                        <a:pt x="24" y="16"/>
                      </a:lnTo>
                      <a:close/>
                      <a:moveTo>
                        <a:pt x="16" y="34"/>
                      </a:moveTo>
                      <a:lnTo>
                        <a:pt x="16" y="34"/>
                      </a:lnTo>
                      <a:lnTo>
                        <a:pt x="16" y="36"/>
                      </a:lnTo>
                      <a:lnTo>
                        <a:pt x="15" y="37"/>
                      </a:lnTo>
                      <a:lnTo>
                        <a:pt x="14" y="38"/>
                      </a:lnTo>
                      <a:lnTo>
                        <a:pt x="14" y="40"/>
                      </a:lnTo>
                      <a:lnTo>
                        <a:pt x="14" y="40"/>
                      </a:lnTo>
                      <a:lnTo>
                        <a:pt x="16" y="41"/>
                      </a:lnTo>
                      <a:lnTo>
                        <a:pt x="17" y="41"/>
                      </a:lnTo>
                      <a:lnTo>
                        <a:pt x="18" y="40"/>
                      </a:lnTo>
                      <a:lnTo>
                        <a:pt x="19" y="38"/>
                      </a:lnTo>
                      <a:lnTo>
                        <a:pt x="19" y="35"/>
                      </a:lnTo>
                      <a:lnTo>
                        <a:pt x="18" y="34"/>
                      </a:lnTo>
                      <a:lnTo>
                        <a:pt x="16" y="34"/>
                      </a:lnTo>
                      <a:lnTo>
                        <a:pt x="1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6" name="Freeform 29"/>
                <p:cNvSpPr>
                  <a:spLocks noEditPoints="1"/>
                </p:cNvSpPr>
                <p:nvPr/>
              </p:nvSpPr>
              <p:spPr bwMode="auto">
                <a:xfrm>
                  <a:off x="881063" y="3055938"/>
                  <a:ext cx="2709862" cy="1530350"/>
                </a:xfrm>
                <a:custGeom>
                  <a:avLst/>
                  <a:gdLst>
                    <a:gd name="T0" fmla="*/ 1692 w 1707"/>
                    <a:gd name="T1" fmla="*/ 262 h 964"/>
                    <a:gd name="T2" fmla="*/ 1679 w 1707"/>
                    <a:gd name="T3" fmla="*/ 312 h 964"/>
                    <a:gd name="T4" fmla="*/ 1645 w 1707"/>
                    <a:gd name="T5" fmla="*/ 399 h 964"/>
                    <a:gd name="T6" fmla="*/ 1625 w 1707"/>
                    <a:gd name="T7" fmla="*/ 457 h 964"/>
                    <a:gd name="T8" fmla="*/ 1591 w 1707"/>
                    <a:gd name="T9" fmla="*/ 513 h 964"/>
                    <a:gd name="T10" fmla="*/ 1567 w 1707"/>
                    <a:gd name="T11" fmla="*/ 562 h 964"/>
                    <a:gd name="T12" fmla="*/ 1518 w 1707"/>
                    <a:gd name="T13" fmla="*/ 632 h 964"/>
                    <a:gd name="T14" fmla="*/ 1459 w 1707"/>
                    <a:gd name="T15" fmla="*/ 694 h 964"/>
                    <a:gd name="T16" fmla="*/ 1393 w 1707"/>
                    <a:gd name="T17" fmla="*/ 753 h 964"/>
                    <a:gd name="T18" fmla="*/ 1308 w 1707"/>
                    <a:gd name="T19" fmla="*/ 820 h 964"/>
                    <a:gd name="T20" fmla="*/ 1243 w 1707"/>
                    <a:gd name="T21" fmla="*/ 858 h 964"/>
                    <a:gd name="T22" fmla="*/ 1178 w 1707"/>
                    <a:gd name="T23" fmla="*/ 899 h 964"/>
                    <a:gd name="T24" fmla="*/ 1049 w 1707"/>
                    <a:gd name="T25" fmla="*/ 937 h 964"/>
                    <a:gd name="T26" fmla="*/ 945 w 1707"/>
                    <a:gd name="T27" fmla="*/ 953 h 964"/>
                    <a:gd name="T28" fmla="*/ 851 w 1707"/>
                    <a:gd name="T29" fmla="*/ 959 h 964"/>
                    <a:gd name="T30" fmla="*/ 790 w 1707"/>
                    <a:gd name="T31" fmla="*/ 957 h 964"/>
                    <a:gd name="T32" fmla="*/ 711 w 1707"/>
                    <a:gd name="T33" fmla="*/ 944 h 964"/>
                    <a:gd name="T34" fmla="*/ 621 w 1707"/>
                    <a:gd name="T35" fmla="*/ 924 h 964"/>
                    <a:gd name="T36" fmla="*/ 533 w 1707"/>
                    <a:gd name="T37" fmla="*/ 906 h 964"/>
                    <a:gd name="T38" fmla="*/ 459 w 1707"/>
                    <a:gd name="T39" fmla="*/ 866 h 964"/>
                    <a:gd name="T40" fmla="*/ 386 w 1707"/>
                    <a:gd name="T41" fmla="*/ 827 h 964"/>
                    <a:gd name="T42" fmla="*/ 325 w 1707"/>
                    <a:gd name="T43" fmla="*/ 789 h 964"/>
                    <a:gd name="T44" fmla="*/ 252 w 1707"/>
                    <a:gd name="T45" fmla="*/ 728 h 964"/>
                    <a:gd name="T46" fmla="*/ 198 w 1707"/>
                    <a:gd name="T47" fmla="*/ 662 h 964"/>
                    <a:gd name="T48" fmla="*/ 157 w 1707"/>
                    <a:gd name="T49" fmla="*/ 601 h 964"/>
                    <a:gd name="T50" fmla="*/ 115 w 1707"/>
                    <a:gd name="T51" fmla="*/ 546 h 964"/>
                    <a:gd name="T52" fmla="*/ 69 w 1707"/>
                    <a:gd name="T53" fmla="*/ 443 h 964"/>
                    <a:gd name="T54" fmla="*/ 50 w 1707"/>
                    <a:gd name="T55" fmla="*/ 403 h 964"/>
                    <a:gd name="T56" fmla="*/ 22 w 1707"/>
                    <a:gd name="T57" fmla="*/ 278 h 964"/>
                    <a:gd name="T58" fmla="*/ 8 w 1707"/>
                    <a:gd name="T59" fmla="*/ 186 h 964"/>
                    <a:gd name="T60" fmla="*/ 4 w 1707"/>
                    <a:gd name="T61" fmla="*/ 29 h 964"/>
                    <a:gd name="T62" fmla="*/ 18 w 1707"/>
                    <a:gd name="T63" fmla="*/ 126 h 964"/>
                    <a:gd name="T64" fmla="*/ 27 w 1707"/>
                    <a:gd name="T65" fmla="*/ 208 h 964"/>
                    <a:gd name="T66" fmla="*/ 38 w 1707"/>
                    <a:gd name="T67" fmla="*/ 285 h 964"/>
                    <a:gd name="T68" fmla="*/ 63 w 1707"/>
                    <a:gd name="T69" fmla="*/ 386 h 964"/>
                    <a:gd name="T70" fmla="*/ 103 w 1707"/>
                    <a:gd name="T71" fmla="*/ 486 h 964"/>
                    <a:gd name="T72" fmla="*/ 159 w 1707"/>
                    <a:gd name="T73" fmla="*/ 582 h 964"/>
                    <a:gd name="T74" fmla="*/ 208 w 1707"/>
                    <a:gd name="T75" fmla="*/ 647 h 964"/>
                    <a:gd name="T76" fmla="*/ 269 w 1707"/>
                    <a:gd name="T77" fmla="*/ 723 h 964"/>
                    <a:gd name="T78" fmla="*/ 340 w 1707"/>
                    <a:gd name="T79" fmla="*/ 785 h 964"/>
                    <a:gd name="T80" fmla="*/ 414 w 1707"/>
                    <a:gd name="T81" fmla="*/ 824 h 964"/>
                    <a:gd name="T82" fmla="*/ 506 w 1707"/>
                    <a:gd name="T83" fmla="*/ 857 h 964"/>
                    <a:gd name="T84" fmla="*/ 594 w 1707"/>
                    <a:gd name="T85" fmla="*/ 885 h 964"/>
                    <a:gd name="T86" fmla="*/ 684 w 1707"/>
                    <a:gd name="T87" fmla="*/ 909 h 964"/>
                    <a:gd name="T88" fmla="*/ 775 w 1707"/>
                    <a:gd name="T89" fmla="*/ 920 h 964"/>
                    <a:gd name="T90" fmla="*/ 907 w 1707"/>
                    <a:gd name="T91" fmla="*/ 926 h 964"/>
                    <a:gd name="T92" fmla="*/ 1058 w 1707"/>
                    <a:gd name="T93" fmla="*/ 901 h 964"/>
                    <a:gd name="T94" fmla="*/ 1165 w 1707"/>
                    <a:gd name="T95" fmla="*/ 867 h 964"/>
                    <a:gd name="T96" fmla="*/ 1261 w 1707"/>
                    <a:gd name="T97" fmla="*/ 814 h 964"/>
                    <a:gd name="T98" fmla="*/ 1324 w 1707"/>
                    <a:gd name="T99" fmla="*/ 766 h 964"/>
                    <a:gd name="T100" fmla="*/ 1400 w 1707"/>
                    <a:gd name="T101" fmla="*/ 705 h 964"/>
                    <a:gd name="T102" fmla="*/ 1481 w 1707"/>
                    <a:gd name="T103" fmla="*/ 623 h 964"/>
                    <a:gd name="T104" fmla="*/ 1534 w 1707"/>
                    <a:gd name="T105" fmla="*/ 545 h 964"/>
                    <a:gd name="T106" fmla="*/ 1581 w 1707"/>
                    <a:gd name="T107" fmla="*/ 456 h 964"/>
                    <a:gd name="T108" fmla="*/ 1637 w 1707"/>
                    <a:gd name="T109" fmla="*/ 332 h 964"/>
                    <a:gd name="T110" fmla="*/ 1657 w 1707"/>
                    <a:gd name="T111" fmla="*/ 262 h 964"/>
                    <a:gd name="T112" fmla="*/ 1669 w 1707"/>
                    <a:gd name="T113" fmla="*/ 177 h 964"/>
                    <a:gd name="T114" fmla="*/ 1672 w 1707"/>
                    <a:gd name="T115" fmla="*/ 56 h 964"/>
                    <a:gd name="T116" fmla="*/ 1677 w 1707"/>
                    <a:gd name="T117" fmla="*/ 0 h 964"/>
                    <a:gd name="T118" fmla="*/ 1691 w 1707"/>
                    <a:gd name="T119" fmla="*/ 43 h 964"/>
                    <a:gd name="T120" fmla="*/ 1703 w 1707"/>
                    <a:gd name="T121" fmla="*/ 93 h 964"/>
                    <a:gd name="T122" fmla="*/ 1704 w 1707"/>
                    <a:gd name="T123" fmla="*/ 170 h 964"/>
                    <a:gd name="T124" fmla="*/ 1686 w 1707"/>
                    <a:gd name="T125" fmla="*/ 20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07" h="964">
                      <a:moveTo>
                        <a:pt x="1692" y="201"/>
                      </a:moveTo>
                      <a:lnTo>
                        <a:pt x="1692" y="201"/>
                      </a:lnTo>
                      <a:lnTo>
                        <a:pt x="1692" y="203"/>
                      </a:lnTo>
                      <a:lnTo>
                        <a:pt x="1693" y="203"/>
                      </a:lnTo>
                      <a:lnTo>
                        <a:pt x="1694" y="201"/>
                      </a:lnTo>
                      <a:lnTo>
                        <a:pt x="1696" y="201"/>
                      </a:lnTo>
                      <a:lnTo>
                        <a:pt x="1696" y="201"/>
                      </a:lnTo>
                      <a:lnTo>
                        <a:pt x="1698" y="200"/>
                      </a:lnTo>
                      <a:lnTo>
                        <a:pt x="1699" y="200"/>
                      </a:lnTo>
                      <a:lnTo>
                        <a:pt x="1700" y="201"/>
                      </a:lnTo>
                      <a:lnTo>
                        <a:pt x="1701" y="201"/>
                      </a:lnTo>
                      <a:lnTo>
                        <a:pt x="1701" y="201"/>
                      </a:lnTo>
                      <a:lnTo>
                        <a:pt x="1701" y="205"/>
                      </a:lnTo>
                      <a:lnTo>
                        <a:pt x="1699" y="207"/>
                      </a:lnTo>
                      <a:lnTo>
                        <a:pt x="1698" y="209"/>
                      </a:lnTo>
                      <a:lnTo>
                        <a:pt x="1695" y="209"/>
                      </a:lnTo>
                      <a:lnTo>
                        <a:pt x="1690" y="210"/>
                      </a:lnTo>
                      <a:lnTo>
                        <a:pt x="1685" y="208"/>
                      </a:lnTo>
                      <a:lnTo>
                        <a:pt x="1685" y="208"/>
                      </a:lnTo>
                      <a:lnTo>
                        <a:pt x="1685" y="216"/>
                      </a:lnTo>
                      <a:lnTo>
                        <a:pt x="1686" y="219"/>
                      </a:lnTo>
                      <a:lnTo>
                        <a:pt x="1687" y="221"/>
                      </a:lnTo>
                      <a:lnTo>
                        <a:pt x="1687" y="221"/>
                      </a:lnTo>
                      <a:lnTo>
                        <a:pt x="1688" y="224"/>
                      </a:lnTo>
                      <a:lnTo>
                        <a:pt x="1687" y="226"/>
                      </a:lnTo>
                      <a:lnTo>
                        <a:pt x="1685" y="228"/>
                      </a:lnTo>
                      <a:lnTo>
                        <a:pt x="1683" y="229"/>
                      </a:lnTo>
                      <a:lnTo>
                        <a:pt x="1682" y="229"/>
                      </a:lnTo>
                      <a:lnTo>
                        <a:pt x="1681" y="231"/>
                      </a:lnTo>
                      <a:lnTo>
                        <a:pt x="1681" y="231"/>
                      </a:lnTo>
                      <a:lnTo>
                        <a:pt x="1682" y="232"/>
                      </a:lnTo>
                      <a:lnTo>
                        <a:pt x="1683" y="233"/>
                      </a:lnTo>
                      <a:lnTo>
                        <a:pt x="1687" y="233"/>
                      </a:lnTo>
                      <a:lnTo>
                        <a:pt x="1687" y="233"/>
                      </a:lnTo>
                      <a:lnTo>
                        <a:pt x="1688" y="240"/>
                      </a:lnTo>
                      <a:lnTo>
                        <a:pt x="1689" y="248"/>
                      </a:lnTo>
                      <a:lnTo>
                        <a:pt x="1692" y="262"/>
                      </a:lnTo>
                      <a:lnTo>
                        <a:pt x="1692" y="262"/>
                      </a:lnTo>
                      <a:lnTo>
                        <a:pt x="1689" y="265"/>
                      </a:lnTo>
                      <a:lnTo>
                        <a:pt x="1688" y="267"/>
                      </a:lnTo>
                      <a:lnTo>
                        <a:pt x="1685" y="267"/>
                      </a:lnTo>
                      <a:lnTo>
                        <a:pt x="1685" y="267"/>
                      </a:lnTo>
                      <a:lnTo>
                        <a:pt x="1685" y="271"/>
                      </a:lnTo>
                      <a:lnTo>
                        <a:pt x="1686" y="276"/>
                      </a:lnTo>
                      <a:lnTo>
                        <a:pt x="1685" y="278"/>
                      </a:lnTo>
                      <a:lnTo>
                        <a:pt x="1685" y="279"/>
                      </a:lnTo>
                      <a:lnTo>
                        <a:pt x="1683" y="280"/>
                      </a:lnTo>
                      <a:lnTo>
                        <a:pt x="1681" y="280"/>
                      </a:lnTo>
                      <a:lnTo>
                        <a:pt x="1681" y="280"/>
                      </a:lnTo>
                      <a:lnTo>
                        <a:pt x="1681" y="282"/>
                      </a:lnTo>
                      <a:lnTo>
                        <a:pt x="1682" y="284"/>
                      </a:lnTo>
                      <a:lnTo>
                        <a:pt x="1685" y="285"/>
                      </a:lnTo>
                      <a:lnTo>
                        <a:pt x="1685" y="285"/>
                      </a:lnTo>
                      <a:lnTo>
                        <a:pt x="1683" y="289"/>
                      </a:lnTo>
                      <a:lnTo>
                        <a:pt x="1679" y="291"/>
                      </a:lnTo>
                      <a:lnTo>
                        <a:pt x="1679" y="291"/>
                      </a:lnTo>
                      <a:lnTo>
                        <a:pt x="1679" y="293"/>
                      </a:lnTo>
                      <a:lnTo>
                        <a:pt x="1680" y="295"/>
                      </a:lnTo>
                      <a:lnTo>
                        <a:pt x="1680" y="296"/>
                      </a:lnTo>
                      <a:lnTo>
                        <a:pt x="1681" y="298"/>
                      </a:lnTo>
                      <a:lnTo>
                        <a:pt x="1681" y="298"/>
                      </a:lnTo>
                      <a:lnTo>
                        <a:pt x="1679" y="298"/>
                      </a:lnTo>
                      <a:lnTo>
                        <a:pt x="1679" y="299"/>
                      </a:lnTo>
                      <a:lnTo>
                        <a:pt x="1679" y="300"/>
                      </a:lnTo>
                      <a:lnTo>
                        <a:pt x="1679" y="300"/>
                      </a:lnTo>
                      <a:lnTo>
                        <a:pt x="1680" y="302"/>
                      </a:lnTo>
                      <a:lnTo>
                        <a:pt x="1679" y="303"/>
                      </a:lnTo>
                      <a:lnTo>
                        <a:pt x="1678" y="306"/>
                      </a:lnTo>
                      <a:lnTo>
                        <a:pt x="1677" y="309"/>
                      </a:lnTo>
                      <a:lnTo>
                        <a:pt x="1677" y="309"/>
                      </a:lnTo>
                      <a:lnTo>
                        <a:pt x="1678" y="311"/>
                      </a:lnTo>
                      <a:lnTo>
                        <a:pt x="1678" y="312"/>
                      </a:lnTo>
                      <a:lnTo>
                        <a:pt x="1679" y="312"/>
                      </a:lnTo>
                      <a:lnTo>
                        <a:pt x="1679" y="312"/>
                      </a:lnTo>
                      <a:lnTo>
                        <a:pt x="1678" y="313"/>
                      </a:lnTo>
                      <a:lnTo>
                        <a:pt x="1677" y="314"/>
                      </a:lnTo>
                      <a:lnTo>
                        <a:pt x="1674" y="316"/>
                      </a:lnTo>
                      <a:lnTo>
                        <a:pt x="1674" y="316"/>
                      </a:lnTo>
                      <a:lnTo>
                        <a:pt x="1673" y="318"/>
                      </a:lnTo>
                      <a:lnTo>
                        <a:pt x="1674" y="320"/>
                      </a:lnTo>
                      <a:lnTo>
                        <a:pt x="1674" y="322"/>
                      </a:lnTo>
                      <a:lnTo>
                        <a:pt x="1674" y="325"/>
                      </a:lnTo>
                      <a:lnTo>
                        <a:pt x="1674" y="325"/>
                      </a:lnTo>
                      <a:lnTo>
                        <a:pt x="1671" y="326"/>
                      </a:lnTo>
                      <a:lnTo>
                        <a:pt x="1669" y="327"/>
                      </a:lnTo>
                      <a:lnTo>
                        <a:pt x="1669" y="327"/>
                      </a:lnTo>
                      <a:lnTo>
                        <a:pt x="1668" y="332"/>
                      </a:lnTo>
                      <a:lnTo>
                        <a:pt x="1667" y="338"/>
                      </a:lnTo>
                      <a:lnTo>
                        <a:pt x="1667" y="338"/>
                      </a:lnTo>
                      <a:lnTo>
                        <a:pt x="1664" y="340"/>
                      </a:lnTo>
                      <a:lnTo>
                        <a:pt x="1661" y="340"/>
                      </a:lnTo>
                      <a:lnTo>
                        <a:pt x="1661" y="340"/>
                      </a:lnTo>
                      <a:lnTo>
                        <a:pt x="1661" y="346"/>
                      </a:lnTo>
                      <a:lnTo>
                        <a:pt x="1660" y="350"/>
                      </a:lnTo>
                      <a:lnTo>
                        <a:pt x="1658" y="352"/>
                      </a:lnTo>
                      <a:lnTo>
                        <a:pt x="1653" y="354"/>
                      </a:lnTo>
                      <a:lnTo>
                        <a:pt x="1653" y="354"/>
                      </a:lnTo>
                      <a:lnTo>
                        <a:pt x="1655" y="357"/>
                      </a:lnTo>
                      <a:lnTo>
                        <a:pt x="1658" y="358"/>
                      </a:lnTo>
                      <a:lnTo>
                        <a:pt x="1663" y="360"/>
                      </a:lnTo>
                      <a:lnTo>
                        <a:pt x="1663" y="360"/>
                      </a:lnTo>
                      <a:lnTo>
                        <a:pt x="1660" y="368"/>
                      </a:lnTo>
                      <a:lnTo>
                        <a:pt x="1655" y="374"/>
                      </a:lnTo>
                      <a:lnTo>
                        <a:pt x="1654" y="377"/>
                      </a:lnTo>
                      <a:lnTo>
                        <a:pt x="1653" y="381"/>
                      </a:lnTo>
                      <a:lnTo>
                        <a:pt x="1654" y="386"/>
                      </a:lnTo>
                      <a:lnTo>
                        <a:pt x="1657" y="390"/>
                      </a:lnTo>
                      <a:lnTo>
                        <a:pt x="1657" y="390"/>
                      </a:lnTo>
                      <a:lnTo>
                        <a:pt x="1652" y="391"/>
                      </a:lnTo>
                      <a:lnTo>
                        <a:pt x="1649" y="393"/>
                      </a:lnTo>
                      <a:lnTo>
                        <a:pt x="1645" y="399"/>
                      </a:lnTo>
                      <a:lnTo>
                        <a:pt x="1645" y="399"/>
                      </a:lnTo>
                      <a:lnTo>
                        <a:pt x="1645" y="412"/>
                      </a:lnTo>
                      <a:lnTo>
                        <a:pt x="1645" y="412"/>
                      </a:lnTo>
                      <a:lnTo>
                        <a:pt x="1645" y="415"/>
                      </a:lnTo>
                      <a:lnTo>
                        <a:pt x="1644" y="417"/>
                      </a:lnTo>
                      <a:lnTo>
                        <a:pt x="1642" y="418"/>
                      </a:lnTo>
                      <a:lnTo>
                        <a:pt x="1641" y="421"/>
                      </a:lnTo>
                      <a:lnTo>
                        <a:pt x="1641" y="421"/>
                      </a:lnTo>
                      <a:lnTo>
                        <a:pt x="1641" y="423"/>
                      </a:lnTo>
                      <a:lnTo>
                        <a:pt x="1641" y="425"/>
                      </a:lnTo>
                      <a:lnTo>
                        <a:pt x="1641" y="425"/>
                      </a:lnTo>
                      <a:lnTo>
                        <a:pt x="1639" y="425"/>
                      </a:lnTo>
                      <a:lnTo>
                        <a:pt x="1636" y="425"/>
                      </a:lnTo>
                      <a:lnTo>
                        <a:pt x="1636" y="425"/>
                      </a:lnTo>
                      <a:lnTo>
                        <a:pt x="1636" y="428"/>
                      </a:lnTo>
                      <a:lnTo>
                        <a:pt x="1636" y="431"/>
                      </a:lnTo>
                      <a:lnTo>
                        <a:pt x="1636" y="431"/>
                      </a:lnTo>
                      <a:lnTo>
                        <a:pt x="1634" y="432"/>
                      </a:lnTo>
                      <a:lnTo>
                        <a:pt x="1634" y="433"/>
                      </a:lnTo>
                      <a:lnTo>
                        <a:pt x="1634" y="435"/>
                      </a:lnTo>
                      <a:lnTo>
                        <a:pt x="1633" y="437"/>
                      </a:lnTo>
                      <a:lnTo>
                        <a:pt x="1633" y="437"/>
                      </a:lnTo>
                      <a:lnTo>
                        <a:pt x="1629" y="439"/>
                      </a:lnTo>
                      <a:lnTo>
                        <a:pt x="1629" y="439"/>
                      </a:lnTo>
                      <a:lnTo>
                        <a:pt x="1629" y="440"/>
                      </a:lnTo>
                      <a:lnTo>
                        <a:pt x="1630" y="441"/>
                      </a:lnTo>
                      <a:lnTo>
                        <a:pt x="1632" y="443"/>
                      </a:lnTo>
                      <a:lnTo>
                        <a:pt x="1633" y="445"/>
                      </a:lnTo>
                      <a:lnTo>
                        <a:pt x="1634" y="447"/>
                      </a:lnTo>
                      <a:lnTo>
                        <a:pt x="1633" y="449"/>
                      </a:lnTo>
                      <a:lnTo>
                        <a:pt x="1633" y="449"/>
                      </a:lnTo>
                      <a:lnTo>
                        <a:pt x="1631" y="450"/>
                      </a:lnTo>
                      <a:lnTo>
                        <a:pt x="1628" y="451"/>
                      </a:lnTo>
                      <a:lnTo>
                        <a:pt x="1626" y="452"/>
                      </a:lnTo>
                      <a:lnTo>
                        <a:pt x="1623" y="453"/>
                      </a:lnTo>
                      <a:lnTo>
                        <a:pt x="1623" y="453"/>
                      </a:lnTo>
                      <a:lnTo>
                        <a:pt x="1625" y="457"/>
                      </a:lnTo>
                      <a:lnTo>
                        <a:pt x="1625" y="463"/>
                      </a:lnTo>
                      <a:lnTo>
                        <a:pt x="1625" y="463"/>
                      </a:lnTo>
                      <a:lnTo>
                        <a:pt x="1621" y="464"/>
                      </a:lnTo>
                      <a:lnTo>
                        <a:pt x="1619" y="465"/>
                      </a:lnTo>
                      <a:lnTo>
                        <a:pt x="1619" y="469"/>
                      </a:lnTo>
                      <a:lnTo>
                        <a:pt x="1618" y="472"/>
                      </a:lnTo>
                      <a:lnTo>
                        <a:pt x="1618" y="475"/>
                      </a:lnTo>
                      <a:lnTo>
                        <a:pt x="1617" y="478"/>
                      </a:lnTo>
                      <a:lnTo>
                        <a:pt x="1615" y="479"/>
                      </a:lnTo>
                      <a:lnTo>
                        <a:pt x="1611" y="479"/>
                      </a:lnTo>
                      <a:lnTo>
                        <a:pt x="1611" y="479"/>
                      </a:lnTo>
                      <a:lnTo>
                        <a:pt x="1612" y="485"/>
                      </a:lnTo>
                      <a:lnTo>
                        <a:pt x="1613" y="490"/>
                      </a:lnTo>
                      <a:lnTo>
                        <a:pt x="1615" y="494"/>
                      </a:lnTo>
                      <a:lnTo>
                        <a:pt x="1613" y="500"/>
                      </a:lnTo>
                      <a:lnTo>
                        <a:pt x="1613" y="500"/>
                      </a:lnTo>
                      <a:lnTo>
                        <a:pt x="1611" y="500"/>
                      </a:lnTo>
                      <a:lnTo>
                        <a:pt x="1610" y="499"/>
                      </a:lnTo>
                      <a:lnTo>
                        <a:pt x="1608" y="497"/>
                      </a:lnTo>
                      <a:lnTo>
                        <a:pt x="1606" y="496"/>
                      </a:lnTo>
                      <a:lnTo>
                        <a:pt x="1604" y="495"/>
                      </a:lnTo>
                      <a:lnTo>
                        <a:pt x="1602" y="495"/>
                      </a:lnTo>
                      <a:lnTo>
                        <a:pt x="1602" y="495"/>
                      </a:lnTo>
                      <a:lnTo>
                        <a:pt x="1601" y="496"/>
                      </a:lnTo>
                      <a:lnTo>
                        <a:pt x="1601" y="497"/>
                      </a:lnTo>
                      <a:lnTo>
                        <a:pt x="1602" y="498"/>
                      </a:lnTo>
                      <a:lnTo>
                        <a:pt x="1602" y="500"/>
                      </a:lnTo>
                      <a:lnTo>
                        <a:pt x="1602" y="500"/>
                      </a:lnTo>
                      <a:lnTo>
                        <a:pt x="1600" y="501"/>
                      </a:lnTo>
                      <a:lnTo>
                        <a:pt x="1598" y="502"/>
                      </a:lnTo>
                      <a:lnTo>
                        <a:pt x="1598" y="502"/>
                      </a:lnTo>
                      <a:lnTo>
                        <a:pt x="1597" y="505"/>
                      </a:lnTo>
                      <a:lnTo>
                        <a:pt x="1596" y="509"/>
                      </a:lnTo>
                      <a:lnTo>
                        <a:pt x="1596" y="509"/>
                      </a:lnTo>
                      <a:lnTo>
                        <a:pt x="1591" y="511"/>
                      </a:lnTo>
                      <a:lnTo>
                        <a:pt x="1591" y="511"/>
                      </a:lnTo>
                      <a:lnTo>
                        <a:pt x="1591" y="513"/>
                      </a:lnTo>
                      <a:lnTo>
                        <a:pt x="1591" y="513"/>
                      </a:lnTo>
                      <a:lnTo>
                        <a:pt x="1593" y="513"/>
                      </a:lnTo>
                      <a:lnTo>
                        <a:pt x="1593" y="513"/>
                      </a:lnTo>
                      <a:lnTo>
                        <a:pt x="1591" y="524"/>
                      </a:lnTo>
                      <a:lnTo>
                        <a:pt x="1591" y="524"/>
                      </a:lnTo>
                      <a:lnTo>
                        <a:pt x="1589" y="529"/>
                      </a:lnTo>
                      <a:lnTo>
                        <a:pt x="1586" y="534"/>
                      </a:lnTo>
                      <a:lnTo>
                        <a:pt x="1586" y="534"/>
                      </a:lnTo>
                      <a:lnTo>
                        <a:pt x="1587" y="536"/>
                      </a:lnTo>
                      <a:lnTo>
                        <a:pt x="1588" y="538"/>
                      </a:lnTo>
                      <a:lnTo>
                        <a:pt x="1589" y="539"/>
                      </a:lnTo>
                      <a:lnTo>
                        <a:pt x="1591" y="540"/>
                      </a:lnTo>
                      <a:lnTo>
                        <a:pt x="1591" y="540"/>
                      </a:lnTo>
                      <a:lnTo>
                        <a:pt x="1590" y="541"/>
                      </a:lnTo>
                      <a:lnTo>
                        <a:pt x="1589" y="542"/>
                      </a:lnTo>
                      <a:lnTo>
                        <a:pt x="1588" y="542"/>
                      </a:lnTo>
                      <a:lnTo>
                        <a:pt x="1586" y="542"/>
                      </a:lnTo>
                      <a:lnTo>
                        <a:pt x="1586" y="542"/>
                      </a:lnTo>
                      <a:lnTo>
                        <a:pt x="1586" y="544"/>
                      </a:lnTo>
                      <a:lnTo>
                        <a:pt x="1586" y="548"/>
                      </a:lnTo>
                      <a:lnTo>
                        <a:pt x="1585" y="551"/>
                      </a:lnTo>
                      <a:lnTo>
                        <a:pt x="1584" y="551"/>
                      </a:lnTo>
                      <a:lnTo>
                        <a:pt x="1582" y="552"/>
                      </a:lnTo>
                      <a:lnTo>
                        <a:pt x="1582" y="552"/>
                      </a:lnTo>
                      <a:lnTo>
                        <a:pt x="1582" y="555"/>
                      </a:lnTo>
                      <a:lnTo>
                        <a:pt x="1580" y="558"/>
                      </a:lnTo>
                      <a:lnTo>
                        <a:pt x="1578" y="560"/>
                      </a:lnTo>
                      <a:lnTo>
                        <a:pt x="1574" y="560"/>
                      </a:lnTo>
                      <a:lnTo>
                        <a:pt x="1574" y="560"/>
                      </a:lnTo>
                      <a:lnTo>
                        <a:pt x="1575" y="558"/>
                      </a:lnTo>
                      <a:lnTo>
                        <a:pt x="1577" y="557"/>
                      </a:lnTo>
                      <a:lnTo>
                        <a:pt x="1577" y="556"/>
                      </a:lnTo>
                      <a:lnTo>
                        <a:pt x="1576" y="554"/>
                      </a:lnTo>
                      <a:lnTo>
                        <a:pt x="1576" y="554"/>
                      </a:lnTo>
                      <a:lnTo>
                        <a:pt x="1572" y="555"/>
                      </a:lnTo>
                      <a:lnTo>
                        <a:pt x="1570" y="557"/>
                      </a:lnTo>
                      <a:lnTo>
                        <a:pt x="1567" y="562"/>
                      </a:lnTo>
                      <a:lnTo>
                        <a:pt x="1565" y="564"/>
                      </a:lnTo>
                      <a:lnTo>
                        <a:pt x="1564" y="566"/>
                      </a:lnTo>
                      <a:lnTo>
                        <a:pt x="1561" y="569"/>
                      </a:lnTo>
                      <a:lnTo>
                        <a:pt x="1558" y="570"/>
                      </a:lnTo>
                      <a:lnTo>
                        <a:pt x="1558" y="570"/>
                      </a:lnTo>
                      <a:lnTo>
                        <a:pt x="1558" y="573"/>
                      </a:lnTo>
                      <a:lnTo>
                        <a:pt x="1556" y="575"/>
                      </a:lnTo>
                      <a:lnTo>
                        <a:pt x="1555" y="577"/>
                      </a:lnTo>
                      <a:lnTo>
                        <a:pt x="1556" y="580"/>
                      </a:lnTo>
                      <a:lnTo>
                        <a:pt x="1556" y="580"/>
                      </a:lnTo>
                      <a:lnTo>
                        <a:pt x="1554" y="582"/>
                      </a:lnTo>
                      <a:lnTo>
                        <a:pt x="1551" y="582"/>
                      </a:lnTo>
                      <a:lnTo>
                        <a:pt x="1548" y="580"/>
                      </a:lnTo>
                      <a:lnTo>
                        <a:pt x="1548" y="580"/>
                      </a:lnTo>
                      <a:lnTo>
                        <a:pt x="1548" y="584"/>
                      </a:lnTo>
                      <a:lnTo>
                        <a:pt x="1548" y="587"/>
                      </a:lnTo>
                      <a:lnTo>
                        <a:pt x="1547" y="590"/>
                      </a:lnTo>
                      <a:lnTo>
                        <a:pt x="1546" y="592"/>
                      </a:lnTo>
                      <a:lnTo>
                        <a:pt x="1542" y="594"/>
                      </a:lnTo>
                      <a:lnTo>
                        <a:pt x="1538" y="596"/>
                      </a:lnTo>
                      <a:lnTo>
                        <a:pt x="1538" y="596"/>
                      </a:lnTo>
                      <a:lnTo>
                        <a:pt x="1537" y="601"/>
                      </a:lnTo>
                      <a:lnTo>
                        <a:pt x="1536" y="605"/>
                      </a:lnTo>
                      <a:lnTo>
                        <a:pt x="1534" y="610"/>
                      </a:lnTo>
                      <a:lnTo>
                        <a:pt x="1533" y="614"/>
                      </a:lnTo>
                      <a:lnTo>
                        <a:pt x="1533" y="614"/>
                      </a:lnTo>
                      <a:lnTo>
                        <a:pt x="1531" y="615"/>
                      </a:lnTo>
                      <a:lnTo>
                        <a:pt x="1530" y="615"/>
                      </a:lnTo>
                      <a:lnTo>
                        <a:pt x="1528" y="618"/>
                      </a:lnTo>
                      <a:lnTo>
                        <a:pt x="1527" y="620"/>
                      </a:lnTo>
                      <a:lnTo>
                        <a:pt x="1526" y="621"/>
                      </a:lnTo>
                      <a:lnTo>
                        <a:pt x="1524" y="621"/>
                      </a:lnTo>
                      <a:lnTo>
                        <a:pt x="1524" y="621"/>
                      </a:lnTo>
                      <a:lnTo>
                        <a:pt x="1524" y="624"/>
                      </a:lnTo>
                      <a:lnTo>
                        <a:pt x="1524" y="626"/>
                      </a:lnTo>
                      <a:lnTo>
                        <a:pt x="1521" y="630"/>
                      </a:lnTo>
                      <a:lnTo>
                        <a:pt x="1518" y="632"/>
                      </a:lnTo>
                      <a:lnTo>
                        <a:pt x="1517" y="634"/>
                      </a:lnTo>
                      <a:lnTo>
                        <a:pt x="1517" y="637"/>
                      </a:lnTo>
                      <a:lnTo>
                        <a:pt x="1517" y="637"/>
                      </a:lnTo>
                      <a:lnTo>
                        <a:pt x="1511" y="637"/>
                      </a:lnTo>
                      <a:lnTo>
                        <a:pt x="1507" y="639"/>
                      </a:lnTo>
                      <a:lnTo>
                        <a:pt x="1503" y="641"/>
                      </a:lnTo>
                      <a:lnTo>
                        <a:pt x="1499" y="643"/>
                      </a:lnTo>
                      <a:lnTo>
                        <a:pt x="1499" y="643"/>
                      </a:lnTo>
                      <a:lnTo>
                        <a:pt x="1500" y="646"/>
                      </a:lnTo>
                      <a:lnTo>
                        <a:pt x="1500" y="648"/>
                      </a:lnTo>
                      <a:lnTo>
                        <a:pt x="1499" y="652"/>
                      </a:lnTo>
                      <a:lnTo>
                        <a:pt x="1498" y="654"/>
                      </a:lnTo>
                      <a:lnTo>
                        <a:pt x="1498" y="656"/>
                      </a:lnTo>
                      <a:lnTo>
                        <a:pt x="1499" y="659"/>
                      </a:lnTo>
                      <a:lnTo>
                        <a:pt x="1499" y="659"/>
                      </a:lnTo>
                      <a:lnTo>
                        <a:pt x="1497" y="659"/>
                      </a:lnTo>
                      <a:lnTo>
                        <a:pt x="1496" y="658"/>
                      </a:lnTo>
                      <a:lnTo>
                        <a:pt x="1495" y="657"/>
                      </a:lnTo>
                      <a:lnTo>
                        <a:pt x="1493" y="657"/>
                      </a:lnTo>
                      <a:lnTo>
                        <a:pt x="1493" y="657"/>
                      </a:lnTo>
                      <a:lnTo>
                        <a:pt x="1490" y="658"/>
                      </a:lnTo>
                      <a:lnTo>
                        <a:pt x="1489" y="660"/>
                      </a:lnTo>
                      <a:lnTo>
                        <a:pt x="1488" y="665"/>
                      </a:lnTo>
                      <a:lnTo>
                        <a:pt x="1488" y="679"/>
                      </a:lnTo>
                      <a:lnTo>
                        <a:pt x="1488" y="679"/>
                      </a:lnTo>
                      <a:lnTo>
                        <a:pt x="1483" y="681"/>
                      </a:lnTo>
                      <a:lnTo>
                        <a:pt x="1479" y="683"/>
                      </a:lnTo>
                      <a:lnTo>
                        <a:pt x="1474" y="685"/>
                      </a:lnTo>
                      <a:lnTo>
                        <a:pt x="1467" y="686"/>
                      </a:lnTo>
                      <a:lnTo>
                        <a:pt x="1467" y="686"/>
                      </a:lnTo>
                      <a:lnTo>
                        <a:pt x="1466" y="686"/>
                      </a:lnTo>
                      <a:lnTo>
                        <a:pt x="1464" y="688"/>
                      </a:lnTo>
                      <a:lnTo>
                        <a:pt x="1463" y="691"/>
                      </a:lnTo>
                      <a:lnTo>
                        <a:pt x="1463" y="693"/>
                      </a:lnTo>
                      <a:lnTo>
                        <a:pt x="1463" y="693"/>
                      </a:lnTo>
                      <a:lnTo>
                        <a:pt x="1461" y="693"/>
                      </a:lnTo>
                      <a:lnTo>
                        <a:pt x="1459" y="694"/>
                      </a:lnTo>
                      <a:lnTo>
                        <a:pt x="1458" y="695"/>
                      </a:lnTo>
                      <a:lnTo>
                        <a:pt x="1457" y="697"/>
                      </a:lnTo>
                      <a:lnTo>
                        <a:pt x="1457" y="697"/>
                      </a:lnTo>
                      <a:lnTo>
                        <a:pt x="1456" y="699"/>
                      </a:lnTo>
                      <a:lnTo>
                        <a:pt x="1457" y="700"/>
                      </a:lnTo>
                      <a:lnTo>
                        <a:pt x="1459" y="701"/>
                      </a:lnTo>
                      <a:lnTo>
                        <a:pt x="1461" y="702"/>
                      </a:lnTo>
                      <a:lnTo>
                        <a:pt x="1462" y="704"/>
                      </a:lnTo>
                      <a:lnTo>
                        <a:pt x="1461" y="706"/>
                      </a:lnTo>
                      <a:lnTo>
                        <a:pt x="1461" y="706"/>
                      </a:lnTo>
                      <a:lnTo>
                        <a:pt x="1447" y="706"/>
                      </a:lnTo>
                      <a:lnTo>
                        <a:pt x="1447" y="706"/>
                      </a:lnTo>
                      <a:lnTo>
                        <a:pt x="1443" y="709"/>
                      </a:lnTo>
                      <a:lnTo>
                        <a:pt x="1439" y="714"/>
                      </a:lnTo>
                      <a:lnTo>
                        <a:pt x="1436" y="718"/>
                      </a:lnTo>
                      <a:lnTo>
                        <a:pt x="1434" y="724"/>
                      </a:lnTo>
                      <a:lnTo>
                        <a:pt x="1434" y="724"/>
                      </a:lnTo>
                      <a:lnTo>
                        <a:pt x="1430" y="725"/>
                      </a:lnTo>
                      <a:lnTo>
                        <a:pt x="1426" y="726"/>
                      </a:lnTo>
                      <a:lnTo>
                        <a:pt x="1423" y="728"/>
                      </a:lnTo>
                      <a:lnTo>
                        <a:pt x="1421" y="728"/>
                      </a:lnTo>
                      <a:lnTo>
                        <a:pt x="1419" y="728"/>
                      </a:lnTo>
                      <a:lnTo>
                        <a:pt x="1419" y="728"/>
                      </a:lnTo>
                      <a:lnTo>
                        <a:pt x="1417" y="729"/>
                      </a:lnTo>
                      <a:lnTo>
                        <a:pt x="1417" y="732"/>
                      </a:lnTo>
                      <a:lnTo>
                        <a:pt x="1416" y="738"/>
                      </a:lnTo>
                      <a:lnTo>
                        <a:pt x="1416" y="738"/>
                      </a:lnTo>
                      <a:lnTo>
                        <a:pt x="1412" y="738"/>
                      </a:lnTo>
                      <a:lnTo>
                        <a:pt x="1407" y="737"/>
                      </a:lnTo>
                      <a:lnTo>
                        <a:pt x="1400" y="735"/>
                      </a:lnTo>
                      <a:lnTo>
                        <a:pt x="1400" y="735"/>
                      </a:lnTo>
                      <a:lnTo>
                        <a:pt x="1398" y="738"/>
                      </a:lnTo>
                      <a:lnTo>
                        <a:pt x="1397" y="741"/>
                      </a:lnTo>
                      <a:lnTo>
                        <a:pt x="1396" y="746"/>
                      </a:lnTo>
                      <a:lnTo>
                        <a:pt x="1396" y="750"/>
                      </a:lnTo>
                      <a:lnTo>
                        <a:pt x="1396" y="750"/>
                      </a:lnTo>
                      <a:lnTo>
                        <a:pt x="1393" y="753"/>
                      </a:lnTo>
                      <a:lnTo>
                        <a:pt x="1391" y="756"/>
                      </a:lnTo>
                      <a:lnTo>
                        <a:pt x="1389" y="759"/>
                      </a:lnTo>
                      <a:lnTo>
                        <a:pt x="1387" y="760"/>
                      </a:lnTo>
                      <a:lnTo>
                        <a:pt x="1385" y="760"/>
                      </a:lnTo>
                      <a:lnTo>
                        <a:pt x="1385" y="760"/>
                      </a:lnTo>
                      <a:lnTo>
                        <a:pt x="1383" y="761"/>
                      </a:lnTo>
                      <a:lnTo>
                        <a:pt x="1383" y="762"/>
                      </a:lnTo>
                      <a:lnTo>
                        <a:pt x="1382" y="766"/>
                      </a:lnTo>
                      <a:lnTo>
                        <a:pt x="1382" y="766"/>
                      </a:lnTo>
                      <a:lnTo>
                        <a:pt x="1376" y="769"/>
                      </a:lnTo>
                      <a:lnTo>
                        <a:pt x="1372" y="772"/>
                      </a:lnTo>
                      <a:lnTo>
                        <a:pt x="1370" y="774"/>
                      </a:lnTo>
                      <a:lnTo>
                        <a:pt x="1370" y="774"/>
                      </a:lnTo>
                      <a:lnTo>
                        <a:pt x="1370" y="782"/>
                      </a:lnTo>
                      <a:lnTo>
                        <a:pt x="1370" y="782"/>
                      </a:lnTo>
                      <a:lnTo>
                        <a:pt x="1358" y="788"/>
                      </a:lnTo>
                      <a:lnTo>
                        <a:pt x="1352" y="792"/>
                      </a:lnTo>
                      <a:lnTo>
                        <a:pt x="1344" y="794"/>
                      </a:lnTo>
                      <a:lnTo>
                        <a:pt x="1344" y="794"/>
                      </a:lnTo>
                      <a:lnTo>
                        <a:pt x="1343" y="795"/>
                      </a:lnTo>
                      <a:lnTo>
                        <a:pt x="1342" y="796"/>
                      </a:lnTo>
                      <a:lnTo>
                        <a:pt x="1342" y="800"/>
                      </a:lnTo>
                      <a:lnTo>
                        <a:pt x="1342" y="800"/>
                      </a:lnTo>
                      <a:lnTo>
                        <a:pt x="1335" y="801"/>
                      </a:lnTo>
                      <a:lnTo>
                        <a:pt x="1329" y="802"/>
                      </a:lnTo>
                      <a:lnTo>
                        <a:pt x="1322" y="804"/>
                      </a:lnTo>
                      <a:lnTo>
                        <a:pt x="1315" y="805"/>
                      </a:lnTo>
                      <a:lnTo>
                        <a:pt x="1315" y="805"/>
                      </a:lnTo>
                      <a:lnTo>
                        <a:pt x="1314" y="806"/>
                      </a:lnTo>
                      <a:lnTo>
                        <a:pt x="1313" y="808"/>
                      </a:lnTo>
                      <a:lnTo>
                        <a:pt x="1313" y="814"/>
                      </a:lnTo>
                      <a:lnTo>
                        <a:pt x="1313" y="817"/>
                      </a:lnTo>
                      <a:lnTo>
                        <a:pt x="1312" y="818"/>
                      </a:lnTo>
                      <a:lnTo>
                        <a:pt x="1310" y="819"/>
                      </a:lnTo>
                      <a:lnTo>
                        <a:pt x="1307" y="818"/>
                      </a:lnTo>
                      <a:lnTo>
                        <a:pt x="1307" y="818"/>
                      </a:lnTo>
                      <a:lnTo>
                        <a:pt x="1308" y="820"/>
                      </a:lnTo>
                      <a:lnTo>
                        <a:pt x="1309" y="820"/>
                      </a:lnTo>
                      <a:lnTo>
                        <a:pt x="1311" y="822"/>
                      </a:lnTo>
                      <a:lnTo>
                        <a:pt x="1313" y="823"/>
                      </a:lnTo>
                      <a:lnTo>
                        <a:pt x="1314" y="825"/>
                      </a:lnTo>
                      <a:lnTo>
                        <a:pt x="1313" y="827"/>
                      </a:lnTo>
                      <a:lnTo>
                        <a:pt x="1313" y="827"/>
                      </a:lnTo>
                      <a:lnTo>
                        <a:pt x="1311" y="827"/>
                      </a:lnTo>
                      <a:lnTo>
                        <a:pt x="1308" y="826"/>
                      </a:lnTo>
                      <a:lnTo>
                        <a:pt x="1304" y="825"/>
                      </a:lnTo>
                      <a:lnTo>
                        <a:pt x="1304" y="825"/>
                      </a:lnTo>
                      <a:lnTo>
                        <a:pt x="1304" y="828"/>
                      </a:lnTo>
                      <a:lnTo>
                        <a:pt x="1303" y="830"/>
                      </a:lnTo>
                      <a:lnTo>
                        <a:pt x="1302" y="831"/>
                      </a:lnTo>
                      <a:lnTo>
                        <a:pt x="1300" y="829"/>
                      </a:lnTo>
                      <a:lnTo>
                        <a:pt x="1300" y="829"/>
                      </a:lnTo>
                      <a:lnTo>
                        <a:pt x="1299" y="835"/>
                      </a:lnTo>
                      <a:lnTo>
                        <a:pt x="1300" y="838"/>
                      </a:lnTo>
                      <a:lnTo>
                        <a:pt x="1302" y="839"/>
                      </a:lnTo>
                      <a:lnTo>
                        <a:pt x="1302" y="839"/>
                      </a:lnTo>
                      <a:lnTo>
                        <a:pt x="1300" y="841"/>
                      </a:lnTo>
                      <a:lnTo>
                        <a:pt x="1297" y="842"/>
                      </a:lnTo>
                      <a:lnTo>
                        <a:pt x="1294" y="844"/>
                      </a:lnTo>
                      <a:lnTo>
                        <a:pt x="1293" y="847"/>
                      </a:lnTo>
                      <a:lnTo>
                        <a:pt x="1293" y="847"/>
                      </a:lnTo>
                      <a:lnTo>
                        <a:pt x="1290" y="847"/>
                      </a:lnTo>
                      <a:lnTo>
                        <a:pt x="1288" y="846"/>
                      </a:lnTo>
                      <a:lnTo>
                        <a:pt x="1286" y="845"/>
                      </a:lnTo>
                      <a:lnTo>
                        <a:pt x="1281" y="845"/>
                      </a:lnTo>
                      <a:lnTo>
                        <a:pt x="1281" y="845"/>
                      </a:lnTo>
                      <a:lnTo>
                        <a:pt x="1274" y="850"/>
                      </a:lnTo>
                      <a:lnTo>
                        <a:pt x="1266" y="856"/>
                      </a:lnTo>
                      <a:lnTo>
                        <a:pt x="1261" y="857"/>
                      </a:lnTo>
                      <a:lnTo>
                        <a:pt x="1256" y="858"/>
                      </a:lnTo>
                      <a:lnTo>
                        <a:pt x="1252" y="858"/>
                      </a:lnTo>
                      <a:lnTo>
                        <a:pt x="1246" y="857"/>
                      </a:lnTo>
                      <a:lnTo>
                        <a:pt x="1246" y="857"/>
                      </a:lnTo>
                      <a:lnTo>
                        <a:pt x="1243" y="858"/>
                      </a:lnTo>
                      <a:lnTo>
                        <a:pt x="1242" y="859"/>
                      </a:lnTo>
                      <a:lnTo>
                        <a:pt x="1242" y="862"/>
                      </a:lnTo>
                      <a:lnTo>
                        <a:pt x="1242" y="865"/>
                      </a:lnTo>
                      <a:lnTo>
                        <a:pt x="1242" y="867"/>
                      </a:lnTo>
                      <a:lnTo>
                        <a:pt x="1241" y="869"/>
                      </a:lnTo>
                      <a:lnTo>
                        <a:pt x="1241" y="869"/>
                      </a:lnTo>
                      <a:lnTo>
                        <a:pt x="1238" y="869"/>
                      </a:lnTo>
                      <a:lnTo>
                        <a:pt x="1234" y="870"/>
                      </a:lnTo>
                      <a:lnTo>
                        <a:pt x="1232" y="869"/>
                      </a:lnTo>
                      <a:lnTo>
                        <a:pt x="1231" y="869"/>
                      </a:lnTo>
                      <a:lnTo>
                        <a:pt x="1230" y="867"/>
                      </a:lnTo>
                      <a:lnTo>
                        <a:pt x="1230" y="867"/>
                      </a:lnTo>
                      <a:lnTo>
                        <a:pt x="1228" y="868"/>
                      </a:lnTo>
                      <a:lnTo>
                        <a:pt x="1226" y="870"/>
                      </a:lnTo>
                      <a:lnTo>
                        <a:pt x="1225" y="874"/>
                      </a:lnTo>
                      <a:lnTo>
                        <a:pt x="1221" y="875"/>
                      </a:lnTo>
                      <a:lnTo>
                        <a:pt x="1221" y="875"/>
                      </a:lnTo>
                      <a:lnTo>
                        <a:pt x="1218" y="875"/>
                      </a:lnTo>
                      <a:lnTo>
                        <a:pt x="1217" y="877"/>
                      </a:lnTo>
                      <a:lnTo>
                        <a:pt x="1217" y="877"/>
                      </a:lnTo>
                      <a:lnTo>
                        <a:pt x="1210" y="880"/>
                      </a:lnTo>
                      <a:lnTo>
                        <a:pt x="1207" y="882"/>
                      </a:lnTo>
                      <a:lnTo>
                        <a:pt x="1206" y="883"/>
                      </a:lnTo>
                      <a:lnTo>
                        <a:pt x="1206" y="885"/>
                      </a:lnTo>
                      <a:lnTo>
                        <a:pt x="1206" y="885"/>
                      </a:lnTo>
                      <a:lnTo>
                        <a:pt x="1200" y="885"/>
                      </a:lnTo>
                      <a:lnTo>
                        <a:pt x="1197" y="886"/>
                      </a:lnTo>
                      <a:lnTo>
                        <a:pt x="1194" y="887"/>
                      </a:lnTo>
                      <a:lnTo>
                        <a:pt x="1190" y="887"/>
                      </a:lnTo>
                      <a:lnTo>
                        <a:pt x="1190" y="887"/>
                      </a:lnTo>
                      <a:lnTo>
                        <a:pt x="1191" y="891"/>
                      </a:lnTo>
                      <a:lnTo>
                        <a:pt x="1192" y="894"/>
                      </a:lnTo>
                      <a:lnTo>
                        <a:pt x="1192" y="896"/>
                      </a:lnTo>
                      <a:lnTo>
                        <a:pt x="1190" y="899"/>
                      </a:lnTo>
                      <a:lnTo>
                        <a:pt x="1190" y="899"/>
                      </a:lnTo>
                      <a:lnTo>
                        <a:pt x="1178" y="899"/>
                      </a:lnTo>
                      <a:lnTo>
                        <a:pt x="1178" y="899"/>
                      </a:lnTo>
                      <a:lnTo>
                        <a:pt x="1176" y="900"/>
                      </a:lnTo>
                      <a:lnTo>
                        <a:pt x="1174" y="902"/>
                      </a:lnTo>
                      <a:lnTo>
                        <a:pt x="1170" y="906"/>
                      </a:lnTo>
                      <a:lnTo>
                        <a:pt x="1170" y="906"/>
                      </a:lnTo>
                      <a:lnTo>
                        <a:pt x="1164" y="905"/>
                      </a:lnTo>
                      <a:lnTo>
                        <a:pt x="1158" y="906"/>
                      </a:lnTo>
                      <a:lnTo>
                        <a:pt x="1154" y="907"/>
                      </a:lnTo>
                      <a:lnTo>
                        <a:pt x="1151" y="909"/>
                      </a:lnTo>
                      <a:lnTo>
                        <a:pt x="1145" y="915"/>
                      </a:lnTo>
                      <a:lnTo>
                        <a:pt x="1142" y="917"/>
                      </a:lnTo>
                      <a:lnTo>
                        <a:pt x="1138" y="919"/>
                      </a:lnTo>
                      <a:lnTo>
                        <a:pt x="1138" y="919"/>
                      </a:lnTo>
                      <a:lnTo>
                        <a:pt x="1135" y="919"/>
                      </a:lnTo>
                      <a:lnTo>
                        <a:pt x="1132" y="918"/>
                      </a:lnTo>
                      <a:lnTo>
                        <a:pt x="1130" y="916"/>
                      </a:lnTo>
                      <a:lnTo>
                        <a:pt x="1127" y="915"/>
                      </a:lnTo>
                      <a:lnTo>
                        <a:pt x="1127" y="915"/>
                      </a:lnTo>
                      <a:lnTo>
                        <a:pt x="1115" y="918"/>
                      </a:lnTo>
                      <a:lnTo>
                        <a:pt x="1103" y="921"/>
                      </a:lnTo>
                      <a:lnTo>
                        <a:pt x="1103" y="921"/>
                      </a:lnTo>
                      <a:lnTo>
                        <a:pt x="1103" y="932"/>
                      </a:lnTo>
                      <a:lnTo>
                        <a:pt x="1103" y="932"/>
                      </a:lnTo>
                      <a:lnTo>
                        <a:pt x="1092" y="935"/>
                      </a:lnTo>
                      <a:lnTo>
                        <a:pt x="1083" y="933"/>
                      </a:lnTo>
                      <a:lnTo>
                        <a:pt x="1074" y="933"/>
                      </a:lnTo>
                      <a:lnTo>
                        <a:pt x="1065" y="935"/>
                      </a:lnTo>
                      <a:lnTo>
                        <a:pt x="1065" y="935"/>
                      </a:lnTo>
                      <a:lnTo>
                        <a:pt x="1065" y="944"/>
                      </a:lnTo>
                      <a:lnTo>
                        <a:pt x="1065" y="944"/>
                      </a:lnTo>
                      <a:lnTo>
                        <a:pt x="1062" y="941"/>
                      </a:lnTo>
                      <a:lnTo>
                        <a:pt x="1060" y="937"/>
                      </a:lnTo>
                      <a:lnTo>
                        <a:pt x="1060" y="937"/>
                      </a:lnTo>
                      <a:lnTo>
                        <a:pt x="1057" y="939"/>
                      </a:lnTo>
                      <a:lnTo>
                        <a:pt x="1054" y="939"/>
                      </a:lnTo>
                      <a:lnTo>
                        <a:pt x="1051" y="939"/>
                      </a:lnTo>
                      <a:lnTo>
                        <a:pt x="1049" y="937"/>
                      </a:lnTo>
                      <a:lnTo>
                        <a:pt x="1049" y="937"/>
                      </a:lnTo>
                      <a:lnTo>
                        <a:pt x="1047" y="938"/>
                      </a:lnTo>
                      <a:lnTo>
                        <a:pt x="1047" y="940"/>
                      </a:lnTo>
                      <a:lnTo>
                        <a:pt x="1047" y="944"/>
                      </a:lnTo>
                      <a:lnTo>
                        <a:pt x="1047" y="944"/>
                      </a:lnTo>
                      <a:lnTo>
                        <a:pt x="1038" y="944"/>
                      </a:lnTo>
                      <a:lnTo>
                        <a:pt x="1034" y="945"/>
                      </a:lnTo>
                      <a:lnTo>
                        <a:pt x="1024" y="946"/>
                      </a:lnTo>
                      <a:lnTo>
                        <a:pt x="1024" y="946"/>
                      </a:lnTo>
                      <a:lnTo>
                        <a:pt x="1023" y="948"/>
                      </a:lnTo>
                      <a:lnTo>
                        <a:pt x="1021" y="949"/>
                      </a:lnTo>
                      <a:lnTo>
                        <a:pt x="1017" y="949"/>
                      </a:lnTo>
                      <a:lnTo>
                        <a:pt x="1014" y="949"/>
                      </a:lnTo>
                      <a:lnTo>
                        <a:pt x="1012" y="950"/>
                      </a:lnTo>
                      <a:lnTo>
                        <a:pt x="1011" y="952"/>
                      </a:lnTo>
                      <a:lnTo>
                        <a:pt x="1011" y="952"/>
                      </a:lnTo>
                      <a:lnTo>
                        <a:pt x="1005" y="951"/>
                      </a:lnTo>
                      <a:lnTo>
                        <a:pt x="1000" y="952"/>
                      </a:lnTo>
                      <a:lnTo>
                        <a:pt x="988" y="955"/>
                      </a:lnTo>
                      <a:lnTo>
                        <a:pt x="988" y="955"/>
                      </a:lnTo>
                      <a:lnTo>
                        <a:pt x="980" y="953"/>
                      </a:lnTo>
                      <a:lnTo>
                        <a:pt x="976" y="951"/>
                      </a:lnTo>
                      <a:lnTo>
                        <a:pt x="975" y="950"/>
                      </a:lnTo>
                      <a:lnTo>
                        <a:pt x="974" y="948"/>
                      </a:lnTo>
                      <a:lnTo>
                        <a:pt x="974" y="948"/>
                      </a:lnTo>
                      <a:lnTo>
                        <a:pt x="971" y="950"/>
                      </a:lnTo>
                      <a:lnTo>
                        <a:pt x="967" y="951"/>
                      </a:lnTo>
                      <a:lnTo>
                        <a:pt x="962" y="951"/>
                      </a:lnTo>
                      <a:lnTo>
                        <a:pt x="957" y="952"/>
                      </a:lnTo>
                      <a:lnTo>
                        <a:pt x="957" y="952"/>
                      </a:lnTo>
                      <a:lnTo>
                        <a:pt x="951" y="955"/>
                      </a:lnTo>
                      <a:lnTo>
                        <a:pt x="948" y="957"/>
                      </a:lnTo>
                      <a:lnTo>
                        <a:pt x="948" y="958"/>
                      </a:lnTo>
                      <a:lnTo>
                        <a:pt x="948" y="960"/>
                      </a:lnTo>
                      <a:lnTo>
                        <a:pt x="948" y="960"/>
                      </a:lnTo>
                      <a:lnTo>
                        <a:pt x="947" y="959"/>
                      </a:lnTo>
                      <a:lnTo>
                        <a:pt x="946" y="956"/>
                      </a:lnTo>
                      <a:lnTo>
                        <a:pt x="945" y="953"/>
                      </a:lnTo>
                      <a:lnTo>
                        <a:pt x="944" y="952"/>
                      </a:lnTo>
                      <a:lnTo>
                        <a:pt x="944" y="952"/>
                      </a:lnTo>
                      <a:lnTo>
                        <a:pt x="944" y="952"/>
                      </a:lnTo>
                      <a:lnTo>
                        <a:pt x="942" y="956"/>
                      </a:lnTo>
                      <a:lnTo>
                        <a:pt x="941" y="957"/>
                      </a:lnTo>
                      <a:lnTo>
                        <a:pt x="939" y="958"/>
                      </a:lnTo>
                      <a:lnTo>
                        <a:pt x="939" y="958"/>
                      </a:lnTo>
                      <a:lnTo>
                        <a:pt x="939" y="956"/>
                      </a:lnTo>
                      <a:lnTo>
                        <a:pt x="937" y="955"/>
                      </a:lnTo>
                      <a:lnTo>
                        <a:pt x="937" y="955"/>
                      </a:lnTo>
                      <a:lnTo>
                        <a:pt x="927" y="955"/>
                      </a:lnTo>
                      <a:lnTo>
                        <a:pt x="923" y="953"/>
                      </a:lnTo>
                      <a:lnTo>
                        <a:pt x="919" y="950"/>
                      </a:lnTo>
                      <a:lnTo>
                        <a:pt x="919" y="950"/>
                      </a:lnTo>
                      <a:lnTo>
                        <a:pt x="914" y="952"/>
                      </a:lnTo>
                      <a:lnTo>
                        <a:pt x="910" y="952"/>
                      </a:lnTo>
                      <a:lnTo>
                        <a:pt x="907" y="953"/>
                      </a:lnTo>
                      <a:lnTo>
                        <a:pt x="905" y="953"/>
                      </a:lnTo>
                      <a:lnTo>
                        <a:pt x="903" y="955"/>
                      </a:lnTo>
                      <a:lnTo>
                        <a:pt x="903" y="955"/>
                      </a:lnTo>
                      <a:lnTo>
                        <a:pt x="899" y="957"/>
                      </a:lnTo>
                      <a:lnTo>
                        <a:pt x="897" y="958"/>
                      </a:lnTo>
                      <a:lnTo>
                        <a:pt x="894" y="960"/>
                      </a:lnTo>
                      <a:lnTo>
                        <a:pt x="894" y="960"/>
                      </a:lnTo>
                      <a:lnTo>
                        <a:pt x="881" y="960"/>
                      </a:lnTo>
                      <a:lnTo>
                        <a:pt x="875" y="959"/>
                      </a:lnTo>
                      <a:lnTo>
                        <a:pt x="871" y="959"/>
                      </a:lnTo>
                      <a:lnTo>
                        <a:pt x="869" y="958"/>
                      </a:lnTo>
                      <a:lnTo>
                        <a:pt x="869" y="958"/>
                      </a:lnTo>
                      <a:lnTo>
                        <a:pt x="866" y="959"/>
                      </a:lnTo>
                      <a:lnTo>
                        <a:pt x="863" y="960"/>
                      </a:lnTo>
                      <a:lnTo>
                        <a:pt x="860" y="961"/>
                      </a:lnTo>
                      <a:lnTo>
                        <a:pt x="859" y="962"/>
                      </a:lnTo>
                      <a:lnTo>
                        <a:pt x="859" y="964"/>
                      </a:lnTo>
                      <a:lnTo>
                        <a:pt x="859" y="964"/>
                      </a:lnTo>
                      <a:lnTo>
                        <a:pt x="855" y="961"/>
                      </a:lnTo>
                      <a:lnTo>
                        <a:pt x="851" y="959"/>
                      </a:lnTo>
                      <a:lnTo>
                        <a:pt x="845" y="958"/>
                      </a:lnTo>
                      <a:lnTo>
                        <a:pt x="838" y="958"/>
                      </a:lnTo>
                      <a:lnTo>
                        <a:pt x="838" y="958"/>
                      </a:lnTo>
                      <a:lnTo>
                        <a:pt x="838" y="956"/>
                      </a:lnTo>
                      <a:lnTo>
                        <a:pt x="837" y="956"/>
                      </a:lnTo>
                      <a:lnTo>
                        <a:pt x="836" y="955"/>
                      </a:lnTo>
                      <a:lnTo>
                        <a:pt x="836" y="955"/>
                      </a:lnTo>
                      <a:lnTo>
                        <a:pt x="836" y="957"/>
                      </a:lnTo>
                      <a:lnTo>
                        <a:pt x="835" y="957"/>
                      </a:lnTo>
                      <a:lnTo>
                        <a:pt x="834" y="958"/>
                      </a:lnTo>
                      <a:lnTo>
                        <a:pt x="834" y="958"/>
                      </a:lnTo>
                      <a:lnTo>
                        <a:pt x="834" y="957"/>
                      </a:lnTo>
                      <a:lnTo>
                        <a:pt x="832" y="956"/>
                      </a:lnTo>
                      <a:lnTo>
                        <a:pt x="831" y="955"/>
                      </a:lnTo>
                      <a:lnTo>
                        <a:pt x="831" y="955"/>
                      </a:lnTo>
                      <a:lnTo>
                        <a:pt x="825" y="955"/>
                      </a:lnTo>
                      <a:lnTo>
                        <a:pt x="825" y="955"/>
                      </a:lnTo>
                      <a:lnTo>
                        <a:pt x="821" y="953"/>
                      </a:lnTo>
                      <a:lnTo>
                        <a:pt x="818" y="952"/>
                      </a:lnTo>
                      <a:lnTo>
                        <a:pt x="818" y="952"/>
                      </a:lnTo>
                      <a:lnTo>
                        <a:pt x="815" y="953"/>
                      </a:lnTo>
                      <a:lnTo>
                        <a:pt x="811" y="955"/>
                      </a:lnTo>
                      <a:lnTo>
                        <a:pt x="808" y="957"/>
                      </a:lnTo>
                      <a:lnTo>
                        <a:pt x="804" y="958"/>
                      </a:lnTo>
                      <a:lnTo>
                        <a:pt x="804" y="958"/>
                      </a:lnTo>
                      <a:lnTo>
                        <a:pt x="802" y="957"/>
                      </a:lnTo>
                      <a:lnTo>
                        <a:pt x="801" y="957"/>
                      </a:lnTo>
                      <a:lnTo>
                        <a:pt x="800" y="956"/>
                      </a:lnTo>
                      <a:lnTo>
                        <a:pt x="798" y="955"/>
                      </a:lnTo>
                      <a:lnTo>
                        <a:pt x="798" y="955"/>
                      </a:lnTo>
                      <a:lnTo>
                        <a:pt x="796" y="956"/>
                      </a:lnTo>
                      <a:lnTo>
                        <a:pt x="794" y="956"/>
                      </a:lnTo>
                      <a:lnTo>
                        <a:pt x="793" y="957"/>
                      </a:lnTo>
                      <a:lnTo>
                        <a:pt x="791" y="958"/>
                      </a:lnTo>
                      <a:lnTo>
                        <a:pt x="791" y="958"/>
                      </a:lnTo>
                      <a:lnTo>
                        <a:pt x="791" y="957"/>
                      </a:lnTo>
                      <a:lnTo>
                        <a:pt x="790" y="957"/>
                      </a:lnTo>
                      <a:lnTo>
                        <a:pt x="788" y="955"/>
                      </a:lnTo>
                      <a:lnTo>
                        <a:pt x="788" y="955"/>
                      </a:lnTo>
                      <a:lnTo>
                        <a:pt x="780" y="955"/>
                      </a:lnTo>
                      <a:lnTo>
                        <a:pt x="770" y="955"/>
                      </a:lnTo>
                      <a:lnTo>
                        <a:pt x="770" y="955"/>
                      </a:lnTo>
                      <a:lnTo>
                        <a:pt x="769" y="953"/>
                      </a:lnTo>
                      <a:lnTo>
                        <a:pt x="767" y="952"/>
                      </a:lnTo>
                      <a:lnTo>
                        <a:pt x="764" y="950"/>
                      </a:lnTo>
                      <a:lnTo>
                        <a:pt x="764" y="950"/>
                      </a:lnTo>
                      <a:lnTo>
                        <a:pt x="762" y="947"/>
                      </a:lnTo>
                      <a:lnTo>
                        <a:pt x="760" y="946"/>
                      </a:lnTo>
                      <a:lnTo>
                        <a:pt x="758" y="946"/>
                      </a:lnTo>
                      <a:lnTo>
                        <a:pt x="758" y="946"/>
                      </a:lnTo>
                      <a:lnTo>
                        <a:pt x="755" y="946"/>
                      </a:lnTo>
                      <a:lnTo>
                        <a:pt x="754" y="946"/>
                      </a:lnTo>
                      <a:lnTo>
                        <a:pt x="752" y="949"/>
                      </a:lnTo>
                      <a:lnTo>
                        <a:pt x="750" y="952"/>
                      </a:lnTo>
                      <a:lnTo>
                        <a:pt x="748" y="952"/>
                      </a:lnTo>
                      <a:lnTo>
                        <a:pt x="746" y="952"/>
                      </a:lnTo>
                      <a:lnTo>
                        <a:pt x="746" y="952"/>
                      </a:lnTo>
                      <a:lnTo>
                        <a:pt x="746" y="950"/>
                      </a:lnTo>
                      <a:lnTo>
                        <a:pt x="746" y="949"/>
                      </a:lnTo>
                      <a:lnTo>
                        <a:pt x="745" y="948"/>
                      </a:lnTo>
                      <a:lnTo>
                        <a:pt x="743" y="948"/>
                      </a:lnTo>
                      <a:lnTo>
                        <a:pt x="739" y="949"/>
                      </a:lnTo>
                      <a:lnTo>
                        <a:pt x="735" y="950"/>
                      </a:lnTo>
                      <a:lnTo>
                        <a:pt x="735" y="950"/>
                      </a:lnTo>
                      <a:lnTo>
                        <a:pt x="735" y="949"/>
                      </a:lnTo>
                      <a:lnTo>
                        <a:pt x="733" y="948"/>
                      </a:lnTo>
                      <a:lnTo>
                        <a:pt x="733" y="948"/>
                      </a:lnTo>
                      <a:lnTo>
                        <a:pt x="725" y="947"/>
                      </a:lnTo>
                      <a:lnTo>
                        <a:pt x="717" y="946"/>
                      </a:lnTo>
                      <a:lnTo>
                        <a:pt x="717" y="946"/>
                      </a:lnTo>
                      <a:lnTo>
                        <a:pt x="715" y="945"/>
                      </a:lnTo>
                      <a:lnTo>
                        <a:pt x="713" y="944"/>
                      </a:lnTo>
                      <a:lnTo>
                        <a:pt x="713" y="944"/>
                      </a:lnTo>
                      <a:lnTo>
                        <a:pt x="711" y="944"/>
                      </a:lnTo>
                      <a:lnTo>
                        <a:pt x="708" y="945"/>
                      </a:lnTo>
                      <a:lnTo>
                        <a:pt x="706" y="946"/>
                      </a:lnTo>
                      <a:lnTo>
                        <a:pt x="703" y="946"/>
                      </a:lnTo>
                      <a:lnTo>
                        <a:pt x="703" y="946"/>
                      </a:lnTo>
                      <a:lnTo>
                        <a:pt x="699" y="945"/>
                      </a:lnTo>
                      <a:lnTo>
                        <a:pt x="695" y="944"/>
                      </a:lnTo>
                      <a:lnTo>
                        <a:pt x="695" y="944"/>
                      </a:lnTo>
                      <a:lnTo>
                        <a:pt x="692" y="942"/>
                      </a:lnTo>
                      <a:lnTo>
                        <a:pt x="687" y="942"/>
                      </a:lnTo>
                      <a:lnTo>
                        <a:pt x="687" y="942"/>
                      </a:lnTo>
                      <a:lnTo>
                        <a:pt x="685" y="942"/>
                      </a:lnTo>
                      <a:lnTo>
                        <a:pt x="683" y="943"/>
                      </a:lnTo>
                      <a:lnTo>
                        <a:pt x="681" y="944"/>
                      </a:lnTo>
                      <a:lnTo>
                        <a:pt x="679" y="944"/>
                      </a:lnTo>
                      <a:lnTo>
                        <a:pt x="679" y="944"/>
                      </a:lnTo>
                      <a:lnTo>
                        <a:pt x="676" y="943"/>
                      </a:lnTo>
                      <a:lnTo>
                        <a:pt x="675" y="942"/>
                      </a:lnTo>
                      <a:lnTo>
                        <a:pt x="670" y="939"/>
                      </a:lnTo>
                      <a:lnTo>
                        <a:pt x="670" y="939"/>
                      </a:lnTo>
                      <a:lnTo>
                        <a:pt x="667" y="939"/>
                      </a:lnTo>
                      <a:lnTo>
                        <a:pt x="665" y="939"/>
                      </a:lnTo>
                      <a:lnTo>
                        <a:pt x="663" y="940"/>
                      </a:lnTo>
                      <a:lnTo>
                        <a:pt x="661" y="939"/>
                      </a:lnTo>
                      <a:lnTo>
                        <a:pt x="661" y="939"/>
                      </a:lnTo>
                      <a:lnTo>
                        <a:pt x="659" y="937"/>
                      </a:lnTo>
                      <a:lnTo>
                        <a:pt x="657" y="935"/>
                      </a:lnTo>
                      <a:lnTo>
                        <a:pt x="657" y="935"/>
                      </a:lnTo>
                      <a:lnTo>
                        <a:pt x="651" y="935"/>
                      </a:lnTo>
                      <a:lnTo>
                        <a:pt x="645" y="935"/>
                      </a:lnTo>
                      <a:lnTo>
                        <a:pt x="645" y="935"/>
                      </a:lnTo>
                      <a:lnTo>
                        <a:pt x="634" y="932"/>
                      </a:lnTo>
                      <a:lnTo>
                        <a:pt x="629" y="931"/>
                      </a:lnTo>
                      <a:lnTo>
                        <a:pt x="623" y="932"/>
                      </a:lnTo>
                      <a:lnTo>
                        <a:pt x="623" y="932"/>
                      </a:lnTo>
                      <a:lnTo>
                        <a:pt x="623" y="929"/>
                      </a:lnTo>
                      <a:lnTo>
                        <a:pt x="622" y="927"/>
                      </a:lnTo>
                      <a:lnTo>
                        <a:pt x="621" y="924"/>
                      </a:lnTo>
                      <a:lnTo>
                        <a:pt x="621" y="924"/>
                      </a:lnTo>
                      <a:lnTo>
                        <a:pt x="614" y="923"/>
                      </a:lnTo>
                      <a:lnTo>
                        <a:pt x="610" y="921"/>
                      </a:lnTo>
                      <a:lnTo>
                        <a:pt x="610" y="921"/>
                      </a:lnTo>
                      <a:lnTo>
                        <a:pt x="608" y="922"/>
                      </a:lnTo>
                      <a:lnTo>
                        <a:pt x="605" y="923"/>
                      </a:lnTo>
                      <a:lnTo>
                        <a:pt x="603" y="922"/>
                      </a:lnTo>
                      <a:lnTo>
                        <a:pt x="602" y="922"/>
                      </a:lnTo>
                      <a:lnTo>
                        <a:pt x="601" y="922"/>
                      </a:lnTo>
                      <a:lnTo>
                        <a:pt x="600" y="926"/>
                      </a:lnTo>
                      <a:lnTo>
                        <a:pt x="600" y="926"/>
                      </a:lnTo>
                      <a:lnTo>
                        <a:pt x="596" y="924"/>
                      </a:lnTo>
                      <a:lnTo>
                        <a:pt x="590" y="924"/>
                      </a:lnTo>
                      <a:lnTo>
                        <a:pt x="590" y="924"/>
                      </a:lnTo>
                      <a:lnTo>
                        <a:pt x="587" y="921"/>
                      </a:lnTo>
                      <a:lnTo>
                        <a:pt x="585" y="920"/>
                      </a:lnTo>
                      <a:lnTo>
                        <a:pt x="584" y="917"/>
                      </a:lnTo>
                      <a:lnTo>
                        <a:pt x="584" y="917"/>
                      </a:lnTo>
                      <a:lnTo>
                        <a:pt x="583" y="918"/>
                      </a:lnTo>
                      <a:lnTo>
                        <a:pt x="581" y="918"/>
                      </a:lnTo>
                      <a:lnTo>
                        <a:pt x="578" y="918"/>
                      </a:lnTo>
                      <a:lnTo>
                        <a:pt x="573" y="917"/>
                      </a:lnTo>
                      <a:lnTo>
                        <a:pt x="567" y="917"/>
                      </a:lnTo>
                      <a:lnTo>
                        <a:pt x="567" y="917"/>
                      </a:lnTo>
                      <a:lnTo>
                        <a:pt x="567" y="914"/>
                      </a:lnTo>
                      <a:lnTo>
                        <a:pt x="565" y="911"/>
                      </a:lnTo>
                      <a:lnTo>
                        <a:pt x="563" y="910"/>
                      </a:lnTo>
                      <a:lnTo>
                        <a:pt x="562" y="908"/>
                      </a:lnTo>
                      <a:lnTo>
                        <a:pt x="562" y="908"/>
                      </a:lnTo>
                      <a:lnTo>
                        <a:pt x="558" y="909"/>
                      </a:lnTo>
                      <a:lnTo>
                        <a:pt x="557" y="908"/>
                      </a:lnTo>
                      <a:lnTo>
                        <a:pt x="555" y="907"/>
                      </a:lnTo>
                      <a:lnTo>
                        <a:pt x="551" y="906"/>
                      </a:lnTo>
                      <a:lnTo>
                        <a:pt x="551" y="906"/>
                      </a:lnTo>
                      <a:lnTo>
                        <a:pt x="542" y="905"/>
                      </a:lnTo>
                      <a:lnTo>
                        <a:pt x="533" y="906"/>
                      </a:lnTo>
                      <a:lnTo>
                        <a:pt x="533" y="906"/>
                      </a:lnTo>
                      <a:lnTo>
                        <a:pt x="533" y="903"/>
                      </a:lnTo>
                      <a:lnTo>
                        <a:pt x="532" y="902"/>
                      </a:lnTo>
                      <a:lnTo>
                        <a:pt x="528" y="901"/>
                      </a:lnTo>
                      <a:lnTo>
                        <a:pt x="523" y="902"/>
                      </a:lnTo>
                      <a:lnTo>
                        <a:pt x="520" y="901"/>
                      </a:lnTo>
                      <a:lnTo>
                        <a:pt x="520" y="901"/>
                      </a:lnTo>
                      <a:lnTo>
                        <a:pt x="518" y="899"/>
                      </a:lnTo>
                      <a:lnTo>
                        <a:pt x="517" y="897"/>
                      </a:lnTo>
                      <a:lnTo>
                        <a:pt x="517" y="897"/>
                      </a:lnTo>
                      <a:lnTo>
                        <a:pt x="515" y="896"/>
                      </a:lnTo>
                      <a:lnTo>
                        <a:pt x="511" y="896"/>
                      </a:lnTo>
                      <a:lnTo>
                        <a:pt x="510" y="896"/>
                      </a:lnTo>
                      <a:lnTo>
                        <a:pt x="509" y="895"/>
                      </a:lnTo>
                      <a:lnTo>
                        <a:pt x="509" y="892"/>
                      </a:lnTo>
                      <a:lnTo>
                        <a:pt x="509" y="890"/>
                      </a:lnTo>
                      <a:lnTo>
                        <a:pt x="509" y="890"/>
                      </a:lnTo>
                      <a:lnTo>
                        <a:pt x="506" y="891"/>
                      </a:lnTo>
                      <a:lnTo>
                        <a:pt x="505" y="891"/>
                      </a:lnTo>
                      <a:lnTo>
                        <a:pt x="501" y="890"/>
                      </a:lnTo>
                      <a:lnTo>
                        <a:pt x="497" y="890"/>
                      </a:lnTo>
                      <a:lnTo>
                        <a:pt x="497" y="890"/>
                      </a:lnTo>
                      <a:lnTo>
                        <a:pt x="497" y="888"/>
                      </a:lnTo>
                      <a:lnTo>
                        <a:pt x="496" y="886"/>
                      </a:lnTo>
                      <a:lnTo>
                        <a:pt x="496" y="885"/>
                      </a:lnTo>
                      <a:lnTo>
                        <a:pt x="495" y="883"/>
                      </a:lnTo>
                      <a:lnTo>
                        <a:pt x="495" y="883"/>
                      </a:lnTo>
                      <a:lnTo>
                        <a:pt x="489" y="882"/>
                      </a:lnTo>
                      <a:lnTo>
                        <a:pt x="482" y="881"/>
                      </a:lnTo>
                      <a:lnTo>
                        <a:pt x="475" y="879"/>
                      </a:lnTo>
                      <a:lnTo>
                        <a:pt x="469" y="879"/>
                      </a:lnTo>
                      <a:lnTo>
                        <a:pt x="469" y="879"/>
                      </a:lnTo>
                      <a:lnTo>
                        <a:pt x="467" y="876"/>
                      </a:lnTo>
                      <a:lnTo>
                        <a:pt x="466" y="874"/>
                      </a:lnTo>
                      <a:lnTo>
                        <a:pt x="465" y="871"/>
                      </a:lnTo>
                      <a:lnTo>
                        <a:pt x="464" y="867"/>
                      </a:lnTo>
                      <a:lnTo>
                        <a:pt x="464" y="867"/>
                      </a:lnTo>
                      <a:lnTo>
                        <a:pt x="459" y="866"/>
                      </a:lnTo>
                      <a:lnTo>
                        <a:pt x="455" y="864"/>
                      </a:lnTo>
                      <a:lnTo>
                        <a:pt x="452" y="863"/>
                      </a:lnTo>
                      <a:lnTo>
                        <a:pt x="449" y="863"/>
                      </a:lnTo>
                      <a:lnTo>
                        <a:pt x="446" y="863"/>
                      </a:lnTo>
                      <a:lnTo>
                        <a:pt x="446" y="863"/>
                      </a:lnTo>
                      <a:lnTo>
                        <a:pt x="446" y="862"/>
                      </a:lnTo>
                      <a:lnTo>
                        <a:pt x="445" y="861"/>
                      </a:lnTo>
                      <a:lnTo>
                        <a:pt x="443" y="860"/>
                      </a:lnTo>
                      <a:lnTo>
                        <a:pt x="439" y="860"/>
                      </a:lnTo>
                      <a:lnTo>
                        <a:pt x="437" y="859"/>
                      </a:lnTo>
                      <a:lnTo>
                        <a:pt x="437" y="859"/>
                      </a:lnTo>
                      <a:lnTo>
                        <a:pt x="437" y="857"/>
                      </a:lnTo>
                      <a:lnTo>
                        <a:pt x="437" y="857"/>
                      </a:lnTo>
                      <a:lnTo>
                        <a:pt x="433" y="858"/>
                      </a:lnTo>
                      <a:lnTo>
                        <a:pt x="431" y="857"/>
                      </a:lnTo>
                      <a:lnTo>
                        <a:pt x="430" y="856"/>
                      </a:lnTo>
                      <a:lnTo>
                        <a:pt x="430" y="854"/>
                      </a:lnTo>
                      <a:lnTo>
                        <a:pt x="430" y="854"/>
                      </a:lnTo>
                      <a:lnTo>
                        <a:pt x="425" y="855"/>
                      </a:lnTo>
                      <a:lnTo>
                        <a:pt x="420" y="854"/>
                      </a:lnTo>
                      <a:lnTo>
                        <a:pt x="412" y="851"/>
                      </a:lnTo>
                      <a:lnTo>
                        <a:pt x="412" y="851"/>
                      </a:lnTo>
                      <a:lnTo>
                        <a:pt x="412" y="847"/>
                      </a:lnTo>
                      <a:lnTo>
                        <a:pt x="411" y="845"/>
                      </a:lnTo>
                      <a:lnTo>
                        <a:pt x="408" y="843"/>
                      </a:lnTo>
                      <a:lnTo>
                        <a:pt x="405" y="842"/>
                      </a:lnTo>
                      <a:lnTo>
                        <a:pt x="402" y="841"/>
                      </a:lnTo>
                      <a:lnTo>
                        <a:pt x="399" y="840"/>
                      </a:lnTo>
                      <a:lnTo>
                        <a:pt x="397" y="838"/>
                      </a:lnTo>
                      <a:lnTo>
                        <a:pt x="396" y="834"/>
                      </a:lnTo>
                      <a:lnTo>
                        <a:pt x="396" y="834"/>
                      </a:lnTo>
                      <a:lnTo>
                        <a:pt x="393" y="836"/>
                      </a:lnTo>
                      <a:lnTo>
                        <a:pt x="388" y="836"/>
                      </a:lnTo>
                      <a:lnTo>
                        <a:pt x="388" y="836"/>
                      </a:lnTo>
                      <a:lnTo>
                        <a:pt x="386" y="833"/>
                      </a:lnTo>
                      <a:lnTo>
                        <a:pt x="386" y="827"/>
                      </a:lnTo>
                      <a:lnTo>
                        <a:pt x="386" y="827"/>
                      </a:lnTo>
                      <a:lnTo>
                        <a:pt x="382" y="827"/>
                      </a:lnTo>
                      <a:lnTo>
                        <a:pt x="379" y="826"/>
                      </a:lnTo>
                      <a:lnTo>
                        <a:pt x="377" y="825"/>
                      </a:lnTo>
                      <a:lnTo>
                        <a:pt x="376" y="823"/>
                      </a:lnTo>
                      <a:lnTo>
                        <a:pt x="376" y="823"/>
                      </a:lnTo>
                      <a:lnTo>
                        <a:pt x="374" y="824"/>
                      </a:lnTo>
                      <a:lnTo>
                        <a:pt x="372" y="824"/>
                      </a:lnTo>
                      <a:lnTo>
                        <a:pt x="369" y="823"/>
                      </a:lnTo>
                      <a:lnTo>
                        <a:pt x="365" y="823"/>
                      </a:lnTo>
                      <a:lnTo>
                        <a:pt x="365" y="823"/>
                      </a:lnTo>
                      <a:lnTo>
                        <a:pt x="364" y="820"/>
                      </a:lnTo>
                      <a:lnTo>
                        <a:pt x="361" y="818"/>
                      </a:lnTo>
                      <a:lnTo>
                        <a:pt x="357" y="817"/>
                      </a:lnTo>
                      <a:lnTo>
                        <a:pt x="354" y="816"/>
                      </a:lnTo>
                      <a:lnTo>
                        <a:pt x="354" y="816"/>
                      </a:lnTo>
                      <a:lnTo>
                        <a:pt x="354" y="813"/>
                      </a:lnTo>
                      <a:lnTo>
                        <a:pt x="353" y="810"/>
                      </a:lnTo>
                      <a:lnTo>
                        <a:pt x="352" y="808"/>
                      </a:lnTo>
                      <a:lnTo>
                        <a:pt x="352" y="805"/>
                      </a:lnTo>
                      <a:lnTo>
                        <a:pt x="352" y="805"/>
                      </a:lnTo>
                      <a:lnTo>
                        <a:pt x="349" y="805"/>
                      </a:lnTo>
                      <a:lnTo>
                        <a:pt x="347" y="804"/>
                      </a:lnTo>
                      <a:lnTo>
                        <a:pt x="343" y="802"/>
                      </a:lnTo>
                      <a:lnTo>
                        <a:pt x="340" y="801"/>
                      </a:lnTo>
                      <a:lnTo>
                        <a:pt x="336" y="800"/>
                      </a:lnTo>
                      <a:lnTo>
                        <a:pt x="334" y="800"/>
                      </a:lnTo>
                      <a:lnTo>
                        <a:pt x="334" y="800"/>
                      </a:lnTo>
                      <a:lnTo>
                        <a:pt x="333" y="799"/>
                      </a:lnTo>
                      <a:lnTo>
                        <a:pt x="331" y="797"/>
                      </a:lnTo>
                      <a:lnTo>
                        <a:pt x="330" y="796"/>
                      </a:lnTo>
                      <a:lnTo>
                        <a:pt x="329" y="794"/>
                      </a:lnTo>
                      <a:lnTo>
                        <a:pt x="329" y="794"/>
                      </a:lnTo>
                      <a:lnTo>
                        <a:pt x="329" y="793"/>
                      </a:lnTo>
                      <a:lnTo>
                        <a:pt x="328" y="792"/>
                      </a:lnTo>
                      <a:lnTo>
                        <a:pt x="326" y="790"/>
                      </a:lnTo>
                      <a:lnTo>
                        <a:pt x="325" y="790"/>
                      </a:lnTo>
                      <a:lnTo>
                        <a:pt x="325" y="789"/>
                      </a:lnTo>
                      <a:lnTo>
                        <a:pt x="325" y="787"/>
                      </a:lnTo>
                      <a:lnTo>
                        <a:pt x="325" y="784"/>
                      </a:lnTo>
                      <a:lnTo>
                        <a:pt x="325" y="784"/>
                      </a:lnTo>
                      <a:lnTo>
                        <a:pt x="323" y="785"/>
                      </a:lnTo>
                      <a:lnTo>
                        <a:pt x="321" y="786"/>
                      </a:lnTo>
                      <a:lnTo>
                        <a:pt x="318" y="786"/>
                      </a:lnTo>
                      <a:lnTo>
                        <a:pt x="316" y="787"/>
                      </a:lnTo>
                      <a:lnTo>
                        <a:pt x="316" y="787"/>
                      </a:lnTo>
                      <a:lnTo>
                        <a:pt x="309" y="780"/>
                      </a:lnTo>
                      <a:lnTo>
                        <a:pt x="309" y="780"/>
                      </a:lnTo>
                      <a:lnTo>
                        <a:pt x="309" y="779"/>
                      </a:lnTo>
                      <a:lnTo>
                        <a:pt x="308" y="778"/>
                      </a:lnTo>
                      <a:lnTo>
                        <a:pt x="307" y="778"/>
                      </a:lnTo>
                      <a:lnTo>
                        <a:pt x="307" y="778"/>
                      </a:lnTo>
                      <a:lnTo>
                        <a:pt x="301" y="776"/>
                      </a:lnTo>
                      <a:lnTo>
                        <a:pt x="301" y="776"/>
                      </a:lnTo>
                      <a:lnTo>
                        <a:pt x="301" y="774"/>
                      </a:lnTo>
                      <a:lnTo>
                        <a:pt x="301" y="772"/>
                      </a:lnTo>
                      <a:lnTo>
                        <a:pt x="301" y="772"/>
                      </a:lnTo>
                      <a:lnTo>
                        <a:pt x="294" y="766"/>
                      </a:lnTo>
                      <a:lnTo>
                        <a:pt x="291" y="763"/>
                      </a:lnTo>
                      <a:lnTo>
                        <a:pt x="289" y="760"/>
                      </a:lnTo>
                      <a:lnTo>
                        <a:pt x="289" y="760"/>
                      </a:lnTo>
                      <a:lnTo>
                        <a:pt x="284" y="759"/>
                      </a:lnTo>
                      <a:lnTo>
                        <a:pt x="280" y="757"/>
                      </a:lnTo>
                      <a:lnTo>
                        <a:pt x="275" y="755"/>
                      </a:lnTo>
                      <a:lnTo>
                        <a:pt x="271" y="754"/>
                      </a:lnTo>
                      <a:lnTo>
                        <a:pt x="271" y="754"/>
                      </a:lnTo>
                      <a:lnTo>
                        <a:pt x="268" y="746"/>
                      </a:lnTo>
                      <a:lnTo>
                        <a:pt x="267" y="742"/>
                      </a:lnTo>
                      <a:lnTo>
                        <a:pt x="265" y="740"/>
                      </a:lnTo>
                      <a:lnTo>
                        <a:pt x="265" y="740"/>
                      </a:lnTo>
                      <a:lnTo>
                        <a:pt x="260" y="736"/>
                      </a:lnTo>
                      <a:lnTo>
                        <a:pt x="253" y="731"/>
                      </a:lnTo>
                      <a:lnTo>
                        <a:pt x="253" y="731"/>
                      </a:lnTo>
                      <a:lnTo>
                        <a:pt x="252" y="729"/>
                      </a:lnTo>
                      <a:lnTo>
                        <a:pt x="252" y="728"/>
                      </a:lnTo>
                      <a:lnTo>
                        <a:pt x="251" y="728"/>
                      </a:lnTo>
                      <a:lnTo>
                        <a:pt x="251" y="728"/>
                      </a:lnTo>
                      <a:lnTo>
                        <a:pt x="249" y="726"/>
                      </a:lnTo>
                      <a:lnTo>
                        <a:pt x="246" y="724"/>
                      </a:lnTo>
                      <a:lnTo>
                        <a:pt x="246" y="724"/>
                      </a:lnTo>
                      <a:lnTo>
                        <a:pt x="242" y="718"/>
                      </a:lnTo>
                      <a:lnTo>
                        <a:pt x="239" y="714"/>
                      </a:lnTo>
                      <a:lnTo>
                        <a:pt x="235" y="711"/>
                      </a:lnTo>
                      <a:lnTo>
                        <a:pt x="235" y="711"/>
                      </a:lnTo>
                      <a:lnTo>
                        <a:pt x="232" y="709"/>
                      </a:lnTo>
                      <a:lnTo>
                        <a:pt x="228" y="708"/>
                      </a:lnTo>
                      <a:lnTo>
                        <a:pt x="228" y="708"/>
                      </a:lnTo>
                      <a:lnTo>
                        <a:pt x="228" y="706"/>
                      </a:lnTo>
                      <a:lnTo>
                        <a:pt x="227" y="705"/>
                      </a:lnTo>
                      <a:lnTo>
                        <a:pt x="227" y="703"/>
                      </a:lnTo>
                      <a:lnTo>
                        <a:pt x="226" y="701"/>
                      </a:lnTo>
                      <a:lnTo>
                        <a:pt x="226" y="701"/>
                      </a:lnTo>
                      <a:lnTo>
                        <a:pt x="224" y="700"/>
                      </a:lnTo>
                      <a:lnTo>
                        <a:pt x="222" y="699"/>
                      </a:lnTo>
                      <a:lnTo>
                        <a:pt x="222" y="699"/>
                      </a:lnTo>
                      <a:lnTo>
                        <a:pt x="221" y="696"/>
                      </a:lnTo>
                      <a:lnTo>
                        <a:pt x="220" y="693"/>
                      </a:lnTo>
                      <a:lnTo>
                        <a:pt x="219" y="689"/>
                      </a:lnTo>
                      <a:lnTo>
                        <a:pt x="218" y="688"/>
                      </a:lnTo>
                      <a:lnTo>
                        <a:pt x="215" y="688"/>
                      </a:lnTo>
                      <a:lnTo>
                        <a:pt x="215" y="688"/>
                      </a:lnTo>
                      <a:lnTo>
                        <a:pt x="215" y="679"/>
                      </a:lnTo>
                      <a:lnTo>
                        <a:pt x="215" y="679"/>
                      </a:lnTo>
                      <a:lnTo>
                        <a:pt x="214" y="678"/>
                      </a:lnTo>
                      <a:lnTo>
                        <a:pt x="212" y="678"/>
                      </a:lnTo>
                      <a:lnTo>
                        <a:pt x="211" y="679"/>
                      </a:lnTo>
                      <a:lnTo>
                        <a:pt x="210" y="677"/>
                      </a:lnTo>
                      <a:lnTo>
                        <a:pt x="210" y="677"/>
                      </a:lnTo>
                      <a:lnTo>
                        <a:pt x="209" y="673"/>
                      </a:lnTo>
                      <a:lnTo>
                        <a:pt x="206" y="667"/>
                      </a:lnTo>
                      <a:lnTo>
                        <a:pt x="201" y="663"/>
                      </a:lnTo>
                      <a:lnTo>
                        <a:pt x="198" y="662"/>
                      </a:lnTo>
                      <a:lnTo>
                        <a:pt x="194" y="661"/>
                      </a:lnTo>
                      <a:lnTo>
                        <a:pt x="194" y="661"/>
                      </a:lnTo>
                      <a:lnTo>
                        <a:pt x="194" y="656"/>
                      </a:lnTo>
                      <a:lnTo>
                        <a:pt x="194" y="654"/>
                      </a:lnTo>
                      <a:lnTo>
                        <a:pt x="192" y="653"/>
                      </a:lnTo>
                      <a:lnTo>
                        <a:pt x="192" y="653"/>
                      </a:lnTo>
                      <a:lnTo>
                        <a:pt x="190" y="653"/>
                      </a:lnTo>
                      <a:lnTo>
                        <a:pt x="188" y="653"/>
                      </a:lnTo>
                      <a:lnTo>
                        <a:pt x="188" y="653"/>
                      </a:lnTo>
                      <a:lnTo>
                        <a:pt x="188" y="650"/>
                      </a:lnTo>
                      <a:lnTo>
                        <a:pt x="188" y="647"/>
                      </a:lnTo>
                      <a:lnTo>
                        <a:pt x="188" y="647"/>
                      </a:lnTo>
                      <a:lnTo>
                        <a:pt x="186" y="645"/>
                      </a:lnTo>
                      <a:lnTo>
                        <a:pt x="184" y="643"/>
                      </a:lnTo>
                      <a:lnTo>
                        <a:pt x="184" y="643"/>
                      </a:lnTo>
                      <a:lnTo>
                        <a:pt x="180" y="640"/>
                      </a:lnTo>
                      <a:lnTo>
                        <a:pt x="177" y="637"/>
                      </a:lnTo>
                      <a:lnTo>
                        <a:pt x="177" y="637"/>
                      </a:lnTo>
                      <a:lnTo>
                        <a:pt x="177" y="634"/>
                      </a:lnTo>
                      <a:lnTo>
                        <a:pt x="176" y="631"/>
                      </a:lnTo>
                      <a:lnTo>
                        <a:pt x="174" y="625"/>
                      </a:lnTo>
                      <a:lnTo>
                        <a:pt x="174" y="625"/>
                      </a:lnTo>
                      <a:lnTo>
                        <a:pt x="173" y="624"/>
                      </a:lnTo>
                      <a:lnTo>
                        <a:pt x="171" y="623"/>
                      </a:lnTo>
                      <a:lnTo>
                        <a:pt x="170" y="621"/>
                      </a:lnTo>
                      <a:lnTo>
                        <a:pt x="170" y="619"/>
                      </a:lnTo>
                      <a:lnTo>
                        <a:pt x="170" y="619"/>
                      </a:lnTo>
                      <a:lnTo>
                        <a:pt x="169" y="616"/>
                      </a:lnTo>
                      <a:lnTo>
                        <a:pt x="167" y="615"/>
                      </a:lnTo>
                      <a:lnTo>
                        <a:pt x="165" y="614"/>
                      </a:lnTo>
                      <a:lnTo>
                        <a:pt x="161" y="614"/>
                      </a:lnTo>
                      <a:lnTo>
                        <a:pt x="161" y="614"/>
                      </a:lnTo>
                      <a:lnTo>
                        <a:pt x="161" y="611"/>
                      </a:lnTo>
                      <a:lnTo>
                        <a:pt x="160" y="607"/>
                      </a:lnTo>
                      <a:lnTo>
                        <a:pt x="160" y="604"/>
                      </a:lnTo>
                      <a:lnTo>
                        <a:pt x="157" y="601"/>
                      </a:lnTo>
                      <a:lnTo>
                        <a:pt x="157" y="601"/>
                      </a:lnTo>
                      <a:lnTo>
                        <a:pt x="153" y="601"/>
                      </a:lnTo>
                      <a:lnTo>
                        <a:pt x="152" y="603"/>
                      </a:lnTo>
                      <a:lnTo>
                        <a:pt x="152" y="603"/>
                      </a:lnTo>
                      <a:lnTo>
                        <a:pt x="151" y="602"/>
                      </a:lnTo>
                      <a:lnTo>
                        <a:pt x="150" y="601"/>
                      </a:lnTo>
                      <a:lnTo>
                        <a:pt x="150" y="598"/>
                      </a:lnTo>
                      <a:lnTo>
                        <a:pt x="150" y="598"/>
                      </a:lnTo>
                      <a:lnTo>
                        <a:pt x="148" y="595"/>
                      </a:lnTo>
                      <a:lnTo>
                        <a:pt x="146" y="592"/>
                      </a:lnTo>
                      <a:lnTo>
                        <a:pt x="146" y="592"/>
                      </a:lnTo>
                      <a:lnTo>
                        <a:pt x="145" y="589"/>
                      </a:lnTo>
                      <a:lnTo>
                        <a:pt x="144" y="585"/>
                      </a:lnTo>
                      <a:lnTo>
                        <a:pt x="144" y="581"/>
                      </a:lnTo>
                      <a:lnTo>
                        <a:pt x="143" y="576"/>
                      </a:lnTo>
                      <a:lnTo>
                        <a:pt x="143" y="576"/>
                      </a:lnTo>
                      <a:lnTo>
                        <a:pt x="142" y="574"/>
                      </a:lnTo>
                      <a:lnTo>
                        <a:pt x="140" y="571"/>
                      </a:lnTo>
                      <a:lnTo>
                        <a:pt x="139" y="567"/>
                      </a:lnTo>
                      <a:lnTo>
                        <a:pt x="139" y="566"/>
                      </a:lnTo>
                      <a:lnTo>
                        <a:pt x="139" y="564"/>
                      </a:lnTo>
                      <a:lnTo>
                        <a:pt x="139" y="564"/>
                      </a:lnTo>
                      <a:lnTo>
                        <a:pt x="135" y="563"/>
                      </a:lnTo>
                      <a:lnTo>
                        <a:pt x="131" y="563"/>
                      </a:lnTo>
                      <a:lnTo>
                        <a:pt x="129" y="563"/>
                      </a:lnTo>
                      <a:lnTo>
                        <a:pt x="125" y="560"/>
                      </a:lnTo>
                      <a:lnTo>
                        <a:pt x="125" y="560"/>
                      </a:lnTo>
                      <a:lnTo>
                        <a:pt x="125" y="559"/>
                      </a:lnTo>
                      <a:lnTo>
                        <a:pt x="125" y="557"/>
                      </a:lnTo>
                      <a:lnTo>
                        <a:pt x="124" y="555"/>
                      </a:lnTo>
                      <a:lnTo>
                        <a:pt x="124" y="554"/>
                      </a:lnTo>
                      <a:lnTo>
                        <a:pt x="124" y="554"/>
                      </a:lnTo>
                      <a:lnTo>
                        <a:pt x="127" y="554"/>
                      </a:lnTo>
                      <a:lnTo>
                        <a:pt x="127" y="554"/>
                      </a:lnTo>
                      <a:lnTo>
                        <a:pt x="125" y="551"/>
                      </a:lnTo>
                      <a:lnTo>
                        <a:pt x="122" y="550"/>
                      </a:lnTo>
                      <a:lnTo>
                        <a:pt x="115" y="546"/>
                      </a:lnTo>
                      <a:lnTo>
                        <a:pt x="115" y="546"/>
                      </a:lnTo>
                      <a:lnTo>
                        <a:pt x="114" y="537"/>
                      </a:lnTo>
                      <a:lnTo>
                        <a:pt x="110" y="529"/>
                      </a:lnTo>
                      <a:lnTo>
                        <a:pt x="106" y="522"/>
                      </a:lnTo>
                      <a:lnTo>
                        <a:pt x="101" y="518"/>
                      </a:lnTo>
                      <a:lnTo>
                        <a:pt x="101" y="518"/>
                      </a:lnTo>
                      <a:lnTo>
                        <a:pt x="101" y="512"/>
                      </a:lnTo>
                      <a:lnTo>
                        <a:pt x="100" y="509"/>
                      </a:lnTo>
                      <a:lnTo>
                        <a:pt x="99" y="506"/>
                      </a:lnTo>
                      <a:lnTo>
                        <a:pt x="99" y="506"/>
                      </a:lnTo>
                      <a:lnTo>
                        <a:pt x="97" y="505"/>
                      </a:lnTo>
                      <a:lnTo>
                        <a:pt x="94" y="504"/>
                      </a:lnTo>
                      <a:lnTo>
                        <a:pt x="94" y="504"/>
                      </a:lnTo>
                      <a:lnTo>
                        <a:pt x="92" y="499"/>
                      </a:lnTo>
                      <a:lnTo>
                        <a:pt x="91" y="493"/>
                      </a:lnTo>
                      <a:lnTo>
                        <a:pt x="91" y="493"/>
                      </a:lnTo>
                      <a:lnTo>
                        <a:pt x="90" y="490"/>
                      </a:lnTo>
                      <a:lnTo>
                        <a:pt x="89" y="486"/>
                      </a:lnTo>
                      <a:lnTo>
                        <a:pt x="89" y="486"/>
                      </a:lnTo>
                      <a:lnTo>
                        <a:pt x="85" y="484"/>
                      </a:lnTo>
                      <a:lnTo>
                        <a:pt x="85" y="484"/>
                      </a:lnTo>
                      <a:lnTo>
                        <a:pt x="84" y="480"/>
                      </a:lnTo>
                      <a:lnTo>
                        <a:pt x="85" y="477"/>
                      </a:lnTo>
                      <a:lnTo>
                        <a:pt x="84" y="474"/>
                      </a:lnTo>
                      <a:lnTo>
                        <a:pt x="83" y="471"/>
                      </a:lnTo>
                      <a:lnTo>
                        <a:pt x="83" y="471"/>
                      </a:lnTo>
                      <a:lnTo>
                        <a:pt x="79" y="469"/>
                      </a:lnTo>
                      <a:lnTo>
                        <a:pt x="79" y="469"/>
                      </a:lnTo>
                      <a:lnTo>
                        <a:pt x="78" y="465"/>
                      </a:lnTo>
                      <a:lnTo>
                        <a:pt x="78" y="463"/>
                      </a:lnTo>
                      <a:lnTo>
                        <a:pt x="77" y="460"/>
                      </a:lnTo>
                      <a:lnTo>
                        <a:pt x="76" y="457"/>
                      </a:lnTo>
                      <a:lnTo>
                        <a:pt x="76" y="457"/>
                      </a:lnTo>
                      <a:lnTo>
                        <a:pt x="74" y="454"/>
                      </a:lnTo>
                      <a:lnTo>
                        <a:pt x="73" y="453"/>
                      </a:lnTo>
                      <a:lnTo>
                        <a:pt x="71" y="451"/>
                      </a:lnTo>
                      <a:lnTo>
                        <a:pt x="71" y="451"/>
                      </a:lnTo>
                      <a:lnTo>
                        <a:pt x="69" y="443"/>
                      </a:lnTo>
                      <a:lnTo>
                        <a:pt x="69" y="443"/>
                      </a:lnTo>
                      <a:lnTo>
                        <a:pt x="67" y="442"/>
                      </a:lnTo>
                      <a:lnTo>
                        <a:pt x="65" y="441"/>
                      </a:lnTo>
                      <a:lnTo>
                        <a:pt x="65" y="441"/>
                      </a:lnTo>
                      <a:lnTo>
                        <a:pt x="64" y="440"/>
                      </a:lnTo>
                      <a:lnTo>
                        <a:pt x="65" y="438"/>
                      </a:lnTo>
                      <a:lnTo>
                        <a:pt x="65" y="436"/>
                      </a:lnTo>
                      <a:lnTo>
                        <a:pt x="65" y="435"/>
                      </a:lnTo>
                      <a:lnTo>
                        <a:pt x="65" y="435"/>
                      </a:lnTo>
                      <a:lnTo>
                        <a:pt x="61" y="431"/>
                      </a:lnTo>
                      <a:lnTo>
                        <a:pt x="60" y="427"/>
                      </a:lnTo>
                      <a:lnTo>
                        <a:pt x="60" y="424"/>
                      </a:lnTo>
                      <a:lnTo>
                        <a:pt x="61" y="421"/>
                      </a:lnTo>
                      <a:lnTo>
                        <a:pt x="61" y="421"/>
                      </a:lnTo>
                      <a:lnTo>
                        <a:pt x="61" y="419"/>
                      </a:lnTo>
                      <a:lnTo>
                        <a:pt x="60" y="418"/>
                      </a:lnTo>
                      <a:lnTo>
                        <a:pt x="59" y="416"/>
                      </a:lnTo>
                      <a:lnTo>
                        <a:pt x="56" y="416"/>
                      </a:lnTo>
                      <a:lnTo>
                        <a:pt x="54" y="415"/>
                      </a:lnTo>
                      <a:lnTo>
                        <a:pt x="54" y="415"/>
                      </a:lnTo>
                      <a:lnTo>
                        <a:pt x="55" y="412"/>
                      </a:lnTo>
                      <a:lnTo>
                        <a:pt x="56" y="411"/>
                      </a:lnTo>
                      <a:lnTo>
                        <a:pt x="57" y="410"/>
                      </a:lnTo>
                      <a:lnTo>
                        <a:pt x="59" y="410"/>
                      </a:lnTo>
                      <a:lnTo>
                        <a:pt x="62" y="410"/>
                      </a:lnTo>
                      <a:lnTo>
                        <a:pt x="63" y="409"/>
                      </a:lnTo>
                      <a:lnTo>
                        <a:pt x="65" y="408"/>
                      </a:lnTo>
                      <a:lnTo>
                        <a:pt x="65" y="408"/>
                      </a:lnTo>
                      <a:lnTo>
                        <a:pt x="64" y="406"/>
                      </a:lnTo>
                      <a:lnTo>
                        <a:pt x="63" y="404"/>
                      </a:lnTo>
                      <a:lnTo>
                        <a:pt x="62" y="404"/>
                      </a:lnTo>
                      <a:lnTo>
                        <a:pt x="61" y="404"/>
                      </a:lnTo>
                      <a:lnTo>
                        <a:pt x="57" y="406"/>
                      </a:lnTo>
                      <a:lnTo>
                        <a:pt x="55" y="406"/>
                      </a:lnTo>
                      <a:lnTo>
                        <a:pt x="52" y="406"/>
                      </a:lnTo>
                      <a:lnTo>
                        <a:pt x="52" y="406"/>
                      </a:lnTo>
                      <a:lnTo>
                        <a:pt x="50" y="403"/>
                      </a:lnTo>
                      <a:lnTo>
                        <a:pt x="49" y="401"/>
                      </a:lnTo>
                      <a:lnTo>
                        <a:pt x="49" y="401"/>
                      </a:lnTo>
                      <a:lnTo>
                        <a:pt x="48" y="398"/>
                      </a:lnTo>
                      <a:lnTo>
                        <a:pt x="48" y="395"/>
                      </a:lnTo>
                      <a:lnTo>
                        <a:pt x="48" y="392"/>
                      </a:lnTo>
                      <a:lnTo>
                        <a:pt x="47" y="390"/>
                      </a:lnTo>
                      <a:lnTo>
                        <a:pt x="47" y="390"/>
                      </a:lnTo>
                      <a:lnTo>
                        <a:pt x="46" y="389"/>
                      </a:lnTo>
                      <a:lnTo>
                        <a:pt x="46" y="388"/>
                      </a:lnTo>
                      <a:lnTo>
                        <a:pt x="47" y="386"/>
                      </a:lnTo>
                      <a:lnTo>
                        <a:pt x="47" y="381"/>
                      </a:lnTo>
                      <a:lnTo>
                        <a:pt x="47" y="381"/>
                      </a:lnTo>
                      <a:lnTo>
                        <a:pt x="45" y="372"/>
                      </a:lnTo>
                      <a:lnTo>
                        <a:pt x="42" y="363"/>
                      </a:lnTo>
                      <a:lnTo>
                        <a:pt x="42" y="363"/>
                      </a:lnTo>
                      <a:lnTo>
                        <a:pt x="42" y="359"/>
                      </a:lnTo>
                      <a:lnTo>
                        <a:pt x="40" y="354"/>
                      </a:lnTo>
                      <a:lnTo>
                        <a:pt x="40" y="354"/>
                      </a:lnTo>
                      <a:lnTo>
                        <a:pt x="38" y="352"/>
                      </a:lnTo>
                      <a:lnTo>
                        <a:pt x="36" y="350"/>
                      </a:lnTo>
                      <a:lnTo>
                        <a:pt x="36" y="350"/>
                      </a:lnTo>
                      <a:lnTo>
                        <a:pt x="35" y="341"/>
                      </a:lnTo>
                      <a:lnTo>
                        <a:pt x="34" y="332"/>
                      </a:lnTo>
                      <a:lnTo>
                        <a:pt x="34" y="332"/>
                      </a:lnTo>
                      <a:lnTo>
                        <a:pt x="33" y="330"/>
                      </a:lnTo>
                      <a:lnTo>
                        <a:pt x="32" y="327"/>
                      </a:lnTo>
                      <a:lnTo>
                        <a:pt x="32" y="327"/>
                      </a:lnTo>
                      <a:lnTo>
                        <a:pt x="30" y="311"/>
                      </a:lnTo>
                      <a:lnTo>
                        <a:pt x="29" y="302"/>
                      </a:lnTo>
                      <a:lnTo>
                        <a:pt x="28" y="299"/>
                      </a:lnTo>
                      <a:lnTo>
                        <a:pt x="27" y="296"/>
                      </a:lnTo>
                      <a:lnTo>
                        <a:pt x="27" y="296"/>
                      </a:lnTo>
                      <a:lnTo>
                        <a:pt x="25" y="292"/>
                      </a:lnTo>
                      <a:lnTo>
                        <a:pt x="25" y="288"/>
                      </a:lnTo>
                      <a:lnTo>
                        <a:pt x="24" y="282"/>
                      </a:lnTo>
                      <a:lnTo>
                        <a:pt x="22" y="278"/>
                      </a:lnTo>
                      <a:lnTo>
                        <a:pt x="22" y="278"/>
                      </a:lnTo>
                      <a:lnTo>
                        <a:pt x="18" y="273"/>
                      </a:lnTo>
                      <a:lnTo>
                        <a:pt x="18" y="273"/>
                      </a:lnTo>
                      <a:lnTo>
                        <a:pt x="18" y="268"/>
                      </a:lnTo>
                      <a:lnTo>
                        <a:pt x="18" y="262"/>
                      </a:lnTo>
                      <a:lnTo>
                        <a:pt x="18" y="262"/>
                      </a:lnTo>
                      <a:lnTo>
                        <a:pt x="17" y="258"/>
                      </a:lnTo>
                      <a:lnTo>
                        <a:pt x="16" y="255"/>
                      </a:lnTo>
                      <a:lnTo>
                        <a:pt x="16" y="255"/>
                      </a:lnTo>
                      <a:lnTo>
                        <a:pt x="16" y="253"/>
                      </a:lnTo>
                      <a:lnTo>
                        <a:pt x="17" y="252"/>
                      </a:lnTo>
                      <a:lnTo>
                        <a:pt x="18" y="250"/>
                      </a:lnTo>
                      <a:lnTo>
                        <a:pt x="18" y="249"/>
                      </a:lnTo>
                      <a:lnTo>
                        <a:pt x="18" y="249"/>
                      </a:lnTo>
                      <a:lnTo>
                        <a:pt x="17" y="246"/>
                      </a:lnTo>
                      <a:lnTo>
                        <a:pt x="16" y="244"/>
                      </a:lnTo>
                      <a:lnTo>
                        <a:pt x="14" y="242"/>
                      </a:lnTo>
                      <a:lnTo>
                        <a:pt x="14" y="239"/>
                      </a:lnTo>
                      <a:lnTo>
                        <a:pt x="14" y="239"/>
                      </a:lnTo>
                      <a:lnTo>
                        <a:pt x="14" y="237"/>
                      </a:lnTo>
                      <a:lnTo>
                        <a:pt x="15" y="236"/>
                      </a:lnTo>
                      <a:lnTo>
                        <a:pt x="16" y="234"/>
                      </a:lnTo>
                      <a:lnTo>
                        <a:pt x="16" y="233"/>
                      </a:lnTo>
                      <a:lnTo>
                        <a:pt x="16" y="233"/>
                      </a:lnTo>
                      <a:lnTo>
                        <a:pt x="14" y="229"/>
                      </a:lnTo>
                      <a:lnTo>
                        <a:pt x="12" y="224"/>
                      </a:lnTo>
                      <a:lnTo>
                        <a:pt x="11" y="219"/>
                      </a:lnTo>
                      <a:lnTo>
                        <a:pt x="8" y="215"/>
                      </a:lnTo>
                      <a:lnTo>
                        <a:pt x="8" y="215"/>
                      </a:lnTo>
                      <a:lnTo>
                        <a:pt x="11" y="208"/>
                      </a:lnTo>
                      <a:lnTo>
                        <a:pt x="13" y="203"/>
                      </a:lnTo>
                      <a:lnTo>
                        <a:pt x="16" y="198"/>
                      </a:lnTo>
                      <a:lnTo>
                        <a:pt x="18" y="193"/>
                      </a:lnTo>
                      <a:lnTo>
                        <a:pt x="18" y="193"/>
                      </a:lnTo>
                      <a:lnTo>
                        <a:pt x="17" y="190"/>
                      </a:lnTo>
                      <a:lnTo>
                        <a:pt x="15" y="188"/>
                      </a:lnTo>
                      <a:lnTo>
                        <a:pt x="8" y="186"/>
                      </a:lnTo>
                      <a:lnTo>
                        <a:pt x="8" y="186"/>
                      </a:lnTo>
                      <a:lnTo>
                        <a:pt x="9" y="177"/>
                      </a:lnTo>
                      <a:lnTo>
                        <a:pt x="9" y="168"/>
                      </a:lnTo>
                      <a:lnTo>
                        <a:pt x="8" y="157"/>
                      </a:lnTo>
                      <a:lnTo>
                        <a:pt x="8" y="146"/>
                      </a:lnTo>
                      <a:lnTo>
                        <a:pt x="8" y="146"/>
                      </a:lnTo>
                      <a:lnTo>
                        <a:pt x="8" y="142"/>
                      </a:lnTo>
                      <a:lnTo>
                        <a:pt x="6" y="138"/>
                      </a:lnTo>
                      <a:lnTo>
                        <a:pt x="3" y="135"/>
                      </a:lnTo>
                      <a:lnTo>
                        <a:pt x="2" y="132"/>
                      </a:lnTo>
                      <a:lnTo>
                        <a:pt x="2" y="132"/>
                      </a:lnTo>
                      <a:lnTo>
                        <a:pt x="5" y="110"/>
                      </a:lnTo>
                      <a:lnTo>
                        <a:pt x="6" y="98"/>
                      </a:lnTo>
                      <a:lnTo>
                        <a:pt x="5" y="93"/>
                      </a:lnTo>
                      <a:lnTo>
                        <a:pt x="4" y="87"/>
                      </a:lnTo>
                      <a:lnTo>
                        <a:pt x="4" y="87"/>
                      </a:lnTo>
                      <a:lnTo>
                        <a:pt x="2" y="82"/>
                      </a:lnTo>
                      <a:lnTo>
                        <a:pt x="1" y="79"/>
                      </a:lnTo>
                      <a:lnTo>
                        <a:pt x="0" y="76"/>
                      </a:lnTo>
                      <a:lnTo>
                        <a:pt x="0" y="76"/>
                      </a:lnTo>
                      <a:lnTo>
                        <a:pt x="1" y="75"/>
                      </a:lnTo>
                      <a:lnTo>
                        <a:pt x="2" y="74"/>
                      </a:lnTo>
                      <a:lnTo>
                        <a:pt x="2" y="71"/>
                      </a:lnTo>
                      <a:lnTo>
                        <a:pt x="2" y="65"/>
                      </a:lnTo>
                      <a:lnTo>
                        <a:pt x="2" y="65"/>
                      </a:lnTo>
                      <a:lnTo>
                        <a:pt x="4" y="61"/>
                      </a:lnTo>
                      <a:lnTo>
                        <a:pt x="4" y="59"/>
                      </a:lnTo>
                      <a:lnTo>
                        <a:pt x="2" y="58"/>
                      </a:lnTo>
                      <a:lnTo>
                        <a:pt x="2" y="58"/>
                      </a:lnTo>
                      <a:lnTo>
                        <a:pt x="4" y="55"/>
                      </a:lnTo>
                      <a:lnTo>
                        <a:pt x="6" y="51"/>
                      </a:lnTo>
                      <a:lnTo>
                        <a:pt x="7" y="48"/>
                      </a:lnTo>
                      <a:lnTo>
                        <a:pt x="8" y="45"/>
                      </a:lnTo>
                      <a:lnTo>
                        <a:pt x="8" y="45"/>
                      </a:lnTo>
                      <a:lnTo>
                        <a:pt x="8" y="41"/>
                      </a:lnTo>
                      <a:lnTo>
                        <a:pt x="6" y="36"/>
                      </a:lnTo>
                      <a:lnTo>
                        <a:pt x="5" y="33"/>
                      </a:lnTo>
                      <a:lnTo>
                        <a:pt x="4" y="29"/>
                      </a:lnTo>
                      <a:lnTo>
                        <a:pt x="4" y="29"/>
                      </a:lnTo>
                      <a:lnTo>
                        <a:pt x="7" y="27"/>
                      </a:lnTo>
                      <a:lnTo>
                        <a:pt x="9" y="25"/>
                      </a:lnTo>
                      <a:lnTo>
                        <a:pt x="13" y="23"/>
                      </a:lnTo>
                      <a:lnTo>
                        <a:pt x="15" y="22"/>
                      </a:lnTo>
                      <a:lnTo>
                        <a:pt x="18" y="22"/>
                      </a:lnTo>
                      <a:lnTo>
                        <a:pt x="18" y="22"/>
                      </a:lnTo>
                      <a:lnTo>
                        <a:pt x="17" y="24"/>
                      </a:lnTo>
                      <a:lnTo>
                        <a:pt x="17" y="26"/>
                      </a:lnTo>
                      <a:lnTo>
                        <a:pt x="18" y="28"/>
                      </a:lnTo>
                      <a:lnTo>
                        <a:pt x="20" y="31"/>
                      </a:lnTo>
                      <a:lnTo>
                        <a:pt x="20" y="33"/>
                      </a:lnTo>
                      <a:lnTo>
                        <a:pt x="20" y="33"/>
                      </a:lnTo>
                      <a:lnTo>
                        <a:pt x="19" y="34"/>
                      </a:lnTo>
                      <a:lnTo>
                        <a:pt x="18" y="34"/>
                      </a:lnTo>
                      <a:lnTo>
                        <a:pt x="18" y="35"/>
                      </a:lnTo>
                      <a:lnTo>
                        <a:pt x="18" y="35"/>
                      </a:lnTo>
                      <a:lnTo>
                        <a:pt x="20" y="45"/>
                      </a:lnTo>
                      <a:lnTo>
                        <a:pt x="20" y="45"/>
                      </a:lnTo>
                      <a:lnTo>
                        <a:pt x="20" y="48"/>
                      </a:lnTo>
                      <a:lnTo>
                        <a:pt x="20" y="51"/>
                      </a:lnTo>
                      <a:lnTo>
                        <a:pt x="20" y="51"/>
                      </a:lnTo>
                      <a:lnTo>
                        <a:pt x="21" y="55"/>
                      </a:lnTo>
                      <a:lnTo>
                        <a:pt x="20" y="63"/>
                      </a:lnTo>
                      <a:lnTo>
                        <a:pt x="20" y="63"/>
                      </a:lnTo>
                      <a:lnTo>
                        <a:pt x="19" y="73"/>
                      </a:lnTo>
                      <a:lnTo>
                        <a:pt x="19" y="85"/>
                      </a:lnTo>
                      <a:lnTo>
                        <a:pt x="18" y="95"/>
                      </a:lnTo>
                      <a:lnTo>
                        <a:pt x="16" y="99"/>
                      </a:lnTo>
                      <a:lnTo>
                        <a:pt x="14" y="103"/>
                      </a:lnTo>
                      <a:lnTo>
                        <a:pt x="14" y="103"/>
                      </a:lnTo>
                      <a:lnTo>
                        <a:pt x="15" y="108"/>
                      </a:lnTo>
                      <a:lnTo>
                        <a:pt x="16" y="114"/>
                      </a:lnTo>
                      <a:lnTo>
                        <a:pt x="16" y="114"/>
                      </a:lnTo>
                      <a:lnTo>
                        <a:pt x="17" y="118"/>
                      </a:lnTo>
                      <a:lnTo>
                        <a:pt x="18" y="126"/>
                      </a:lnTo>
                      <a:lnTo>
                        <a:pt x="18" y="126"/>
                      </a:lnTo>
                      <a:lnTo>
                        <a:pt x="19" y="126"/>
                      </a:lnTo>
                      <a:lnTo>
                        <a:pt x="20" y="127"/>
                      </a:lnTo>
                      <a:lnTo>
                        <a:pt x="20" y="128"/>
                      </a:lnTo>
                      <a:lnTo>
                        <a:pt x="20" y="128"/>
                      </a:lnTo>
                      <a:lnTo>
                        <a:pt x="19" y="128"/>
                      </a:lnTo>
                      <a:lnTo>
                        <a:pt x="18" y="129"/>
                      </a:lnTo>
                      <a:lnTo>
                        <a:pt x="18" y="130"/>
                      </a:lnTo>
                      <a:lnTo>
                        <a:pt x="18" y="130"/>
                      </a:lnTo>
                      <a:lnTo>
                        <a:pt x="19" y="130"/>
                      </a:lnTo>
                      <a:lnTo>
                        <a:pt x="20" y="131"/>
                      </a:lnTo>
                      <a:lnTo>
                        <a:pt x="20" y="132"/>
                      </a:lnTo>
                      <a:lnTo>
                        <a:pt x="20" y="132"/>
                      </a:lnTo>
                      <a:lnTo>
                        <a:pt x="19" y="132"/>
                      </a:lnTo>
                      <a:lnTo>
                        <a:pt x="18" y="133"/>
                      </a:lnTo>
                      <a:lnTo>
                        <a:pt x="18" y="134"/>
                      </a:lnTo>
                      <a:lnTo>
                        <a:pt x="18" y="134"/>
                      </a:lnTo>
                      <a:lnTo>
                        <a:pt x="22" y="136"/>
                      </a:lnTo>
                      <a:lnTo>
                        <a:pt x="22" y="136"/>
                      </a:lnTo>
                      <a:lnTo>
                        <a:pt x="21" y="139"/>
                      </a:lnTo>
                      <a:lnTo>
                        <a:pt x="20" y="144"/>
                      </a:lnTo>
                      <a:lnTo>
                        <a:pt x="20" y="144"/>
                      </a:lnTo>
                      <a:lnTo>
                        <a:pt x="20" y="150"/>
                      </a:lnTo>
                      <a:lnTo>
                        <a:pt x="21" y="157"/>
                      </a:lnTo>
                      <a:lnTo>
                        <a:pt x="23" y="164"/>
                      </a:lnTo>
                      <a:lnTo>
                        <a:pt x="22" y="172"/>
                      </a:lnTo>
                      <a:lnTo>
                        <a:pt x="22" y="172"/>
                      </a:lnTo>
                      <a:lnTo>
                        <a:pt x="21" y="176"/>
                      </a:lnTo>
                      <a:lnTo>
                        <a:pt x="20" y="179"/>
                      </a:lnTo>
                      <a:lnTo>
                        <a:pt x="20" y="179"/>
                      </a:lnTo>
                      <a:lnTo>
                        <a:pt x="21" y="185"/>
                      </a:lnTo>
                      <a:lnTo>
                        <a:pt x="22" y="188"/>
                      </a:lnTo>
                      <a:lnTo>
                        <a:pt x="22" y="188"/>
                      </a:lnTo>
                      <a:lnTo>
                        <a:pt x="23" y="194"/>
                      </a:lnTo>
                      <a:lnTo>
                        <a:pt x="22" y="199"/>
                      </a:lnTo>
                      <a:lnTo>
                        <a:pt x="23" y="205"/>
                      </a:lnTo>
                      <a:lnTo>
                        <a:pt x="25" y="207"/>
                      </a:lnTo>
                      <a:lnTo>
                        <a:pt x="27" y="208"/>
                      </a:lnTo>
                      <a:lnTo>
                        <a:pt x="27" y="208"/>
                      </a:lnTo>
                      <a:lnTo>
                        <a:pt x="25" y="214"/>
                      </a:lnTo>
                      <a:lnTo>
                        <a:pt x="25" y="219"/>
                      </a:lnTo>
                      <a:lnTo>
                        <a:pt x="27" y="231"/>
                      </a:lnTo>
                      <a:lnTo>
                        <a:pt x="27" y="231"/>
                      </a:lnTo>
                      <a:lnTo>
                        <a:pt x="25" y="231"/>
                      </a:lnTo>
                      <a:lnTo>
                        <a:pt x="25" y="232"/>
                      </a:lnTo>
                      <a:lnTo>
                        <a:pt x="24" y="233"/>
                      </a:lnTo>
                      <a:lnTo>
                        <a:pt x="24" y="233"/>
                      </a:lnTo>
                      <a:lnTo>
                        <a:pt x="26" y="233"/>
                      </a:lnTo>
                      <a:lnTo>
                        <a:pt x="26" y="234"/>
                      </a:lnTo>
                      <a:lnTo>
                        <a:pt x="27" y="235"/>
                      </a:lnTo>
                      <a:lnTo>
                        <a:pt x="27" y="235"/>
                      </a:lnTo>
                      <a:lnTo>
                        <a:pt x="26" y="240"/>
                      </a:lnTo>
                      <a:lnTo>
                        <a:pt x="24" y="245"/>
                      </a:lnTo>
                      <a:lnTo>
                        <a:pt x="24" y="245"/>
                      </a:lnTo>
                      <a:lnTo>
                        <a:pt x="24" y="247"/>
                      </a:lnTo>
                      <a:lnTo>
                        <a:pt x="25" y="248"/>
                      </a:lnTo>
                      <a:lnTo>
                        <a:pt x="27" y="251"/>
                      </a:lnTo>
                      <a:lnTo>
                        <a:pt x="30" y="253"/>
                      </a:lnTo>
                      <a:lnTo>
                        <a:pt x="34" y="255"/>
                      </a:lnTo>
                      <a:lnTo>
                        <a:pt x="34" y="255"/>
                      </a:lnTo>
                      <a:lnTo>
                        <a:pt x="34" y="257"/>
                      </a:lnTo>
                      <a:lnTo>
                        <a:pt x="34" y="258"/>
                      </a:lnTo>
                      <a:lnTo>
                        <a:pt x="35" y="259"/>
                      </a:lnTo>
                      <a:lnTo>
                        <a:pt x="36" y="259"/>
                      </a:lnTo>
                      <a:lnTo>
                        <a:pt x="36" y="259"/>
                      </a:lnTo>
                      <a:lnTo>
                        <a:pt x="35" y="262"/>
                      </a:lnTo>
                      <a:lnTo>
                        <a:pt x="35" y="265"/>
                      </a:lnTo>
                      <a:lnTo>
                        <a:pt x="37" y="269"/>
                      </a:lnTo>
                      <a:lnTo>
                        <a:pt x="39" y="273"/>
                      </a:lnTo>
                      <a:lnTo>
                        <a:pt x="40" y="278"/>
                      </a:lnTo>
                      <a:lnTo>
                        <a:pt x="40" y="278"/>
                      </a:lnTo>
                      <a:lnTo>
                        <a:pt x="40" y="280"/>
                      </a:lnTo>
                      <a:lnTo>
                        <a:pt x="39" y="281"/>
                      </a:lnTo>
                      <a:lnTo>
                        <a:pt x="39" y="282"/>
                      </a:lnTo>
                      <a:lnTo>
                        <a:pt x="38" y="285"/>
                      </a:lnTo>
                      <a:lnTo>
                        <a:pt x="38" y="285"/>
                      </a:lnTo>
                      <a:lnTo>
                        <a:pt x="39" y="287"/>
                      </a:lnTo>
                      <a:lnTo>
                        <a:pt x="40" y="289"/>
                      </a:lnTo>
                      <a:lnTo>
                        <a:pt x="40" y="289"/>
                      </a:lnTo>
                      <a:lnTo>
                        <a:pt x="42" y="299"/>
                      </a:lnTo>
                      <a:lnTo>
                        <a:pt x="43" y="305"/>
                      </a:lnTo>
                      <a:lnTo>
                        <a:pt x="45" y="306"/>
                      </a:lnTo>
                      <a:lnTo>
                        <a:pt x="47" y="307"/>
                      </a:lnTo>
                      <a:lnTo>
                        <a:pt x="47" y="307"/>
                      </a:lnTo>
                      <a:lnTo>
                        <a:pt x="49" y="323"/>
                      </a:lnTo>
                      <a:lnTo>
                        <a:pt x="52" y="338"/>
                      </a:lnTo>
                      <a:lnTo>
                        <a:pt x="52" y="338"/>
                      </a:lnTo>
                      <a:lnTo>
                        <a:pt x="52" y="340"/>
                      </a:lnTo>
                      <a:lnTo>
                        <a:pt x="52" y="342"/>
                      </a:lnTo>
                      <a:lnTo>
                        <a:pt x="52" y="342"/>
                      </a:lnTo>
                      <a:lnTo>
                        <a:pt x="55" y="345"/>
                      </a:lnTo>
                      <a:lnTo>
                        <a:pt x="56" y="346"/>
                      </a:lnTo>
                      <a:lnTo>
                        <a:pt x="56" y="348"/>
                      </a:lnTo>
                      <a:lnTo>
                        <a:pt x="56" y="348"/>
                      </a:lnTo>
                      <a:lnTo>
                        <a:pt x="56" y="347"/>
                      </a:lnTo>
                      <a:lnTo>
                        <a:pt x="55" y="348"/>
                      </a:lnTo>
                      <a:lnTo>
                        <a:pt x="54" y="349"/>
                      </a:lnTo>
                      <a:lnTo>
                        <a:pt x="54" y="350"/>
                      </a:lnTo>
                      <a:lnTo>
                        <a:pt x="54" y="350"/>
                      </a:lnTo>
                      <a:lnTo>
                        <a:pt x="56" y="352"/>
                      </a:lnTo>
                      <a:lnTo>
                        <a:pt x="57" y="354"/>
                      </a:lnTo>
                      <a:lnTo>
                        <a:pt x="59" y="361"/>
                      </a:lnTo>
                      <a:lnTo>
                        <a:pt x="61" y="369"/>
                      </a:lnTo>
                      <a:lnTo>
                        <a:pt x="63" y="372"/>
                      </a:lnTo>
                      <a:lnTo>
                        <a:pt x="65" y="374"/>
                      </a:lnTo>
                      <a:lnTo>
                        <a:pt x="65" y="374"/>
                      </a:lnTo>
                      <a:lnTo>
                        <a:pt x="65" y="376"/>
                      </a:lnTo>
                      <a:lnTo>
                        <a:pt x="64" y="378"/>
                      </a:lnTo>
                      <a:lnTo>
                        <a:pt x="63" y="379"/>
                      </a:lnTo>
                      <a:lnTo>
                        <a:pt x="63" y="381"/>
                      </a:lnTo>
                      <a:lnTo>
                        <a:pt x="63" y="381"/>
                      </a:lnTo>
                      <a:lnTo>
                        <a:pt x="63" y="386"/>
                      </a:lnTo>
                      <a:lnTo>
                        <a:pt x="65" y="389"/>
                      </a:lnTo>
                      <a:lnTo>
                        <a:pt x="66" y="393"/>
                      </a:lnTo>
                      <a:lnTo>
                        <a:pt x="67" y="397"/>
                      </a:lnTo>
                      <a:lnTo>
                        <a:pt x="67" y="397"/>
                      </a:lnTo>
                      <a:lnTo>
                        <a:pt x="67" y="398"/>
                      </a:lnTo>
                      <a:lnTo>
                        <a:pt x="66" y="399"/>
                      </a:lnTo>
                      <a:lnTo>
                        <a:pt x="65" y="401"/>
                      </a:lnTo>
                      <a:lnTo>
                        <a:pt x="65" y="401"/>
                      </a:lnTo>
                      <a:lnTo>
                        <a:pt x="67" y="408"/>
                      </a:lnTo>
                      <a:lnTo>
                        <a:pt x="67" y="413"/>
                      </a:lnTo>
                      <a:lnTo>
                        <a:pt x="67" y="419"/>
                      </a:lnTo>
                      <a:lnTo>
                        <a:pt x="67" y="419"/>
                      </a:lnTo>
                      <a:lnTo>
                        <a:pt x="69" y="421"/>
                      </a:lnTo>
                      <a:lnTo>
                        <a:pt x="71" y="423"/>
                      </a:lnTo>
                      <a:lnTo>
                        <a:pt x="71" y="423"/>
                      </a:lnTo>
                      <a:lnTo>
                        <a:pt x="71" y="425"/>
                      </a:lnTo>
                      <a:lnTo>
                        <a:pt x="71" y="428"/>
                      </a:lnTo>
                      <a:lnTo>
                        <a:pt x="71" y="428"/>
                      </a:lnTo>
                      <a:lnTo>
                        <a:pt x="74" y="428"/>
                      </a:lnTo>
                      <a:lnTo>
                        <a:pt x="74" y="428"/>
                      </a:lnTo>
                      <a:lnTo>
                        <a:pt x="77" y="433"/>
                      </a:lnTo>
                      <a:lnTo>
                        <a:pt x="81" y="437"/>
                      </a:lnTo>
                      <a:lnTo>
                        <a:pt x="81" y="437"/>
                      </a:lnTo>
                      <a:lnTo>
                        <a:pt x="81" y="445"/>
                      </a:lnTo>
                      <a:lnTo>
                        <a:pt x="81" y="445"/>
                      </a:lnTo>
                      <a:lnTo>
                        <a:pt x="85" y="451"/>
                      </a:lnTo>
                      <a:lnTo>
                        <a:pt x="88" y="456"/>
                      </a:lnTo>
                      <a:lnTo>
                        <a:pt x="92" y="460"/>
                      </a:lnTo>
                      <a:lnTo>
                        <a:pt x="96" y="462"/>
                      </a:lnTo>
                      <a:lnTo>
                        <a:pt x="99" y="463"/>
                      </a:lnTo>
                      <a:lnTo>
                        <a:pt x="99" y="463"/>
                      </a:lnTo>
                      <a:lnTo>
                        <a:pt x="98" y="468"/>
                      </a:lnTo>
                      <a:lnTo>
                        <a:pt x="99" y="471"/>
                      </a:lnTo>
                      <a:lnTo>
                        <a:pt x="101" y="475"/>
                      </a:lnTo>
                      <a:lnTo>
                        <a:pt x="103" y="480"/>
                      </a:lnTo>
                      <a:lnTo>
                        <a:pt x="103" y="482"/>
                      </a:lnTo>
                      <a:lnTo>
                        <a:pt x="103" y="486"/>
                      </a:lnTo>
                      <a:lnTo>
                        <a:pt x="103" y="486"/>
                      </a:lnTo>
                      <a:lnTo>
                        <a:pt x="105" y="492"/>
                      </a:lnTo>
                      <a:lnTo>
                        <a:pt x="109" y="496"/>
                      </a:lnTo>
                      <a:lnTo>
                        <a:pt x="114" y="500"/>
                      </a:lnTo>
                      <a:lnTo>
                        <a:pt x="117" y="504"/>
                      </a:lnTo>
                      <a:lnTo>
                        <a:pt x="117" y="504"/>
                      </a:lnTo>
                      <a:lnTo>
                        <a:pt x="117" y="520"/>
                      </a:lnTo>
                      <a:lnTo>
                        <a:pt x="117" y="520"/>
                      </a:lnTo>
                      <a:lnTo>
                        <a:pt x="118" y="522"/>
                      </a:lnTo>
                      <a:lnTo>
                        <a:pt x="119" y="524"/>
                      </a:lnTo>
                      <a:lnTo>
                        <a:pt x="119" y="524"/>
                      </a:lnTo>
                      <a:lnTo>
                        <a:pt x="121" y="528"/>
                      </a:lnTo>
                      <a:lnTo>
                        <a:pt x="123" y="530"/>
                      </a:lnTo>
                      <a:lnTo>
                        <a:pt x="130" y="534"/>
                      </a:lnTo>
                      <a:lnTo>
                        <a:pt x="130" y="534"/>
                      </a:lnTo>
                      <a:lnTo>
                        <a:pt x="131" y="537"/>
                      </a:lnTo>
                      <a:lnTo>
                        <a:pt x="133" y="540"/>
                      </a:lnTo>
                      <a:lnTo>
                        <a:pt x="136" y="542"/>
                      </a:lnTo>
                      <a:lnTo>
                        <a:pt x="137" y="546"/>
                      </a:lnTo>
                      <a:lnTo>
                        <a:pt x="137" y="546"/>
                      </a:lnTo>
                      <a:lnTo>
                        <a:pt x="139" y="548"/>
                      </a:lnTo>
                      <a:lnTo>
                        <a:pt x="140" y="549"/>
                      </a:lnTo>
                      <a:lnTo>
                        <a:pt x="142" y="552"/>
                      </a:lnTo>
                      <a:lnTo>
                        <a:pt x="144" y="555"/>
                      </a:lnTo>
                      <a:lnTo>
                        <a:pt x="145" y="556"/>
                      </a:lnTo>
                      <a:lnTo>
                        <a:pt x="148" y="556"/>
                      </a:lnTo>
                      <a:lnTo>
                        <a:pt x="148" y="556"/>
                      </a:lnTo>
                      <a:lnTo>
                        <a:pt x="148" y="562"/>
                      </a:lnTo>
                      <a:lnTo>
                        <a:pt x="149" y="566"/>
                      </a:lnTo>
                      <a:lnTo>
                        <a:pt x="149" y="571"/>
                      </a:lnTo>
                      <a:lnTo>
                        <a:pt x="148" y="576"/>
                      </a:lnTo>
                      <a:lnTo>
                        <a:pt x="148" y="576"/>
                      </a:lnTo>
                      <a:lnTo>
                        <a:pt x="150" y="578"/>
                      </a:lnTo>
                      <a:lnTo>
                        <a:pt x="153" y="579"/>
                      </a:lnTo>
                      <a:lnTo>
                        <a:pt x="157" y="581"/>
                      </a:lnTo>
                      <a:lnTo>
                        <a:pt x="159" y="582"/>
                      </a:lnTo>
                      <a:lnTo>
                        <a:pt x="159" y="582"/>
                      </a:lnTo>
                      <a:lnTo>
                        <a:pt x="159" y="587"/>
                      </a:lnTo>
                      <a:lnTo>
                        <a:pt x="159" y="590"/>
                      </a:lnTo>
                      <a:lnTo>
                        <a:pt x="159" y="592"/>
                      </a:lnTo>
                      <a:lnTo>
                        <a:pt x="159" y="592"/>
                      </a:lnTo>
                      <a:lnTo>
                        <a:pt x="161" y="594"/>
                      </a:lnTo>
                      <a:lnTo>
                        <a:pt x="163" y="595"/>
                      </a:lnTo>
                      <a:lnTo>
                        <a:pt x="165" y="596"/>
                      </a:lnTo>
                      <a:lnTo>
                        <a:pt x="166" y="598"/>
                      </a:lnTo>
                      <a:lnTo>
                        <a:pt x="166" y="598"/>
                      </a:lnTo>
                      <a:lnTo>
                        <a:pt x="167" y="601"/>
                      </a:lnTo>
                      <a:lnTo>
                        <a:pt x="169" y="603"/>
                      </a:lnTo>
                      <a:lnTo>
                        <a:pt x="174" y="607"/>
                      </a:lnTo>
                      <a:lnTo>
                        <a:pt x="174" y="607"/>
                      </a:lnTo>
                      <a:lnTo>
                        <a:pt x="173" y="610"/>
                      </a:lnTo>
                      <a:lnTo>
                        <a:pt x="172" y="612"/>
                      </a:lnTo>
                      <a:lnTo>
                        <a:pt x="173" y="614"/>
                      </a:lnTo>
                      <a:lnTo>
                        <a:pt x="174" y="616"/>
                      </a:lnTo>
                      <a:lnTo>
                        <a:pt x="174" y="616"/>
                      </a:lnTo>
                      <a:lnTo>
                        <a:pt x="174" y="618"/>
                      </a:lnTo>
                      <a:lnTo>
                        <a:pt x="176" y="619"/>
                      </a:lnTo>
                      <a:lnTo>
                        <a:pt x="179" y="619"/>
                      </a:lnTo>
                      <a:lnTo>
                        <a:pt x="181" y="619"/>
                      </a:lnTo>
                      <a:lnTo>
                        <a:pt x="182" y="619"/>
                      </a:lnTo>
                      <a:lnTo>
                        <a:pt x="182" y="621"/>
                      </a:lnTo>
                      <a:lnTo>
                        <a:pt x="182" y="623"/>
                      </a:lnTo>
                      <a:lnTo>
                        <a:pt x="182" y="623"/>
                      </a:lnTo>
                      <a:lnTo>
                        <a:pt x="194" y="623"/>
                      </a:lnTo>
                      <a:lnTo>
                        <a:pt x="194" y="623"/>
                      </a:lnTo>
                      <a:lnTo>
                        <a:pt x="196" y="626"/>
                      </a:lnTo>
                      <a:lnTo>
                        <a:pt x="197" y="630"/>
                      </a:lnTo>
                      <a:lnTo>
                        <a:pt x="200" y="634"/>
                      </a:lnTo>
                      <a:lnTo>
                        <a:pt x="202" y="636"/>
                      </a:lnTo>
                      <a:lnTo>
                        <a:pt x="203" y="638"/>
                      </a:lnTo>
                      <a:lnTo>
                        <a:pt x="204" y="641"/>
                      </a:lnTo>
                      <a:lnTo>
                        <a:pt x="204" y="645"/>
                      </a:lnTo>
                      <a:lnTo>
                        <a:pt x="204" y="645"/>
                      </a:lnTo>
                      <a:lnTo>
                        <a:pt x="208" y="647"/>
                      </a:lnTo>
                      <a:lnTo>
                        <a:pt x="212" y="647"/>
                      </a:lnTo>
                      <a:lnTo>
                        <a:pt x="212" y="647"/>
                      </a:lnTo>
                      <a:lnTo>
                        <a:pt x="213" y="652"/>
                      </a:lnTo>
                      <a:lnTo>
                        <a:pt x="215" y="654"/>
                      </a:lnTo>
                      <a:lnTo>
                        <a:pt x="220" y="659"/>
                      </a:lnTo>
                      <a:lnTo>
                        <a:pt x="223" y="664"/>
                      </a:lnTo>
                      <a:lnTo>
                        <a:pt x="226" y="671"/>
                      </a:lnTo>
                      <a:lnTo>
                        <a:pt x="226" y="671"/>
                      </a:lnTo>
                      <a:lnTo>
                        <a:pt x="228" y="672"/>
                      </a:lnTo>
                      <a:lnTo>
                        <a:pt x="229" y="673"/>
                      </a:lnTo>
                      <a:lnTo>
                        <a:pt x="233" y="675"/>
                      </a:lnTo>
                      <a:lnTo>
                        <a:pt x="233" y="675"/>
                      </a:lnTo>
                      <a:lnTo>
                        <a:pt x="235" y="678"/>
                      </a:lnTo>
                      <a:lnTo>
                        <a:pt x="236" y="679"/>
                      </a:lnTo>
                      <a:lnTo>
                        <a:pt x="240" y="679"/>
                      </a:lnTo>
                      <a:lnTo>
                        <a:pt x="240" y="679"/>
                      </a:lnTo>
                      <a:lnTo>
                        <a:pt x="241" y="683"/>
                      </a:lnTo>
                      <a:lnTo>
                        <a:pt x="243" y="687"/>
                      </a:lnTo>
                      <a:lnTo>
                        <a:pt x="249" y="695"/>
                      </a:lnTo>
                      <a:lnTo>
                        <a:pt x="249" y="695"/>
                      </a:lnTo>
                      <a:lnTo>
                        <a:pt x="253" y="699"/>
                      </a:lnTo>
                      <a:lnTo>
                        <a:pt x="253" y="699"/>
                      </a:lnTo>
                      <a:lnTo>
                        <a:pt x="253" y="702"/>
                      </a:lnTo>
                      <a:lnTo>
                        <a:pt x="254" y="704"/>
                      </a:lnTo>
                      <a:lnTo>
                        <a:pt x="254" y="706"/>
                      </a:lnTo>
                      <a:lnTo>
                        <a:pt x="255" y="708"/>
                      </a:lnTo>
                      <a:lnTo>
                        <a:pt x="255" y="708"/>
                      </a:lnTo>
                      <a:lnTo>
                        <a:pt x="258" y="708"/>
                      </a:lnTo>
                      <a:lnTo>
                        <a:pt x="260" y="708"/>
                      </a:lnTo>
                      <a:lnTo>
                        <a:pt x="260" y="708"/>
                      </a:lnTo>
                      <a:lnTo>
                        <a:pt x="261" y="712"/>
                      </a:lnTo>
                      <a:lnTo>
                        <a:pt x="262" y="715"/>
                      </a:lnTo>
                      <a:lnTo>
                        <a:pt x="262" y="715"/>
                      </a:lnTo>
                      <a:lnTo>
                        <a:pt x="264" y="717"/>
                      </a:lnTo>
                      <a:lnTo>
                        <a:pt x="267" y="720"/>
                      </a:lnTo>
                      <a:lnTo>
                        <a:pt x="267" y="720"/>
                      </a:lnTo>
                      <a:lnTo>
                        <a:pt x="269" y="723"/>
                      </a:lnTo>
                      <a:lnTo>
                        <a:pt x="272" y="726"/>
                      </a:lnTo>
                      <a:lnTo>
                        <a:pt x="275" y="728"/>
                      </a:lnTo>
                      <a:lnTo>
                        <a:pt x="283" y="728"/>
                      </a:lnTo>
                      <a:lnTo>
                        <a:pt x="283" y="728"/>
                      </a:lnTo>
                      <a:lnTo>
                        <a:pt x="282" y="733"/>
                      </a:lnTo>
                      <a:lnTo>
                        <a:pt x="283" y="736"/>
                      </a:lnTo>
                      <a:lnTo>
                        <a:pt x="284" y="738"/>
                      </a:lnTo>
                      <a:lnTo>
                        <a:pt x="286" y="740"/>
                      </a:lnTo>
                      <a:lnTo>
                        <a:pt x="290" y="742"/>
                      </a:lnTo>
                      <a:lnTo>
                        <a:pt x="292" y="744"/>
                      </a:lnTo>
                      <a:lnTo>
                        <a:pt x="293" y="746"/>
                      </a:lnTo>
                      <a:lnTo>
                        <a:pt x="293" y="746"/>
                      </a:lnTo>
                      <a:lnTo>
                        <a:pt x="297" y="745"/>
                      </a:lnTo>
                      <a:lnTo>
                        <a:pt x="300" y="746"/>
                      </a:lnTo>
                      <a:lnTo>
                        <a:pt x="303" y="747"/>
                      </a:lnTo>
                      <a:lnTo>
                        <a:pt x="305" y="749"/>
                      </a:lnTo>
                      <a:lnTo>
                        <a:pt x="309" y="753"/>
                      </a:lnTo>
                      <a:lnTo>
                        <a:pt x="311" y="755"/>
                      </a:lnTo>
                      <a:lnTo>
                        <a:pt x="313" y="756"/>
                      </a:lnTo>
                      <a:lnTo>
                        <a:pt x="313" y="756"/>
                      </a:lnTo>
                      <a:lnTo>
                        <a:pt x="316" y="756"/>
                      </a:lnTo>
                      <a:lnTo>
                        <a:pt x="318" y="756"/>
                      </a:lnTo>
                      <a:lnTo>
                        <a:pt x="318" y="756"/>
                      </a:lnTo>
                      <a:lnTo>
                        <a:pt x="318" y="758"/>
                      </a:lnTo>
                      <a:lnTo>
                        <a:pt x="318" y="760"/>
                      </a:lnTo>
                      <a:lnTo>
                        <a:pt x="318" y="760"/>
                      </a:lnTo>
                      <a:lnTo>
                        <a:pt x="320" y="761"/>
                      </a:lnTo>
                      <a:lnTo>
                        <a:pt x="322" y="761"/>
                      </a:lnTo>
                      <a:lnTo>
                        <a:pt x="324" y="761"/>
                      </a:lnTo>
                      <a:lnTo>
                        <a:pt x="325" y="762"/>
                      </a:lnTo>
                      <a:lnTo>
                        <a:pt x="325" y="762"/>
                      </a:lnTo>
                      <a:lnTo>
                        <a:pt x="328" y="767"/>
                      </a:lnTo>
                      <a:lnTo>
                        <a:pt x="330" y="773"/>
                      </a:lnTo>
                      <a:lnTo>
                        <a:pt x="333" y="778"/>
                      </a:lnTo>
                      <a:lnTo>
                        <a:pt x="336" y="782"/>
                      </a:lnTo>
                      <a:lnTo>
                        <a:pt x="336" y="782"/>
                      </a:lnTo>
                      <a:lnTo>
                        <a:pt x="340" y="785"/>
                      </a:lnTo>
                      <a:lnTo>
                        <a:pt x="343" y="788"/>
                      </a:lnTo>
                      <a:lnTo>
                        <a:pt x="346" y="790"/>
                      </a:lnTo>
                      <a:lnTo>
                        <a:pt x="350" y="794"/>
                      </a:lnTo>
                      <a:lnTo>
                        <a:pt x="350" y="794"/>
                      </a:lnTo>
                      <a:lnTo>
                        <a:pt x="353" y="793"/>
                      </a:lnTo>
                      <a:lnTo>
                        <a:pt x="357" y="793"/>
                      </a:lnTo>
                      <a:lnTo>
                        <a:pt x="362" y="794"/>
                      </a:lnTo>
                      <a:lnTo>
                        <a:pt x="365" y="796"/>
                      </a:lnTo>
                      <a:lnTo>
                        <a:pt x="365" y="796"/>
                      </a:lnTo>
                      <a:lnTo>
                        <a:pt x="368" y="800"/>
                      </a:lnTo>
                      <a:lnTo>
                        <a:pt x="368" y="800"/>
                      </a:lnTo>
                      <a:lnTo>
                        <a:pt x="370" y="799"/>
                      </a:lnTo>
                      <a:lnTo>
                        <a:pt x="372" y="798"/>
                      </a:lnTo>
                      <a:lnTo>
                        <a:pt x="372" y="798"/>
                      </a:lnTo>
                      <a:lnTo>
                        <a:pt x="372" y="799"/>
                      </a:lnTo>
                      <a:lnTo>
                        <a:pt x="374" y="800"/>
                      </a:lnTo>
                      <a:lnTo>
                        <a:pt x="374" y="800"/>
                      </a:lnTo>
                      <a:lnTo>
                        <a:pt x="377" y="802"/>
                      </a:lnTo>
                      <a:lnTo>
                        <a:pt x="381" y="805"/>
                      </a:lnTo>
                      <a:lnTo>
                        <a:pt x="381" y="805"/>
                      </a:lnTo>
                      <a:lnTo>
                        <a:pt x="387" y="809"/>
                      </a:lnTo>
                      <a:lnTo>
                        <a:pt x="391" y="810"/>
                      </a:lnTo>
                      <a:lnTo>
                        <a:pt x="396" y="811"/>
                      </a:lnTo>
                      <a:lnTo>
                        <a:pt x="396" y="811"/>
                      </a:lnTo>
                      <a:lnTo>
                        <a:pt x="398" y="816"/>
                      </a:lnTo>
                      <a:lnTo>
                        <a:pt x="402" y="820"/>
                      </a:lnTo>
                      <a:lnTo>
                        <a:pt x="402" y="820"/>
                      </a:lnTo>
                      <a:lnTo>
                        <a:pt x="404" y="821"/>
                      </a:lnTo>
                      <a:lnTo>
                        <a:pt x="406" y="820"/>
                      </a:lnTo>
                      <a:lnTo>
                        <a:pt x="408" y="820"/>
                      </a:lnTo>
                      <a:lnTo>
                        <a:pt x="410" y="820"/>
                      </a:lnTo>
                      <a:lnTo>
                        <a:pt x="410" y="820"/>
                      </a:lnTo>
                      <a:lnTo>
                        <a:pt x="411" y="823"/>
                      </a:lnTo>
                      <a:lnTo>
                        <a:pt x="412" y="825"/>
                      </a:lnTo>
                      <a:lnTo>
                        <a:pt x="412" y="825"/>
                      </a:lnTo>
                      <a:lnTo>
                        <a:pt x="413" y="825"/>
                      </a:lnTo>
                      <a:lnTo>
                        <a:pt x="414" y="824"/>
                      </a:lnTo>
                      <a:lnTo>
                        <a:pt x="415" y="823"/>
                      </a:lnTo>
                      <a:lnTo>
                        <a:pt x="417" y="823"/>
                      </a:lnTo>
                      <a:lnTo>
                        <a:pt x="417" y="823"/>
                      </a:lnTo>
                      <a:lnTo>
                        <a:pt x="418" y="825"/>
                      </a:lnTo>
                      <a:lnTo>
                        <a:pt x="419" y="827"/>
                      </a:lnTo>
                      <a:lnTo>
                        <a:pt x="419" y="827"/>
                      </a:lnTo>
                      <a:lnTo>
                        <a:pt x="420" y="827"/>
                      </a:lnTo>
                      <a:lnTo>
                        <a:pt x="423" y="826"/>
                      </a:lnTo>
                      <a:lnTo>
                        <a:pt x="424" y="825"/>
                      </a:lnTo>
                      <a:lnTo>
                        <a:pt x="424" y="825"/>
                      </a:lnTo>
                      <a:lnTo>
                        <a:pt x="426" y="827"/>
                      </a:lnTo>
                      <a:lnTo>
                        <a:pt x="428" y="829"/>
                      </a:lnTo>
                      <a:lnTo>
                        <a:pt x="428" y="829"/>
                      </a:lnTo>
                      <a:lnTo>
                        <a:pt x="431" y="830"/>
                      </a:lnTo>
                      <a:lnTo>
                        <a:pt x="435" y="831"/>
                      </a:lnTo>
                      <a:lnTo>
                        <a:pt x="435" y="831"/>
                      </a:lnTo>
                      <a:lnTo>
                        <a:pt x="439" y="835"/>
                      </a:lnTo>
                      <a:lnTo>
                        <a:pt x="444" y="839"/>
                      </a:lnTo>
                      <a:lnTo>
                        <a:pt x="444" y="839"/>
                      </a:lnTo>
                      <a:lnTo>
                        <a:pt x="457" y="839"/>
                      </a:lnTo>
                      <a:lnTo>
                        <a:pt x="457" y="839"/>
                      </a:lnTo>
                      <a:lnTo>
                        <a:pt x="458" y="841"/>
                      </a:lnTo>
                      <a:lnTo>
                        <a:pt x="459" y="843"/>
                      </a:lnTo>
                      <a:lnTo>
                        <a:pt x="464" y="846"/>
                      </a:lnTo>
                      <a:lnTo>
                        <a:pt x="467" y="848"/>
                      </a:lnTo>
                      <a:lnTo>
                        <a:pt x="471" y="851"/>
                      </a:lnTo>
                      <a:lnTo>
                        <a:pt x="471" y="851"/>
                      </a:lnTo>
                      <a:lnTo>
                        <a:pt x="486" y="854"/>
                      </a:lnTo>
                      <a:lnTo>
                        <a:pt x="493" y="855"/>
                      </a:lnTo>
                      <a:lnTo>
                        <a:pt x="495" y="857"/>
                      </a:lnTo>
                      <a:lnTo>
                        <a:pt x="497" y="859"/>
                      </a:lnTo>
                      <a:lnTo>
                        <a:pt x="497" y="859"/>
                      </a:lnTo>
                      <a:lnTo>
                        <a:pt x="499" y="859"/>
                      </a:lnTo>
                      <a:lnTo>
                        <a:pt x="502" y="858"/>
                      </a:lnTo>
                      <a:lnTo>
                        <a:pt x="505" y="857"/>
                      </a:lnTo>
                      <a:lnTo>
                        <a:pt x="505" y="857"/>
                      </a:lnTo>
                      <a:lnTo>
                        <a:pt x="506" y="857"/>
                      </a:lnTo>
                      <a:lnTo>
                        <a:pt x="508" y="858"/>
                      </a:lnTo>
                      <a:lnTo>
                        <a:pt x="511" y="861"/>
                      </a:lnTo>
                      <a:lnTo>
                        <a:pt x="511" y="861"/>
                      </a:lnTo>
                      <a:lnTo>
                        <a:pt x="515" y="862"/>
                      </a:lnTo>
                      <a:lnTo>
                        <a:pt x="520" y="863"/>
                      </a:lnTo>
                      <a:lnTo>
                        <a:pt x="520" y="863"/>
                      </a:lnTo>
                      <a:lnTo>
                        <a:pt x="520" y="864"/>
                      </a:lnTo>
                      <a:lnTo>
                        <a:pt x="521" y="865"/>
                      </a:lnTo>
                      <a:lnTo>
                        <a:pt x="522" y="865"/>
                      </a:lnTo>
                      <a:lnTo>
                        <a:pt x="522" y="865"/>
                      </a:lnTo>
                      <a:lnTo>
                        <a:pt x="525" y="866"/>
                      </a:lnTo>
                      <a:lnTo>
                        <a:pt x="528" y="867"/>
                      </a:lnTo>
                      <a:lnTo>
                        <a:pt x="531" y="869"/>
                      </a:lnTo>
                      <a:lnTo>
                        <a:pt x="531" y="869"/>
                      </a:lnTo>
                      <a:lnTo>
                        <a:pt x="535" y="871"/>
                      </a:lnTo>
                      <a:lnTo>
                        <a:pt x="538" y="872"/>
                      </a:lnTo>
                      <a:lnTo>
                        <a:pt x="542" y="872"/>
                      </a:lnTo>
                      <a:lnTo>
                        <a:pt x="542" y="872"/>
                      </a:lnTo>
                      <a:lnTo>
                        <a:pt x="543" y="875"/>
                      </a:lnTo>
                      <a:lnTo>
                        <a:pt x="544" y="879"/>
                      </a:lnTo>
                      <a:lnTo>
                        <a:pt x="544" y="879"/>
                      </a:lnTo>
                      <a:lnTo>
                        <a:pt x="547" y="879"/>
                      </a:lnTo>
                      <a:lnTo>
                        <a:pt x="549" y="879"/>
                      </a:lnTo>
                      <a:lnTo>
                        <a:pt x="552" y="878"/>
                      </a:lnTo>
                      <a:lnTo>
                        <a:pt x="553" y="877"/>
                      </a:lnTo>
                      <a:lnTo>
                        <a:pt x="553" y="877"/>
                      </a:lnTo>
                      <a:lnTo>
                        <a:pt x="554" y="881"/>
                      </a:lnTo>
                      <a:lnTo>
                        <a:pt x="554" y="881"/>
                      </a:lnTo>
                      <a:lnTo>
                        <a:pt x="567" y="880"/>
                      </a:lnTo>
                      <a:lnTo>
                        <a:pt x="569" y="881"/>
                      </a:lnTo>
                      <a:lnTo>
                        <a:pt x="572" y="881"/>
                      </a:lnTo>
                      <a:lnTo>
                        <a:pt x="574" y="883"/>
                      </a:lnTo>
                      <a:lnTo>
                        <a:pt x="576" y="885"/>
                      </a:lnTo>
                      <a:lnTo>
                        <a:pt x="576" y="885"/>
                      </a:lnTo>
                      <a:lnTo>
                        <a:pt x="582" y="884"/>
                      </a:lnTo>
                      <a:lnTo>
                        <a:pt x="590" y="884"/>
                      </a:lnTo>
                      <a:lnTo>
                        <a:pt x="594" y="885"/>
                      </a:lnTo>
                      <a:lnTo>
                        <a:pt x="596" y="887"/>
                      </a:lnTo>
                      <a:lnTo>
                        <a:pt x="599" y="889"/>
                      </a:lnTo>
                      <a:lnTo>
                        <a:pt x="600" y="892"/>
                      </a:lnTo>
                      <a:lnTo>
                        <a:pt x="600" y="892"/>
                      </a:lnTo>
                      <a:lnTo>
                        <a:pt x="602" y="890"/>
                      </a:lnTo>
                      <a:lnTo>
                        <a:pt x="604" y="890"/>
                      </a:lnTo>
                      <a:lnTo>
                        <a:pt x="608" y="891"/>
                      </a:lnTo>
                      <a:lnTo>
                        <a:pt x="611" y="892"/>
                      </a:lnTo>
                      <a:lnTo>
                        <a:pt x="614" y="895"/>
                      </a:lnTo>
                      <a:lnTo>
                        <a:pt x="614" y="895"/>
                      </a:lnTo>
                      <a:lnTo>
                        <a:pt x="618" y="896"/>
                      </a:lnTo>
                      <a:lnTo>
                        <a:pt x="620" y="897"/>
                      </a:lnTo>
                      <a:lnTo>
                        <a:pt x="621" y="899"/>
                      </a:lnTo>
                      <a:lnTo>
                        <a:pt x="621" y="899"/>
                      </a:lnTo>
                      <a:lnTo>
                        <a:pt x="623" y="899"/>
                      </a:lnTo>
                      <a:lnTo>
                        <a:pt x="626" y="899"/>
                      </a:lnTo>
                      <a:lnTo>
                        <a:pt x="632" y="900"/>
                      </a:lnTo>
                      <a:lnTo>
                        <a:pt x="638" y="902"/>
                      </a:lnTo>
                      <a:lnTo>
                        <a:pt x="643" y="903"/>
                      </a:lnTo>
                      <a:lnTo>
                        <a:pt x="643" y="903"/>
                      </a:lnTo>
                      <a:lnTo>
                        <a:pt x="649" y="903"/>
                      </a:lnTo>
                      <a:lnTo>
                        <a:pt x="654" y="903"/>
                      </a:lnTo>
                      <a:lnTo>
                        <a:pt x="656" y="903"/>
                      </a:lnTo>
                      <a:lnTo>
                        <a:pt x="658" y="904"/>
                      </a:lnTo>
                      <a:lnTo>
                        <a:pt x="660" y="905"/>
                      </a:lnTo>
                      <a:lnTo>
                        <a:pt x="661" y="908"/>
                      </a:lnTo>
                      <a:lnTo>
                        <a:pt x="661" y="908"/>
                      </a:lnTo>
                      <a:lnTo>
                        <a:pt x="665" y="906"/>
                      </a:lnTo>
                      <a:lnTo>
                        <a:pt x="669" y="906"/>
                      </a:lnTo>
                      <a:lnTo>
                        <a:pt x="679" y="908"/>
                      </a:lnTo>
                      <a:lnTo>
                        <a:pt x="679" y="908"/>
                      </a:lnTo>
                      <a:lnTo>
                        <a:pt x="679" y="906"/>
                      </a:lnTo>
                      <a:lnTo>
                        <a:pt x="680" y="905"/>
                      </a:lnTo>
                      <a:lnTo>
                        <a:pt x="681" y="906"/>
                      </a:lnTo>
                      <a:lnTo>
                        <a:pt x="681" y="906"/>
                      </a:lnTo>
                      <a:lnTo>
                        <a:pt x="683" y="908"/>
                      </a:lnTo>
                      <a:lnTo>
                        <a:pt x="684" y="909"/>
                      </a:lnTo>
                      <a:lnTo>
                        <a:pt x="693" y="908"/>
                      </a:lnTo>
                      <a:lnTo>
                        <a:pt x="693" y="908"/>
                      </a:lnTo>
                      <a:lnTo>
                        <a:pt x="701" y="908"/>
                      </a:lnTo>
                      <a:lnTo>
                        <a:pt x="701" y="908"/>
                      </a:lnTo>
                      <a:lnTo>
                        <a:pt x="706" y="909"/>
                      </a:lnTo>
                      <a:lnTo>
                        <a:pt x="711" y="910"/>
                      </a:lnTo>
                      <a:lnTo>
                        <a:pt x="711" y="910"/>
                      </a:lnTo>
                      <a:lnTo>
                        <a:pt x="715" y="915"/>
                      </a:lnTo>
                      <a:lnTo>
                        <a:pt x="715" y="915"/>
                      </a:lnTo>
                      <a:lnTo>
                        <a:pt x="716" y="915"/>
                      </a:lnTo>
                      <a:lnTo>
                        <a:pt x="717" y="914"/>
                      </a:lnTo>
                      <a:lnTo>
                        <a:pt x="717" y="912"/>
                      </a:lnTo>
                      <a:lnTo>
                        <a:pt x="717" y="912"/>
                      </a:lnTo>
                      <a:lnTo>
                        <a:pt x="718" y="912"/>
                      </a:lnTo>
                      <a:lnTo>
                        <a:pt x="719" y="914"/>
                      </a:lnTo>
                      <a:lnTo>
                        <a:pt x="719" y="915"/>
                      </a:lnTo>
                      <a:lnTo>
                        <a:pt x="719" y="915"/>
                      </a:lnTo>
                      <a:lnTo>
                        <a:pt x="726" y="915"/>
                      </a:lnTo>
                      <a:lnTo>
                        <a:pt x="733" y="915"/>
                      </a:lnTo>
                      <a:lnTo>
                        <a:pt x="733" y="915"/>
                      </a:lnTo>
                      <a:lnTo>
                        <a:pt x="739" y="916"/>
                      </a:lnTo>
                      <a:lnTo>
                        <a:pt x="743" y="916"/>
                      </a:lnTo>
                      <a:lnTo>
                        <a:pt x="746" y="917"/>
                      </a:lnTo>
                      <a:lnTo>
                        <a:pt x="746" y="917"/>
                      </a:lnTo>
                      <a:lnTo>
                        <a:pt x="747" y="918"/>
                      </a:lnTo>
                      <a:lnTo>
                        <a:pt x="748" y="919"/>
                      </a:lnTo>
                      <a:lnTo>
                        <a:pt x="749" y="921"/>
                      </a:lnTo>
                      <a:lnTo>
                        <a:pt x="750" y="921"/>
                      </a:lnTo>
                      <a:lnTo>
                        <a:pt x="750" y="921"/>
                      </a:lnTo>
                      <a:lnTo>
                        <a:pt x="755" y="922"/>
                      </a:lnTo>
                      <a:lnTo>
                        <a:pt x="760" y="921"/>
                      </a:lnTo>
                      <a:lnTo>
                        <a:pt x="764" y="921"/>
                      </a:lnTo>
                      <a:lnTo>
                        <a:pt x="766" y="922"/>
                      </a:lnTo>
                      <a:lnTo>
                        <a:pt x="768" y="924"/>
                      </a:lnTo>
                      <a:lnTo>
                        <a:pt x="768" y="924"/>
                      </a:lnTo>
                      <a:lnTo>
                        <a:pt x="772" y="922"/>
                      </a:lnTo>
                      <a:lnTo>
                        <a:pt x="775" y="920"/>
                      </a:lnTo>
                      <a:lnTo>
                        <a:pt x="777" y="919"/>
                      </a:lnTo>
                      <a:lnTo>
                        <a:pt x="780" y="917"/>
                      </a:lnTo>
                      <a:lnTo>
                        <a:pt x="780" y="917"/>
                      </a:lnTo>
                      <a:lnTo>
                        <a:pt x="782" y="919"/>
                      </a:lnTo>
                      <a:lnTo>
                        <a:pt x="786" y="920"/>
                      </a:lnTo>
                      <a:lnTo>
                        <a:pt x="795" y="921"/>
                      </a:lnTo>
                      <a:lnTo>
                        <a:pt x="803" y="921"/>
                      </a:lnTo>
                      <a:lnTo>
                        <a:pt x="806" y="922"/>
                      </a:lnTo>
                      <a:lnTo>
                        <a:pt x="809" y="924"/>
                      </a:lnTo>
                      <a:lnTo>
                        <a:pt x="809" y="924"/>
                      </a:lnTo>
                      <a:lnTo>
                        <a:pt x="810" y="924"/>
                      </a:lnTo>
                      <a:lnTo>
                        <a:pt x="811" y="924"/>
                      </a:lnTo>
                      <a:lnTo>
                        <a:pt x="816" y="924"/>
                      </a:lnTo>
                      <a:lnTo>
                        <a:pt x="816" y="924"/>
                      </a:lnTo>
                      <a:lnTo>
                        <a:pt x="825" y="923"/>
                      </a:lnTo>
                      <a:lnTo>
                        <a:pt x="836" y="924"/>
                      </a:lnTo>
                      <a:lnTo>
                        <a:pt x="836" y="924"/>
                      </a:lnTo>
                      <a:lnTo>
                        <a:pt x="847" y="925"/>
                      </a:lnTo>
                      <a:lnTo>
                        <a:pt x="855" y="926"/>
                      </a:lnTo>
                      <a:lnTo>
                        <a:pt x="863" y="926"/>
                      </a:lnTo>
                      <a:lnTo>
                        <a:pt x="863" y="926"/>
                      </a:lnTo>
                      <a:lnTo>
                        <a:pt x="866" y="925"/>
                      </a:lnTo>
                      <a:lnTo>
                        <a:pt x="868" y="924"/>
                      </a:lnTo>
                      <a:lnTo>
                        <a:pt x="871" y="923"/>
                      </a:lnTo>
                      <a:lnTo>
                        <a:pt x="877" y="924"/>
                      </a:lnTo>
                      <a:lnTo>
                        <a:pt x="877" y="924"/>
                      </a:lnTo>
                      <a:lnTo>
                        <a:pt x="878" y="925"/>
                      </a:lnTo>
                      <a:lnTo>
                        <a:pt x="879" y="926"/>
                      </a:lnTo>
                      <a:lnTo>
                        <a:pt x="879" y="926"/>
                      </a:lnTo>
                      <a:lnTo>
                        <a:pt x="882" y="925"/>
                      </a:lnTo>
                      <a:lnTo>
                        <a:pt x="884" y="924"/>
                      </a:lnTo>
                      <a:lnTo>
                        <a:pt x="885" y="924"/>
                      </a:lnTo>
                      <a:lnTo>
                        <a:pt x="887" y="926"/>
                      </a:lnTo>
                      <a:lnTo>
                        <a:pt x="887" y="926"/>
                      </a:lnTo>
                      <a:lnTo>
                        <a:pt x="896" y="926"/>
                      </a:lnTo>
                      <a:lnTo>
                        <a:pt x="907" y="926"/>
                      </a:lnTo>
                      <a:lnTo>
                        <a:pt x="907" y="926"/>
                      </a:lnTo>
                      <a:lnTo>
                        <a:pt x="919" y="924"/>
                      </a:lnTo>
                      <a:lnTo>
                        <a:pt x="926" y="923"/>
                      </a:lnTo>
                      <a:lnTo>
                        <a:pt x="934" y="924"/>
                      </a:lnTo>
                      <a:lnTo>
                        <a:pt x="934" y="924"/>
                      </a:lnTo>
                      <a:lnTo>
                        <a:pt x="941" y="925"/>
                      </a:lnTo>
                      <a:lnTo>
                        <a:pt x="945" y="926"/>
                      </a:lnTo>
                      <a:lnTo>
                        <a:pt x="948" y="926"/>
                      </a:lnTo>
                      <a:lnTo>
                        <a:pt x="948" y="926"/>
                      </a:lnTo>
                      <a:lnTo>
                        <a:pt x="950" y="925"/>
                      </a:lnTo>
                      <a:lnTo>
                        <a:pt x="952" y="924"/>
                      </a:lnTo>
                      <a:lnTo>
                        <a:pt x="954" y="922"/>
                      </a:lnTo>
                      <a:lnTo>
                        <a:pt x="957" y="921"/>
                      </a:lnTo>
                      <a:lnTo>
                        <a:pt x="957" y="921"/>
                      </a:lnTo>
                      <a:lnTo>
                        <a:pt x="962" y="921"/>
                      </a:lnTo>
                      <a:lnTo>
                        <a:pt x="967" y="920"/>
                      </a:lnTo>
                      <a:lnTo>
                        <a:pt x="973" y="920"/>
                      </a:lnTo>
                      <a:lnTo>
                        <a:pt x="980" y="919"/>
                      </a:lnTo>
                      <a:lnTo>
                        <a:pt x="980" y="919"/>
                      </a:lnTo>
                      <a:lnTo>
                        <a:pt x="986" y="917"/>
                      </a:lnTo>
                      <a:lnTo>
                        <a:pt x="986" y="917"/>
                      </a:lnTo>
                      <a:lnTo>
                        <a:pt x="988" y="917"/>
                      </a:lnTo>
                      <a:lnTo>
                        <a:pt x="990" y="917"/>
                      </a:lnTo>
                      <a:lnTo>
                        <a:pt x="990" y="917"/>
                      </a:lnTo>
                      <a:lnTo>
                        <a:pt x="992" y="916"/>
                      </a:lnTo>
                      <a:lnTo>
                        <a:pt x="994" y="915"/>
                      </a:lnTo>
                      <a:lnTo>
                        <a:pt x="1000" y="915"/>
                      </a:lnTo>
                      <a:lnTo>
                        <a:pt x="1000" y="915"/>
                      </a:lnTo>
                      <a:lnTo>
                        <a:pt x="1012" y="912"/>
                      </a:lnTo>
                      <a:lnTo>
                        <a:pt x="1026" y="910"/>
                      </a:lnTo>
                      <a:lnTo>
                        <a:pt x="1026" y="910"/>
                      </a:lnTo>
                      <a:lnTo>
                        <a:pt x="1037" y="908"/>
                      </a:lnTo>
                      <a:lnTo>
                        <a:pt x="1037" y="908"/>
                      </a:lnTo>
                      <a:lnTo>
                        <a:pt x="1046" y="904"/>
                      </a:lnTo>
                      <a:lnTo>
                        <a:pt x="1049" y="902"/>
                      </a:lnTo>
                      <a:lnTo>
                        <a:pt x="1053" y="901"/>
                      </a:lnTo>
                      <a:lnTo>
                        <a:pt x="1053" y="901"/>
                      </a:lnTo>
                      <a:lnTo>
                        <a:pt x="1058" y="901"/>
                      </a:lnTo>
                      <a:lnTo>
                        <a:pt x="1064" y="900"/>
                      </a:lnTo>
                      <a:lnTo>
                        <a:pt x="1069" y="900"/>
                      </a:lnTo>
                      <a:lnTo>
                        <a:pt x="1073" y="899"/>
                      </a:lnTo>
                      <a:lnTo>
                        <a:pt x="1073" y="899"/>
                      </a:lnTo>
                      <a:lnTo>
                        <a:pt x="1075" y="899"/>
                      </a:lnTo>
                      <a:lnTo>
                        <a:pt x="1077" y="899"/>
                      </a:lnTo>
                      <a:lnTo>
                        <a:pt x="1077" y="899"/>
                      </a:lnTo>
                      <a:lnTo>
                        <a:pt x="1079" y="898"/>
                      </a:lnTo>
                      <a:lnTo>
                        <a:pt x="1082" y="898"/>
                      </a:lnTo>
                      <a:lnTo>
                        <a:pt x="1085" y="898"/>
                      </a:lnTo>
                      <a:lnTo>
                        <a:pt x="1089" y="897"/>
                      </a:lnTo>
                      <a:lnTo>
                        <a:pt x="1089" y="897"/>
                      </a:lnTo>
                      <a:lnTo>
                        <a:pt x="1096" y="892"/>
                      </a:lnTo>
                      <a:lnTo>
                        <a:pt x="1103" y="887"/>
                      </a:lnTo>
                      <a:lnTo>
                        <a:pt x="1103" y="887"/>
                      </a:lnTo>
                      <a:lnTo>
                        <a:pt x="1111" y="887"/>
                      </a:lnTo>
                      <a:lnTo>
                        <a:pt x="1117" y="885"/>
                      </a:lnTo>
                      <a:lnTo>
                        <a:pt x="1125" y="883"/>
                      </a:lnTo>
                      <a:lnTo>
                        <a:pt x="1132" y="881"/>
                      </a:lnTo>
                      <a:lnTo>
                        <a:pt x="1132" y="881"/>
                      </a:lnTo>
                      <a:lnTo>
                        <a:pt x="1133" y="881"/>
                      </a:lnTo>
                      <a:lnTo>
                        <a:pt x="1133" y="879"/>
                      </a:lnTo>
                      <a:lnTo>
                        <a:pt x="1133" y="878"/>
                      </a:lnTo>
                      <a:lnTo>
                        <a:pt x="1134" y="877"/>
                      </a:lnTo>
                      <a:lnTo>
                        <a:pt x="1134" y="877"/>
                      </a:lnTo>
                      <a:lnTo>
                        <a:pt x="1136" y="876"/>
                      </a:lnTo>
                      <a:lnTo>
                        <a:pt x="1139" y="876"/>
                      </a:lnTo>
                      <a:lnTo>
                        <a:pt x="1143" y="875"/>
                      </a:lnTo>
                      <a:lnTo>
                        <a:pt x="1143" y="874"/>
                      </a:lnTo>
                      <a:lnTo>
                        <a:pt x="1143" y="872"/>
                      </a:lnTo>
                      <a:lnTo>
                        <a:pt x="1143" y="872"/>
                      </a:lnTo>
                      <a:lnTo>
                        <a:pt x="1148" y="872"/>
                      </a:lnTo>
                      <a:lnTo>
                        <a:pt x="1152" y="870"/>
                      </a:lnTo>
                      <a:lnTo>
                        <a:pt x="1155" y="869"/>
                      </a:lnTo>
                      <a:lnTo>
                        <a:pt x="1160" y="869"/>
                      </a:lnTo>
                      <a:lnTo>
                        <a:pt x="1160" y="869"/>
                      </a:lnTo>
                      <a:lnTo>
                        <a:pt x="1165" y="867"/>
                      </a:lnTo>
                      <a:lnTo>
                        <a:pt x="1169" y="865"/>
                      </a:lnTo>
                      <a:lnTo>
                        <a:pt x="1172" y="863"/>
                      </a:lnTo>
                      <a:lnTo>
                        <a:pt x="1174" y="861"/>
                      </a:lnTo>
                      <a:lnTo>
                        <a:pt x="1174" y="859"/>
                      </a:lnTo>
                      <a:lnTo>
                        <a:pt x="1174" y="859"/>
                      </a:lnTo>
                      <a:lnTo>
                        <a:pt x="1177" y="859"/>
                      </a:lnTo>
                      <a:lnTo>
                        <a:pt x="1180" y="858"/>
                      </a:lnTo>
                      <a:lnTo>
                        <a:pt x="1182" y="857"/>
                      </a:lnTo>
                      <a:lnTo>
                        <a:pt x="1184" y="854"/>
                      </a:lnTo>
                      <a:lnTo>
                        <a:pt x="1184" y="854"/>
                      </a:lnTo>
                      <a:lnTo>
                        <a:pt x="1188" y="855"/>
                      </a:lnTo>
                      <a:lnTo>
                        <a:pt x="1191" y="854"/>
                      </a:lnTo>
                      <a:lnTo>
                        <a:pt x="1193" y="853"/>
                      </a:lnTo>
                      <a:lnTo>
                        <a:pt x="1196" y="851"/>
                      </a:lnTo>
                      <a:lnTo>
                        <a:pt x="1196" y="851"/>
                      </a:lnTo>
                      <a:lnTo>
                        <a:pt x="1199" y="851"/>
                      </a:lnTo>
                      <a:lnTo>
                        <a:pt x="1200" y="849"/>
                      </a:lnTo>
                      <a:lnTo>
                        <a:pt x="1204" y="845"/>
                      </a:lnTo>
                      <a:lnTo>
                        <a:pt x="1204" y="845"/>
                      </a:lnTo>
                      <a:lnTo>
                        <a:pt x="1208" y="843"/>
                      </a:lnTo>
                      <a:lnTo>
                        <a:pt x="1209" y="842"/>
                      </a:lnTo>
                      <a:lnTo>
                        <a:pt x="1210" y="841"/>
                      </a:lnTo>
                      <a:lnTo>
                        <a:pt x="1210" y="841"/>
                      </a:lnTo>
                      <a:lnTo>
                        <a:pt x="1215" y="841"/>
                      </a:lnTo>
                      <a:lnTo>
                        <a:pt x="1218" y="840"/>
                      </a:lnTo>
                      <a:lnTo>
                        <a:pt x="1226" y="839"/>
                      </a:lnTo>
                      <a:lnTo>
                        <a:pt x="1226" y="839"/>
                      </a:lnTo>
                      <a:lnTo>
                        <a:pt x="1228" y="838"/>
                      </a:lnTo>
                      <a:lnTo>
                        <a:pt x="1229" y="837"/>
                      </a:lnTo>
                      <a:lnTo>
                        <a:pt x="1230" y="834"/>
                      </a:lnTo>
                      <a:lnTo>
                        <a:pt x="1230" y="834"/>
                      </a:lnTo>
                      <a:lnTo>
                        <a:pt x="1234" y="833"/>
                      </a:lnTo>
                      <a:lnTo>
                        <a:pt x="1237" y="831"/>
                      </a:lnTo>
                      <a:lnTo>
                        <a:pt x="1237" y="831"/>
                      </a:lnTo>
                      <a:lnTo>
                        <a:pt x="1249" y="822"/>
                      </a:lnTo>
                      <a:lnTo>
                        <a:pt x="1255" y="818"/>
                      </a:lnTo>
                      <a:lnTo>
                        <a:pt x="1261" y="814"/>
                      </a:lnTo>
                      <a:lnTo>
                        <a:pt x="1261" y="814"/>
                      </a:lnTo>
                      <a:lnTo>
                        <a:pt x="1263" y="813"/>
                      </a:lnTo>
                      <a:lnTo>
                        <a:pt x="1264" y="810"/>
                      </a:lnTo>
                      <a:lnTo>
                        <a:pt x="1264" y="808"/>
                      </a:lnTo>
                      <a:lnTo>
                        <a:pt x="1267" y="807"/>
                      </a:lnTo>
                      <a:lnTo>
                        <a:pt x="1267" y="807"/>
                      </a:lnTo>
                      <a:lnTo>
                        <a:pt x="1269" y="807"/>
                      </a:lnTo>
                      <a:lnTo>
                        <a:pt x="1271" y="807"/>
                      </a:lnTo>
                      <a:lnTo>
                        <a:pt x="1271" y="807"/>
                      </a:lnTo>
                      <a:lnTo>
                        <a:pt x="1273" y="804"/>
                      </a:lnTo>
                      <a:lnTo>
                        <a:pt x="1275" y="802"/>
                      </a:lnTo>
                      <a:lnTo>
                        <a:pt x="1275" y="802"/>
                      </a:lnTo>
                      <a:lnTo>
                        <a:pt x="1279" y="801"/>
                      </a:lnTo>
                      <a:lnTo>
                        <a:pt x="1281" y="800"/>
                      </a:lnTo>
                      <a:lnTo>
                        <a:pt x="1281" y="798"/>
                      </a:lnTo>
                      <a:lnTo>
                        <a:pt x="1281" y="798"/>
                      </a:lnTo>
                      <a:lnTo>
                        <a:pt x="1282" y="797"/>
                      </a:lnTo>
                      <a:lnTo>
                        <a:pt x="1283" y="796"/>
                      </a:lnTo>
                      <a:lnTo>
                        <a:pt x="1287" y="796"/>
                      </a:lnTo>
                      <a:lnTo>
                        <a:pt x="1287" y="796"/>
                      </a:lnTo>
                      <a:lnTo>
                        <a:pt x="1290" y="794"/>
                      </a:lnTo>
                      <a:lnTo>
                        <a:pt x="1293" y="792"/>
                      </a:lnTo>
                      <a:lnTo>
                        <a:pt x="1293" y="792"/>
                      </a:lnTo>
                      <a:lnTo>
                        <a:pt x="1302" y="787"/>
                      </a:lnTo>
                      <a:lnTo>
                        <a:pt x="1302" y="787"/>
                      </a:lnTo>
                      <a:lnTo>
                        <a:pt x="1304" y="784"/>
                      </a:lnTo>
                      <a:lnTo>
                        <a:pt x="1307" y="781"/>
                      </a:lnTo>
                      <a:lnTo>
                        <a:pt x="1310" y="780"/>
                      </a:lnTo>
                      <a:lnTo>
                        <a:pt x="1311" y="779"/>
                      </a:lnTo>
                      <a:lnTo>
                        <a:pt x="1313" y="780"/>
                      </a:lnTo>
                      <a:lnTo>
                        <a:pt x="1313" y="780"/>
                      </a:lnTo>
                      <a:lnTo>
                        <a:pt x="1315" y="778"/>
                      </a:lnTo>
                      <a:lnTo>
                        <a:pt x="1315" y="775"/>
                      </a:lnTo>
                      <a:lnTo>
                        <a:pt x="1316" y="772"/>
                      </a:lnTo>
                      <a:lnTo>
                        <a:pt x="1318" y="768"/>
                      </a:lnTo>
                      <a:lnTo>
                        <a:pt x="1318" y="768"/>
                      </a:lnTo>
                      <a:lnTo>
                        <a:pt x="1324" y="766"/>
                      </a:lnTo>
                      <a:lnTo>
                        <a:pt x="1330" y="763"/>
                      </a:lnTo>
                      <a:lnTo>
                        <a:pt x="1334" y="758"/>
                      </a:lnTo>
                      <a:lnTo>
                        <a:pt x="1338" y="754"/>
                      </a:lnTo>
                      <a:lnTo>
                        <a:pt x="1338" y="754"/>
                      </a:lnTo>
                      <a:lnTo>
                        <a:pt x="1341" y="754"/>
                      </a:lnTo>
                      <a:lnTo>
                        <a:pt x="1343" y="753"/>
                      </a:lnTo>
                      <a:lnTo>
                        <a:pt x="1346" y="748"/>
                      </a:lnTo>
                      <a:lnTo>
                        <a:pt x="1346" y="748"/>
                      </a:lnTo>
                      <a:lnTo>
                        <a:pt x="1349" y="747"/>
                      </a:lnTo>
                      <a:lnTo>
                        <a:pt x="1352" y="746"/>
                      </a:lnTo>
                      <a:lnTo>
                        <a:pt x="1352" y="746"/>
                      </a:lnTo>
                      <a:lnTo>
                        <a:pt x="1357" y="740"/>
                      </a:lnTo>
                      <a:lnTo>
                        <a:pt x="1360" y="737"/>
                      </a:lnTo>
                      <a:lnTo>
                        <a:pt x="1364" y="735"/>
                      </a:lnTo>
                      <a:lnTo>
                        <a:pt x="1364" y="735"/>
                      </a:lnTo>
                      <a:lnTo>
                        <a:pt x="1366" y="734"/>
                      </a:lnTo>
                      <a:lnTo>
                        <a:pt x="1369" y="731"/>
                      </a:lnTo>
                      <a:lnTo>
                        <a:pt x="1372" y="726"/>
                      </a:lnTo>
                      <a:lnTo>
                        <a:pt x="1372" y="726"/>
                      </a:lnTo>
                      <a:lnTo>
                        <a:pt x="1376" y="723"/>
                      </a:lnTo>
                      <a:lnTo>
                        <a:pt x="1377" y="722"/>
                      </a:lnTo>
                      <a:lnTo>
                        <a:pt x="1378" y="720"/>
                      </a:lnTo>
                      <a:lnTo>
                        <a:pt x="1378" y="720"/>
                      </a:lnTo>
                      <a:lnTo>
                        <a:pt x="1382" y="720"/>
                      </a:lnTo>
                      <a:lnTo>
                        <a:pt x="1385" y="718"/>
                      </a:lnTo>
                      <a:lnTo>
                        <a:pt x="1386" y="717"/>
                      </a:lnTo>
                      <a:lnTo>
                        <a:pt x="1390" y="715"/>
                      </a:lnTo>
                      <a:lnTo>
                        <a:pt x="1390" y="715"/>
                      </a:lnTo>
                      <a:lnTo>
                        <a:pt x="1391" y="715"/>
                      </a:lnTo>
                      <a:lnTo>
                        <a:pt x="1392" y="715"/>
                      </a:lnTo>
                      <a:lnTo>
                        <a:pt x="1393" y="713"/>
                      </a:lnTo>
                      <a:lnTo>
                        <a:pt x="1394" y="709"/>
                      </a:lnTo>
                      <a:lnTo>
                        <a:pt x="1395" y="708"/>
                      </a:lnTo>
                      <a:lnTo>
                        <a:pt x="1396" y="708"/>
                      </a:lnTo>
                      <a:lnTo>
                        <a:pt x="1396" y="708"/>
                      </a:lnTo>
                      <a:lnTo>
                        <a:pt x="1398" y="707"/>
                      </a:lnTo>
                      <a:lnTo>
                        <a:pt x="1400" y="705"/>
                      </a:lnTo>
                      <a:lnTo>
                        <a:pt x="1402" y="703"/>
                      </a:lnTo>
                      <a:lnTo>
                        <a:pt x="1403" y="699"/>
                      </a:lnTo>
                      <a:lnTo>
                        <a:pt x="1403" y="699"/>
                      </a:lnTo>
                      <a:lnTo>
                        <a:pt x="1407" y="698"/>
                      </a:lnTo>
                      <a:lnTo>
                        <a:pt x="1412" y="696"/>
                      </a:lnTo>
                      <a:lnTo>
                        <a:pt x="1419" y="691"/>
                      </a:lnTo>
                      <a:lnTo>
                        <a:pt x="1419" y="691"/>
                      </a:lnTo>
                      <a:lnTo>
                        <a:pt x="1425" y="685"/>
                      </a:lnTo>
                      <a:lnTo>
                        <a:pt x="1428" y="681"/>
                      </a:lnTo>
                      <a:lnTo>
                        <a:pt x="1430" y="677"/>
                      </a:lnTo>
                      <a:lnTo>
                        <a:pt x="1430" y="677"/>
                      </a:lnTo>
                      <a:lnTo>
                        <a:pt x="1434" y="676"/>
                      </a:lnTo>
                      <a:lnTo>
                        <a:pt x="1438" y="675"/>
                      </a:lnTo>
                      <a:lnTo>
                        <a:pt x="1440" y="673"/>
                      </a:lnTo>
                      <a:lnTo>
                        <a:pt x="1443" y="670"/>
                      </a:lnTo>
                      <a:lnTo>
                        <a:pt x="1446" y="663"/>
                      </a:lnTo>
                      <a:lnTo>
                        <a:pt x="1449" y="657"/>
                      </a:lnTo>
                      <a:lnTo>
                        <a:pt x="1449" y="657"/>
                      </a:lnTo>
                      <a:lnTo>
                        <a:pt x="1454" y="655"/>
                      </a:lnTo>
                      <a:lnTo>
                        <a:pt x="1459" y="655"/>
                      </a:lnTo>
                      <a:lnTo>
                        <a:pt x="1459" y="655"/>
                      </a:lnTo>
                      <a:lnTo>
                        <a:pt x="1458" y="652"/>
                      </a:lnTo>
                      <a:lnTo>
                        <a:pt x="1459" y="650"/>
                      </a:lnTo>
                      <a:lnTo>
                        <a:pt x="1461" y="646"/>
                      </a:lnTo>
                      <a:lnTo>
                        <a:pt x="1464" y="644"/>
                      </a:lnTo>
                      <a:lnTo>
                        <a:pt x="1467" y="641"/>
                      </a:lnTo>
                      <a:lnTo>
                        <a:pt x="1467" y="641"/>
                      </a:lnTo>
                      <a:lnTo>
                        <a:pt x="1469" y="638"/>
                      </a:lnTo>
                      <a:lnTo>
                        <a:pt x="1471" y="636"/>
                      </a:lnTo>
                      <a:lnTo>
                        <a:pt x="1472" y="634"/>
                      </a:lnTo>
                      <a:lnTo>
                        <a:pt x="1473" y="634"/>
                      </a:lnTo>
                      <a:lnTo>
                        <a:pt x="1475" y="635"/>
                      </a:lnTo>
                      <a:lnTo>
                        <a:pt x="1475" y="635"/>
                      </a:lnTo>
                      <a:lnTo>
                        <a:pt x="1474" y="631"/>
                      </a:lnTo>
                      <a:lnTo>
                        <a:pt x="1476" y="627"/>
                      </a:lnTo>
                      <a:lnTo>
                        <a:pt x="1481" y="623"/>
                      </a:lnTo>
                      <a:lnTo>
                        <a:pt x="1481" y="623"/>
                      </a:lnTo>
                      <a:lnTo>
                        <a:pt x="1487" y="616"/>
                      </a:lnTo>
                      <a:lnTo>
                        <a:pt x="1490" y="613"/>
                      </a:lnTo>
                      <a:lnTo>
                        <a:pt x="1495" y="610"/>
                      </a:lnTo>
                      <a:lnTo>
                        <a:pt x="1495" y="610"/>
                      </a:lnTo>
                      <a:lnTo>
                        <a:pt x="1495" y="606"/>
                      </a:lnTo>
                      <a:lnTo>
                        <a:pt x="1495" y="605"/>
                      </a:lnTo>
                      <a:lnTo>
                        <a:pt x="1497" y="603"/>
                      </a:lnTo>
                      <a:lnTo>
                        <a:pt x="1499" y="601"/>
                      </a:lnTo>
                      <a:lnTo>
                        <a:pt x="1500" y="599"/>
                      </a:lnTo>
                      <a:lnTo>
                        <a:pt x="1499" y="596"/>
                      </a:lnTo>
                      <a:lnTo>
                        <a:pt x="1499" y="596"/>
                      </a:lnTo>
                      <a:lnTo>
                        <a:pt x="1504" y="594"/>
                      </a:lnTo>
                      <a:lnTo>
                        <a:pt x="1508" y="592"/>
                      </a:lnTo>
                      <a:lnTo>
                        <a:pt x="1508" y="592"/>
                      </a:lnTo>
                      <a:lnTo>
                        <a:pt x="1508" y="589"/>
                      </a:lnTo>
                      <a:lnTo>
                        <a:pt x="1509" y="585"/>
                      </a:lnTo>
                      <a:lnTo>
                        <a:pt x="1510" y="583"/>
                      </a:lnTo>
                      <a:lnTo>
                        <a:pt x="1510" y="580"/>
                      </a:lnTo>
                      <a:lnTo>
                        <a:pt x="1510" y="580"/>
                      </a:lnTo>
                      <a:lnTo>
                        <a:pt x="1513" y="579"/>
                      </a:lnTo>
                      <a:lnTo>
                        <a:pt x="1515" y="578"/>
                      </a:lnTo>
                      <a:lnTo>
                        <a:pt x="1516" y="576"/>
                      </a:lnTo>
                      <a:lnTo>
                        <a:pt x="1519" y="576"/>
                      </a:lnTo>
                      <a:lnTo>
                        <a:pt x="1519" y="576"/>
                      </a:lnTo>
                      <a:lnTo>
                        <a:pt x="1520" y="571"/>
                      </a:lnTo>
                      <a:lnTo>
                        <a:pt x="1522" y="567"/>
                      </a:lnTo>
                      <a:lnTo>
                        <a:pt x="1525" y="564"/>
                      </a:lnTo>
                      <a:lnTo>
                        <a:pt x="1528" y="562"/>
                      </a:lnTo>
                      <a:lnTo>
                        <a:pt x="1528" y="562"/>
                      </a:lnTo>
                      <a:lnTo>
                        <a:pt x="1527" y="557"/>
                      </a:lnTo>
                      <a:lnTo>
                        <a:pt x="1528" y="552"/>
                      </a:lnTo>
                      <a:lnTo>
                        <a:pt x="1528" y="552"/>
                      </a:lnTo>
                      <a:lnTo>
                        <a:pt x="1529" y="551"/>
                      </a:lnTo>
                      <a:lnTo>
                        <a:pt x="1530" y="550"/>
                      </a:lnTo>
                      <a:lnTo>
                        <a:pt x="1530" y="546"/>
                      </a:lnTo>
                      <a:lnTo>
                        <a:pt x="1530" y="546"/>
                      </a:lnTo>
                      <a:lnTo>
                        <a:pt x="1534" y="545"/>
                      </a:lnTo>
                      <a:lnTo>
                        <a:pt x="1535" y="543"/>
                      </a:lnTo>
                      <a:lnTo>
                        <a:pt x="1537" y="541"/>
                      </a:lnTo>
                      <a:lnTo>
                        <a:pt x="1540" y="540"/>
                      </a:lnTo>
                      <a:lnTo>
                        <a:pt x="1540" y="540"/>
                      </a:lnTo>
                      <a:lnTo>
                        <a:pt x="1540" y="536"/>
                      </a:lnTo>
                      <a:lnTo>
                        <a:pt x="1542" y="534"/>
                      </a:lnTo>
                      <a:lnTo>
                        <a:pt x="1546" y="529"/>
                      </a:lnTo>
                      <a:lnTo>
                        <a:pt x="1546" y="529"/>
                      </a:lnTo>
                      <a:lnTo>
                        <a:pt x="1548" y="523"/>
                      </a:lnTo>
                      <a:lnTo>
                        <a:pt x="1549" y="520"/>
                      </a:lnTo>
                      <a:lnTo>
                        <a:pt x="1551" y="520"/>
                      </a:lnTo>
                      <a:lnTo>
                        <a:pt x="1552" y="520"/>
                      </a:lnTo>
                      <a:lnTo>
                        <a:pt x="1552" y="520"/>
                      </a:lnTo>
                      <a:lnTo>
                        <a:pt x="1554" y="517"/>
                      </a:lnTo>
                      <a:lnTo>
                        <a:pt x="1555" y="515"/>
                      </a:lnTo>
                      <a:lnTo>
                        <a:pt x="1556" y="513"/>
                      </a:lnTo>
                      <a:lnTo>
                        <a:pt x="1556" y="509"/>
                      </a:lnTo>
                      <a:lnTo>
                        <a:pt x="1556" y="509"/>
                      </a:lnTo>
                      <a:lnTo>
                        <a:pt x="1561" y="505"/>
                      </a:lnTo>
                      <a:lnTo>
                        <a:pt x="1563" y="502"/>
                      </a:lnTo>
                      <a:lnTo>
                        <a:pt x="1564" y="500"/>
                      </a:lnTo>
                      <a:lnTo>
                        <a:pt x="1564" y="500"/>
                      </a:lnTo>
                      <a:lnTo>
                        <a:pt x="1564" y="497"/>
                      </a:lnTo>
                      <a:lnTo>
                        <a:pt x="1565" y="496"/>
                      </a:lnTo>
                      <a:lnTo>
                        <a:pt x="1566" y="496"/>
                      </a:lnTo>
                      <a:lnTo>
                        <a:pt x="1568" y="495"/>
                      </a:lnTo>
                      <a:lnTo>
                        <a:pt x="1568" y="495"/>
                      </a:lnTo>
                      <a:lnTo>
                        <a:pt x="1568" y="489"/>
                      </a:lnTo>
                      <a:lnTo>
                        <a:pt x="1569" y="484"/>
                      </a:lnTo>
                      <a:lnTo>
                        <a:pt x="1571" y="479"/>
                      </a:lnTo>
                      <a:lnTo>
                        <a:pt x="1571" y="473"/>
                      </a:lnTo>
                      <a:lnTo>
                        <a:pt x="1571" y="473"/>
                      </a:lnTo>
                      <a:lnTo>
                        <a:pt x="1574" y="471"/>
                      </a:lnTo>
                      <a:lnTo>
                        <a:pt x="1578" y="471"/>
                      </a:lnTo>
                      <a:lnTo>
                        <a:pt x="1578" y="471"/>
                      </a:lnTo>
                      <a:lnTo>
                        <a:pt x="1579" y="462"/>
                      </a:lnTo>
                      <a:lnTo>
                        <a:pt x="1581" y="456"/>
                      </a:lnTo>
                      <a:lnTo>
                        <a:pt x="1584" y="450"/>
                      </a:lnTo>
                      <a:lnTo>
                        <a:pt x="1587" y="444"/>
                      </a:lnTo>
                      <a:lnTo>
                        <a:pt x="1593" y="433"/>
                      </a:lnTo>
                      <a:lnTo>
                        <a:pt x="1597" y="427"/>
                      </a:lnTo>
                      <a:lnTo>
                        <a:pt x="1598" y="419"/>
                      </a:lnTo>
                      <a:lnTo>
                        <a:pt x="1598" y="419"/>
                      </a:lnTo>
                      <a:lnTo>
                        <a:pt x="1600" y="418"/>
                      </a:lnTo>
                      <a:lnTo>
                        <a:pt x="1602" y="417"/>
                      </a:lnTo>
                      <a:lnTo>
                        <a:pt x="1604" y="414"/>
                      </a:lnTo>
                      <a:lnTo>
                        <a:pt x="1606" y="410"/>
                      </a:lnTo>
                      <a:lnTo>
                        <a:pt x="1607" y="409"/>
                      </a:lnTo>
                      <a:lnTo>
                        <a:pt x="1609" y="408"/>
                      </a:lnTo>
                      <a:lnTo>
                        <a:pt x="1609" y="408"/>
                      </a:lnTo>
                      <a:lnTo>
                        <a:pt x="1609" y="394"/>
                      </a:lnTo>
                      <a:lnTo>
                        <a:pt x="1609" y="394"/>
                      </a:lnTo>
                      <a:lnTo>
                        <a:pt x="1612" y="392"/>
                      </a:lnTo>
                      <a:lnTo>
                        <a:pt x="1616" y="389"/>
                      </a:lnTo>
                      <a:lnTo>
                        <a:pt x="1619" y="386"/>
                      </a:lnTo>
                      <a:lnTo>
                        <a:pt x="1623" y="383"/>
                      </a:lnTo>
                      <a:lnTo>
                        <a:pt x="1623" y="383"/>
                      </a:lnTo>
                      <a:lnTo>
                        <a:pt x="1622" y="379"/>
                      </a:lnTo>
                      <a:lnTo>
                        <a:pt x="1622" y="376"/>
                      </a:lnTo>
                      <a:lnTo>
                        <a:pt x="1625" y="370"/>
                      </a:lnTo>
                      <a:lnTo>
                        <a:pt x="1626" y="367"/>
                      </a:lnTo>
                      <a:lnTo>
                        <a:pt x="1627" y="363"/>
                      </a:lnTo>
                      <a:lnTo>
                        <a:pt x="1626" y="361"/>
                      </a:lnTo>
                      <a:lnTo>
                        <a:pt x="1625" y="358"/>
                      </a:lnTo>
                      <a:lnTo>
                        <a:pt x="1625" y="358"/>
                      </a:lnTo>
                      <a:lnTo>
                        <a:pt x="1628" y="352"/>
                      </a:lnTo>
                      <a:lnTo>
                        <a:pt x="1630" y="349"/>
                      </a:lnTo>
                      <a:lnTo>
                        <a:pt x="1633" y="348"/>
                      </a:lnTo>
                      <a:lnTo>
                        <a:pt x="1633" y="348"/>
                      </a:lnTo>
                      <a:lnTo>
                        <a:pt x="1633" y="341"/>
                      </a:lnTo>
                      <a:lnTo>
                        <a:pt x="1636" y="336"/>
                      </a:lnTo>
                      <a:lnTo>
                        <a:pt x="1636" y="336"/>
                      </a:lnTo>
                      <a:lnTo>
                        <a:pt x="1637" y="334"/>
                      </a:lnTo>
                      <a:lnTo>
                        <a:pt x="1637" y="332"/>
                      </a:lnTo>
                      <a:lnTo>
                        <a:pt x="1637" y="329"/>
                      </a:lnTo>
                      <a:lnTo>
                        <a:pt x="1638" y="325"/>
                      </a:lnTo>
                      <a:lnTo>
                        <a:pt x="1638" y="325"/>
                      </a:lnTo>
                      <a:lnTo>
                        <a:pt x="1640" y="323"/>
                      </a:lnTo>
                      <a:lnTo>
                        <a:pt x="1642" y="322"/>
                      </a:lnTo>
                      <a:lnTo>
                        <a:pt x="1642" y="320"/>
                      </a:lnTo>
                      <a:lnTo>
                        <a:pt x="1641" y="316"/>
                      </a:lnTo>
                      <a:lnTo>
                        <a:pt x="1641" y="316"/>
                      </a:lnTo>
                      <a:lnTo>
                        <a:pt x="1642" y="315"/>
                      </a:lnTo>
                      <a:lnTo>
                        <a:pt x="1642" y="314"/>
                      </a:lnTo>
                      <a:lnTo>
                        <a:pt x="1642" y="313"/>
                      </a:lnTo>
                      <a:lnTo>
                        <a:pt x="1643" y="312"/>
                      </a:lnTo>
                      <a:lnTo>
                        <a:pt x="1643" y="312"/>
                      </a:lnTo>
                      <a:lnTo>
                        <a:pt x="1645" y="312"/>
                      </a:lnTo>
                      <a:lnTo>
                        <a:pt x="1647" y="312"/>
                      </a:lnTo>
                      <a:lnTo>
                        <a:pt x="1647" y="312"/>
                      </a:lnTo>
                      <a:lnTo>
                        <a:pt x="1647" y="311"/>
                      </a:lnTo>
                      <a:lnTo>
                        <a:pt x="1646" y="310"/>
                      </a:lnTo>
                      <a:lnTo>
                        <a:pt x="1645" y="308"/>
                      </a:lnTo>
                      <a:lnTo>
                        <a:pt x="1645" y="307"/>
                      </a:lnTo>
                      <a:lnTo>
                        <a:pt x="1645" y="307"/>
                      </a:lnTo>
                      <a:lnTo>
                        <a:pt x="1645" y="306"/>
                      </a:lnTo>
                      <a:lnTo>
                        <a:pt x="1646" y="306"/>
                      </a:lnTo>
                      <a:lnTo>
                        <a:pt x="1647" y="305"/>
                      </a:lnTo>
                      <a:lnTo>
                        <a:pt x="1647" y="305"/>
                      </a:lnTo>
                      <a:lnTo>
                        <a:pt x="1647" y="300"/>
                      </a:lnTo>
                      <a:lnTo>
                        <a:pt x="1647" y="296"/>
                      </a:lnTo>
                      <a:lnTo>
                        <a:pt x="1647" y="296"/>
                      </a:lnTo>
                      <a:lnTo>
                        <a:pt x="1649" y="287"/>
                      </a:lnTo>
                      <a:lnTo>
                        <a:pt x="1649" y="282"/>
                      </a:lnTo>
                      <a:lnTo>
                        <a:pt x="1648" y="280"/>
                      </a:lnTo>
                      <a:lnTo>
                        <a:pt x="1647" y="278"/>
                      </a:lnTo>
                      <a:lnTo>
                        <a:pt x="1647" y="278"/>
                      </a:lnTo>
                      <a:lnTo>
                        <a:pt x="1648" y="273"/>
                      </a:lnTo>
                      <a:lnTo>
                        <a:pt x="1650" y="269"/>
                      </a:lnTo>
                      <a:lnTo>
                        <a:pt x="1653" y="266"/>
                      </a:lnTo>
                      <a:lnTo>
                        <a:pt x="1657" y="262"/>
                      </a:lnTo>
                      <a:lnTo>
                        <a:pt x="1657" y="262"/>
                      </a:lnTo>
                      <a:lnTo>
                        <a:pt x="1657" y="249"/>
                      </a:lnTo>
                      <a:lnTo>
                        <a:pt x="1657" y="249"/>
                      </a:lnTo>
                      <a:lnTo>
                        <a:pt x="1661" y="246"/>
                      </a:lnTo>
                      <a:lnTo>
                        <a:pt x="1665" y="241"/>
                      </a:lnTo>
                      <a:lnTo>
                        <a:pt x="1665" y="241"/>
                      </a:lnTo>
                      <a:lnTo>
                        <a:pt x="1666" y="238"/>
                      </a:lnTo>
                      <a:lnTo>
                        <a:pt x="1665" y="236"/>
                      </a:lnTo>
                      <a:lnTo>
                        <a:pt x="1664" y="234"/>
                      </a:lnTo>
                      <a:lnTo>
                        <a:pt x="1663" y="233"/>
                      </a:lnTo>
                      <a:lnTo>
                        <a:pt x="1660" y="231"/>
                      </a:lnTo>
                      <a:lnTo>
                        <a:pt x="1659" y="229"/>
                      </a:lnTo>
                      <a:lnTo>
                        <a:pt x="1659" y="226"/>
                      </a:lnTo>
                      <a:lnTo>
                        <a:pt x="1659" y="226"/>
                      </a:lnTo>
                      <a:lnTo>
                        <a:pt x="1662" y="225"/>
                      </a:lnTo>
                      <a:lnTo>
                        <a:pt x="1665" y="221"/>
                      </a:lnTo>
                      <a:lnTo>
                        <a:pt x="1669" y="215"/>
                      </a:lnTo>
                      <a:lnTo>
                        <a:pt x="1669" y="215"/>
                      </a:lnTo>
                      <a:lnTo>
                        <a:pt x="1669" y="212"/>
                      </a:lnTo>
                      <a:lnTo>
                        <a:pt x="1668" y="211"/>
                      </a:lnTo>
                      <a:lnTo>
                        <a:pt x="1667" y="209"/>
                      </a:lnTo>
                      <a:lnTo>
                        <a:pt x="1667" y="206"/>
                      </a:lnTo>
                      <a:lnTo>
                        <a:pt x="1667" y="206"/>
                      </a:lnTo>
                      <a:lnTo>
                        <a:pt x="1668" y="204"/>
                      </a:lnTo>
                      <a:lnTo>
                        <a:pt x="1668" y="201"/>
                      </a:lnTo>
                      <a:lnTo>
                        <a:pt x="1668" y="198"/>
                      </a:lnTo>
                      <a:lnTo>
                        <a:pt x="1669" y="197"/>
                      </a:lnTo>
                      <a:lnTo>
                        <a:pt x="1669" y="197"/>
                      </a:lnTo>
                      <a:lnTo>
                        <a:pt x="1671" y="195"/>
                      </a:lnTo>
                      <a:lnTo>
                        <a:pt x="1671" y="194"/>
                      </a:lnTo>
                      <a:lnTo>
                        <a:pt x="1670" y="192"/>
                      </a:lnTo>
                      <a:lnTo>
                        <a:pt x="1669" y="190"/>
                      </a:lnTo>
                      <a:lnTo>
                        <a:pt x="1669" y="190"/>
                      </a:lnTo>
                      <a:lnTo>
                        <a:pt x="1672" y="185"/>
                      </a:lnTo>
                      <a:lnTo>
                        <a:pt x="1672" y="179"/>
                      </a:lnTo>
                      <a:lnTo>
                        <a:pt x="1671" y="178"/>
                      </a:lnTo>
                      <a:lnTo>
                        <a:pt x="1669" y="177"/>
                      </a:lnTo>
                      <a:lnTo>
                        <a:pt x="1669" y="177"/>
                      </a:lnTo>
                      <a:lnTo>
                        <a:pt x="1671" y="174"/>
                      </a:lnTo>
                      <a:lnTo>
                        <a:pt x="1673" y="173"/>
                      </a:lnTo>
                      <a:lnTo>
                        <a:pt x="1679" y="170"/>
                      </a:lnTo>
                      <a:lnTo>
                        <a:pt x="1679" y="170"/>
                      </a:lnTo>
                      <a:lnTo>
                        <a:pt x="1678" y="168"/>
                      </a:lnTo>
                      <a:lnTo>
                        <a:pt x="1678" y="166"/>
                      </a:lnTo>
                      <a:lnTo>
                        <a:pt x="1677" y="164"/>
                      </a:lnTo>
                      <a:lnTo>
                        <a:pt x="1677" y="162"/>
                      </a:lnTo>
                      <a:lnTo>
                        <a:pt x="1677" y="162"/>
                      </a:lnTo>
                      <a:lnTo>
                        <a:pt x="1677" y="158"/>
                      </a:lnTo>
                      <a:lnTo>
                        <a:pt x="1678" y="156"/>
                      </a:lnTo>
                      <a:lnTo>
                        <a:pt x="1679" y="155"/>
                      </a:lnTo>
                      <a:lnTo>
                        <a:pt x="1679" y="152"/>
                      </a:lnTo>
                      <a:lnTo>
                        <a:pt x="1679" y="152"/>
                      </a:lnTo>
                      <a:lnTo>
                        <a:pt x="1678" y="144"/>
                      </a:lnTo>
                      <a:lnTo>
                        <a:pt x="1675" y="139"/>
                      </a:lnTo>
                      <a:lnTo>
                        <a:pt x="1673" y="138"/>
                      </a:lnTo>
                      <a:lnTo>
                        <a:pt x="1671" y="138"/>
                      </a:lnTo>
                      <a:lnTo>
                        <a:pt x="1671" y="138"/>
                      </a:lnTo>
                      <a:lnTo>
                        <a:pt x="1674" y="129"/>
                      </a:lnTo>
                      <a:lnTo>
                        <a:pt x="1679" y="120"/>
                      </a:lnTo>
                      <a:lnTo>
                        <a:pt x="1679" y="120"/>
                      </a:lnTo>
                      <a:lnTo>
                        <a:pt x="1679" y="114"/>
                      </a:lnTo>
                      <a:lnTo>
                        <a:pt x="1679" y="108"/>
                      </a:lnTo>
                      <a:lnTo>
                        <a:pt x="1678" y="98"/>
                      </a:lnTo>
                      <a:lnTo>
                        <a:pt x="1677" y="93"/>
                      </a:lnTo>
                      <a:lnTo>
                        <a:pt x="1678" y="89"/>
                      </a:lnTo>
                      <a:lnTo>
                        <a:pt x="1679" y="86"/>
                      </a:lnTo>
                      <a:lnTo>
                        <a:pt x="1681" y="83"/>
                      </a:lnTo>
                      <a:lnTo>
                        <a:pt x="1681" y="83"/>
                      </a:lnTo>
                      <a:lnTo>
                        <a:pt x="1679" y="79"/>
                      </a:lnTo>
                      <a:lnTo>
                        <a:pt x="1677" y="76"/>
                      </a:lnTo>
                      <a:lnTo>
                        <a:pt x="1671" y="71"/>
                      </a:lnTo>
                      <a:lnTo>
                        <a:pt x="1671" y="71"/>
                      </a:lnTo>
                      <a:lnTo>
                        <a:pt x="1671" y="64"/>
                      </a:lnTo>
                      <a:lnTo>
                        <a:pt x="1672" y="56"/>
                      </a:lnTo>
                      <a:lnTo>
                        <a:pt x="1672" y="50"/>
                      </a:lnTo>
                      <a:lnTo>
                        <a:pt x="1671" y="45"/>
                      </a:lnTo>
                      <a:lnTo>
                        <a:pt x="1671" y="45"/>
                      </a:lnTo>
                      <a:lnTo>
                        <a:pt x="1673" y="44"/>
                      </a:lnTo>
                      <a:lnTo>
                        <a:pt x="1673" y="44"/>
                      </a:lnTo>
                      <a:lnTo>
                        <a:pt x="1671" y="43"/>
                      </a:lnTo>
                      <a:lnTo>
                        <a:pt x="1671" y="43"/>
                      </a:lnTo>
                      <a:lnTo>
                        <a:pt x="1672" y="41"/>
                      </a:lnTo>
                      <a:lnTo>
                        <a:pt x="1674" y="39"/>
                      </a:lnTo>
                      <a:lnTo>
                        <a:pt x="1675" y="38"/>
                      </a:lnTo>
                      <a:lnTo>
                        <a:pt x="1679" y="37"/>
                      </a:lnTo>
                      <a:lnTo>
                        <a:pt x="1679" y="37"/>
                      </a:lnTo>
                      <a:lnTo>
                        <a:pt x="1677" y="35"/>
                      </a:lnTo>
                      <a:lnTo>
                        <a:pt x="1674" y="33"/>
                      </a:lnTo>
                      <a:lnTo>
                        <a:pt x="1674" y="33"/>
                      </a:lnTo>
                      <a:lnTo>
                        <a:pt x="1673" y="30"/>
                      </a:lnTo>
                      <a:lnTo>
                        <a:pt x="1673" y="26"/>
                      </a:lnTo>
                      <a:lnTo>
                        <a:pt x="1672" y="22"/>
                      </a:lnTo>
                      <a:lnTo>
                        <a:pt x="1671" y="17"/>
                      </a:lnTo>
                      <a:lnTo>
                        <a:pt x="1671" y="17"/>
                      </a:lnTo>
                      <a:lnTo>
                        <a:pt x="1672" y="14"/>
                      </a:lnTo>
                      <a:lnTo>
                        <a:pt x="1673" y="12"/>
                      </a:lnTo>
                      <a:lnTo>
                        <a:pt x="1675" y="11"/>
                      </a:lnTo>
                      <a:lnTo>
                        <a:pt x="1679" y="11"/>
                      </a:lnTo>
                      <a:lnTo>
                        <a:pt x="1679" y="11"/>
                      </a:lnTo>
                      <a:lnTo>
                        <a:pt x="1678" y="9"/>
                      </a:lnTo>
                      <a:lnTo>
                        <a:pt x="1674" y="9"/>
                      </a:lnTo>
                      <a:lnTo>
                        <a:pt x="1672" y="8"/>
                      </a:lnTo>
                      <a:lnTo>
                        <a:pt x="1672" y="8"/>
                      </a:lnTo>
                      <a:lnTo>
                        <a:pt x="1671" y="7"/>
                      </a:lnTo>
                      <a:lnTo>
                        <a:pt x="1671" y="7"/>
                      </a:lnTo>
                      <a:lnTo>
                        <a:pt x="1670" y="5"/>
                      </a:lnTo>
                      <a:lnTo>
                        <a:pt x="1670" y="4"/>
                      </a:lnTo>
                      <a:lnTo>
                        <a:pt x="1671" y="0"/>
                      </a:lnTo>
                      <a:lnTo>
                        <a:pt x="1671" y="0"/>
                      </a:lnTo>
                      <a:lnTo>
                        <a:pt x="1674" y="0"/>
                      </a:lnTo>
                      <a:lnTo>
                        <a:pt x="1677" y="0"/>
                      </a:lnTo>
                      <a:lnTo>
                        <a:pt x="1680" y="3"/>
                      </a:lnTo>
                      <a:lnTo>
                        <a:pt x="1681" y="6"/>
                      </a:lnTo>
                      <a:lnTo>
                        <a:pt x="1683" y="9"/>
                      </a:lnTo>
                      <a:lnTo>
                        <a:pt x="1683" y="9"/>
                      </a:lnTo>
                      <a:lnTo>
                        <a:pt x="1688" y="9"/>
                      </a:lnTo>
                      <a:lnTo>
                        <a:pt x="1691" y="10"/>
                      </a:lnTo>
                      <a:lnTo>
                        <a:pt x="1699" y="13"/>
                      </a:lnTo>
                      <a:lnTo>
                        <a:pt x="1699" y="13"/>
                      </a:lnTo>
                      <a:lnTo>
                        <a:pt x="1699" y="15"/>
                      </a:lnTo>
                      <a:lnTo>
                        <a:pt x="1699" y="16"/>
                      </a:lnTo>
                      <a:lnTo>
                        <a:pt x="1696" y="17"/>
                      </a:lnTo>
                      <a:lnTo>
                        <a:pt x="1696" y="17"/>
                      </a:lnTo>
                      <a:lnTo>
                        <a:pt x="1698" y="18"/>
                      </a:lnTo>
                      <a:lnTo>
                        <a:pt x="1699" y="20"/>
                      </a:lnTo>
                      <a:lnTo>
                        <a:pt x="1701" y="20"/>
                      </a:lnTo>
                      <a:lnTo>
                        <a:pt x="1701" y="20"/>
                      </a:lnTo>
                      <a:lnTo>
                        <a:pt x="1700" y="24"/>
                      </a:lnTo>
                      <a:lnTo>
                        <a:pt x="1698" y="26"/>
                      </a:lnTo>
                      <a:lnTo>
                        <a:pt x="1698" y="28"/>
                      </a:lnTo>
                      <a:lnTo>
                        <a:pt x="1698" y="29"/>
                      </a:lnTo>
                      <a:lnTo>
                        <a:pt x="1699" y="30"/>
                      </a:lnTo>
                      <a:lnTo>
                        <a:pt x="1701" y="31"/>
                      </a:lnTo>
                      <a:lnTo>
                        <a:pt x="1701" y="31"/>
                      </a:lnTo>
                      <a:lnTo>
                        <a:pt x="1700" y="33"/>
                      </a:lnTo>
                      <a:lnTo>
                        <a:pt x="1698" y="34"/>
                      </a:lnTo>
                      <a:lnTo>
                        <a:pt x="1692" y="36"/>
                      </a:lnTo>
                      <a:lnTo>
                        <a:pt x="1687" y="37"/>
                      </a:lnTo>
                      <a:lnTo>
                        <a:pt x="1683" y="41"/>
                      </a:lnTo>
                      <a:lnTo>
                        <a:pt x="1683" y="41"/>
                      </a:lnTo>
                      <a:lnTo>
                        <a:pt x="1683" y="42"/>
                      </a:lnTo>
                      <a:lnTo>
                        <a:pt x="1684" y="43"/>
                      </a:lnTo>
                      <a:lnTo>
                        <a:pt x="1686" y="41"/>
                      </a:lnTo>
                      <a:lnTo>
                        <a:pt x="1688" y="39"/>
                      </a:lnTo>
                      <a:lnTo>
                        <a:pt x="1689" y="41"/>
                      </a:lnTo>
                      <a:lnTo>
                        <a:pt x="1690" y="43"/>
                      </a:lnTo>
                      <a:lnTo>
                        <a:pt x="1690" y="43"/>
                      </a:lnTo>
                      <a:lnTo>
                        <a:pt x="1691" y="43"/>
                      </a:lnTo>
                      <a:lnTo>
                        <a:pt x="1692" y="43"/>
                      </a:lnTo>
                      <a:lnTo>
                        <a:pt x="1693" y="46"/>
                      </a:lnTo>
                      <a:lnTo>
                        <a:pt x="1694" y="48"/>
                      </a:lnTo>
                      <a:lnTo>
                        <a:pt x="1695" y="49"/>
                      </a:lnTo>
                      <a:lnTo>
                        <a:pt x="1696" y="49"/>
                      </a:lnTo>
                      <a:lnTo>
                        <a:pt x="1696" y="49"/>
                      </a:lnTo>
                      <a:lnTo>
                        <a:pt x="1696" y="51"/>
                      </a:lnTo>
                      <a:lnTo>
                        <a:pt x="1695" y="52"/>
                      </a:lnTo>
                      <a:lnTo>
                        <a:pt x="1692" y="53"/>
                      </a:lnTo>
                      <a:lnTo>
                        <a:pt x="1692" y="53"/>
                      </a:lnTo>
                      <a:lnTo>
                        <a:pt x="1691" y="55"/>
                      </a:lnTo>
                      <a:lnTo>
                        <a:pt x="1692" y="57"/>
                      </a:lnTo>
                      <a:lnTo>
                        <a:pt x="1694" y="59"/>
                      </a:lnTo>
                      <a:lnTo>
                        <a:pt x="1696" y="61"/>
                      </a:lnTo>
                      <a:lnTo>
                        <a:pt x="1696" y="63"/>
                      </a:lnTo>
                      <a:lnTo>
                        <a:pt x="1696" y="65"/>
                      </a:lnTo>
                      <a:lnTo>
                        <a:pt x="1696" y="65"/>
                      </a:lnTo>
                      <a:lnTo>
                        <a:pt x="1694" y="65"/>
                      </a:lnTo>
                      <a:lnTo>
                        <a:pt x="1693" y="67"/>
                      </a:lnTo>
                      <a:lnTo>
                        <a:pt x="1692" y="70"/>
                      </a:lnTo>
                      <a:lnTo>
                        <a:pt x="1691" y="74"/>
                      </a:lnTo>
                      <a:lnTo>
                        <a:pt x="1691" y="76"/>
                      </a:lnTo>
                      <a:lnTo>
                        <a:pt x="1690" y="78"/>
                      </a:lnTo>
                      <a:lnTo>
                        <a:pt x="1690" y="78"/>
                      </a:lnTo>
                      <a:lnTo>
                        <a:pt x="1688" y="78"/>
                      </a:lnTo>
                      <a:lnTo>
                        <a:pt x="1687" y="79"/>
                      </a:lnTo>
                      <a:lnTo>
                        <a:pt x="1687" y="81"/>
                      </a:lnTo>
                      <a:lnTo>
                        <a:pt x="1687" y="81"/>
                      </a:lnTo>
                      <a:lnTo>
                        <a:pt x="1689" y="83"/>
                      </a:lnTo>
                      <a:lnTo>
                        <a:pt x="1690" y="84"/>
                      </a:lnTo>
                      <a:lnTo>
                        <a:pt x="1694" y="84"/>
                      </a:lnTo>
                      <a:lnTo>
                        <a:pt x="1698" y="84"/>
                      </a:lnTo>
                      <a:lnTo>
                        <a:pt x="1700" y="84"/>
                      </a:lnTo>
                      <a:lnTo>
                        <a:pt x="1701" y="85"/>
                      </a:lnTo>
                      <a:lnTo>
                        <a:pt x="1701" y="85"/>
                      </a:lnTo>
                      <a:lnTo>
                        <a:pt x="1702" y="89"/>
                      </a:lnTo>
                      <a:lnTo>
                        <a:pt x="1703" y="93"/>
                      </a:lnTo>
                      <a:lnTo>
                        <a:pt x="1702" y="101"/>
                      </a:lnTo>
                      <a:lnTo>
                        <a:pt x="1702" y="108"/>
                      </a:lnTo>
                      <a:lnTo>
                        <a:pt x="1703" y="111"/>
                      </a:lnTo>
                      <a:lnTo>
                        <a:pt x="1705" y="114"/>
                      </a:lnTo>
                      <a:lnTo>
                        <a:pt x="1705" y="114"/>
                      </a:lnTo>
                      <a:lnTo>
                        <a:pt x="1704" y="120"/>
                      </a:lnTo>
                      <a:lnTo>
                        <a:pt x="1702" y="126"/>
                      </a:lnTo>
                      <a:lnTo>
                        <a:pt x="1700" y="130"/>
                      </a:lnTo>
                      <a:lnTo>
                        <a:pt x="1696" y="134"/>
                      </a:lnTo>
                      <a:lnTo>
                        <a:pt x="1696" y="134"/>
                      </a:lnTo>
                      <a:lnTo>
                        <a:pt x="1698" y="136"/>
                      </a:lnTo>
                      <a:lnTo>
                        <a:pt x="1698" y="138"/>
                      </a:lnTo>
                      <a:lnTo>
                        <a:pt x="1698" y="142"/>
                      </a:lnTo>
                      <a:lnTo>
                        <a:pt x="1698" y="143"/>
                      </a:lnTo>
                      <a:lnTo>
                        <a:pt x="1699" y="143"/>
                      </a:lnTo>
                      <a:lnTo>
                        <a:pt x="1703" y="144"/>
                      </a:lnTo>
                      <a:lnTo>
                        <a:pt x="1703" y="144"/>
                      </a:lnTo>
                      <a:lnTo>
                        <a:pt x="1703" y="146"/>
                      </a:lnTo>
                      <a:lnTo>
                        <a:pt x="1702" y="147"/>
                      </a:lnTo>
                      <a:lnTo>
                        <a:pt x="1696" y="148"/>
                      </a:lnTo>
                      <a:lnTo>
                        <a:pt x="1696" y="148"/>
                      </a:lnTo>
                      <a:lnTo>
                        <a:pt x="1696" y="150"/>
                      </a:lnTo>
                      <a:lnTo>
                        <a:pt x="1698" y="151"/>
                      </a:lnTo>
                      <a:lnTo>
                        <a:pt x="1701" y="152"/>
                      </a:lnTo>
                      <a:lnTo>
                        <a:pt x="1704" y="152"/>
                      </a:lnTo>
                      <a:lnTo>
                        <a:pt x="1705" y="153"/>
                      </a:lnTo>
                      <a:lnTo>
                        <a:pt x="1705" y="154"/>
                      </a:lnTo>
                      <a:lnTo>
                        <a:pt x="1705" y="154"/>
                      </a:lnTo>
                      <a:lnTo>
                        <a:pt x="1706" y="158"/>
                      </a:lnTo>
                      <a:lnTo>
                        <a:pt x="1707" y="160"/>
                      </a:lnTo>
                      <a:lnTo>
                        <a:pt x="1706" y="162"/>
                      </a:lnTo>
                      <a:lnTo>
                        <a:pt x="1705" y="163"/>
                      </a:lnTo>
                      <a:lnTo>
                        <a:pt x="1701" y="164"/>
                      </a:lnTo>
                      <a:lnTo>
                        <a:pt x="1701" y="164"/>
                      </a:lnTo>
                      <a:lnTo>
                        <a:pt x="1701" y="166"/>
                      </a:lnTo>
                      <a:lnTo>
                        <a:pt x="1702" y="168"/>
                      </a:lnTo>
                      <a:lnTo>
                        <a:pt x="1704" y="170"/>
                      </a:lnTo>
                      <a:lnTo>
                        <a:pt x="1705" y="172"/>
                      </a:lnTo>
                      <a:lnTo>
                        <a:pt x="1705" y="172"/>
                      </a:lnTo>
                      <a:lnTo>
                        <a:pt x="1706" y="177"/>
                      </a:lnTo>
                      <a:lnTo>
                        <a:pt x="1706" y="181"/>
                      </a:lnTo>
                      <a:lnTo>
                        <a:pt x="1705" y="187"/>
                      </a:lnTo>
                      <a:lnTo>
                        <a:pt x="1705" y="193"/>
                      </a:lnTo>
                      <a:lnTo>
                        <a:pt x="1705" y="193"/>
                      </a:lnTo>
                      <a:lnTo>
                        <a:pt x="1702" y="195"/>
                      </a:lnTo>
                      <a:lnTo>
                        <a:pt x="1699" y="196"/>
                      </a:lnTo>
                      <a:lnTo>
                        <a:pt x="1694" y="198"/>
                      </a:lnTo>
                      <a:lnTo>
                        <a:pt x="1692" y="201"/>
                      </a:lnTo>
                      <a:lnTo>
                        <a:pt x="1692" y="201"/>
                      </a:lnTo>
                      <a:close/>
                      <a:moveTo>
                        <a:pt x="1239" y="861"/>
                      </a:moveTo>
                      <a:lnTo>
                        <a:pt x="1239" y="861"/>
                      </a:lnTo>
                      <a:lnTo>
                        <a:pt x="1236" y="859"/>
                      </a:lnTo>
                      <a:lnTo>
                        <a:pt x="1232" y="859"/>
                      </a:lnTo>
                      <a:lnTo>
                        <a:pt x="1229" y="861"/>
                      </a:lnTo>
                      <a:lnTo>
                        <a:pt x="1229" y="863"/>
                      </a:lnTo>
                      <a:lnTo>
                        <a:pt x="1228" y="865"/>
                      </a:lnTo>
                      <a:lnTo>
                        <a:pt x="1228" y="865"/>
                      </a:lnTo>
                      <a:lnTo>
                        <a:pt x="1232" y="865"/>
                      </a:lnTo>
                      <a:lnTo>
                        <a:pt x="1236" y="865"/>
                      </a:lnTo>
                      <a:lnTo>
                        <a:pt x="1238" y="864"/>
                      </a:lnTo>
                      <a:lnTo>
                        <a:pt x="1239" y="861"/>
                      </a:lnTo>
                      <a:lnTo>
                        <a:pt x="1239" y="861"/>
                      </a:lnTo>
                      <a:close/>
                      <a:moveTo>
                        <a:pt x="1683" y="20"/>
                      </a:moveTo>
                      <a:lnTo>
                        <a:pt x="1683" y="20"/>
                      </a:lnTo>
                      <a:lnTo>
                        <a:pt x="1683" y="22"/>
                      </a:lnTo>
                      <a:lnTo>
                        <a:pt x="1683" y="24"/>
                      </a:lnTo>
                      <a:lnTo>
                        <a:pt x="1685" y="27"/>
                      </a:lnTo>
                      <a:lnTo>
                        <a:pt x="1685" y="27"/>
                      </a:lnTo>
                      <a:lnTo>
                        <a:pt x="1687" y="27"/>
                      </a:lnTo>
                      <a:lnTo>
                        <a:pt x="1688" y="26"/>
                      </a:lnTo>
                      <a:lnTo>
                        <a:pt x="1689" y="24"/>
                      </a:lnTo>
                      <a:lnTo>
                        <a:pt x="1688" y="23"/>
                      </a:lnTo>
                      <a:lnTo>
                        <a:pt x="1688" y="21"/>
                      </a:lnTo>
                      <a:lnTo>
                        <a:pt x="1686" y="20"/>
                      </a:lnTo>
                      <a:lnTo>
                        <a:pt x="1685" y="18"/>
                      </a:lnTo>
                      <a:lnTo>
                        <a:pt x="1683" y="20"/>
                      </a:lnTo>
                      <a:lnTo>
                        <a:pt x="168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27" name="Freeform 30"/>
                <p:cNvSpPr>
                  <a:spLocks/>
                </p:cNvSpPr>
                <p:nvPr/>
              </p:nvSpPr>
              <p:spPr bwMode="auto">
                <a:xfrm>
                  <a:off x="2690813" y="1947863"/>
                  <a:ext cx="36512" cy="34925"/>
                </a:xfrm>
                <a:custGeom>
                  <a:avLst/>
                  <a:gdLst>
                    <a:gd name="T0" fmla="*/ 3 w 23"/>
                    <a:gd name="T1" fmla="*/ 22 h 22"/>
                    <a:gd name="T2" fmla="*/ 3 w 23"/>
                    <a:gd name="T3" fmla="*/ 22 h 22"/>
                    <a:gd name="T4" fmla="*/ 2 w 23"/>
                    <a:gd name="T5" fmla="*/ 21 h 22"/>
                    <a:gd name="T6" fmla="*/ 0 w 23"/>
                    <a:gd name="T7" fmla="*/ 20 h 22"/>
                    <a:gd name="T8" fmla="*/ 0 w 23"/>
                    <a:gd name="T9" fmla="*/ 15 h 22"/>
                    <a:gd name="T10" fmla="*/ 0 w 23"/>
                    <a:gd name="T11" fmla="*/ 10 h 22"/>
                    <a:gd name="T12" fmla="*/ 0 w 23"/>
                    <a:gd name="T13" fmla="*/ 4 h 22"/>
                    <a:gd name="T14" fmla="*/ 0 w 23"/>
                    <a:gd name="T15" fmla="*/ 4 h 22"/>
                    <a:gd name="T16" fmla="*/ 4 w 23"/>
                    <a:gd name="T17" fmla="*/ 4 h 22"/>
                    <a:gd name="T18" fmla="*/ 8 w 23"/>
                    <a:gd name="T19" fmla="*/ 4 h 22"/>
                    <a:gd name="T20" fmla="*/ 8 w 23"/>
                    <a:gd name="T21" fmla="*/ 4 h 22"/>
                    <a:gd name="T22" fmla="*/ 9 w 23"/>
                    <a:gd name="T23" fmla="*/ 2 h 22"/>
                    <a:gd name="T24" fmla="*/ 10 w 23"/>
                    <a:gd name="T25" fmla="*/ 0 h 22"/>
                    <a:gd name="T26" fmla="*/ 10 w 23"/>
                    <a:gd name="T27" fmla="*/ 0 h 22"/>
                    <a:gd name="T28" fmla="*/ 11 w 23"/>
                    <a:gd name="T29" fmla="*/ 1 h 22"/>
                    <a:gd name="T30" fmla="*/ 12 w 23"/>
                    <a:gd name="T31" fmla="*/ 3 h 22"/>
                    <a:gd name="T32" fmla="*/ 13 w 23"/>
                    <a:gd name="T33" fmla="*/ 5 h 22"/>
                    <a:gd name="T34" fmla="*/ 14 w 23"/>
                    <a:gd name="T35" fmla="*/ 7 h 22"/>
                    <a:gd name="T36" fmla="*/ 14 w 23"/>
                    <a:gd name="T37" fmla="*/ 7 h 22"/>
                    <a:gd name="T38" fmla="*/ 15 w 23"/>
                    <a:gd name="T39" fmla="*/ 8 h 22"/>
                    <a:gd name="T40" fmla="*/ 16 w 23"/>
                    <a:gd name="T41" fmla="*/ 7 h 22"/>
                    <a:gd name="T42" fmla="*/ 17 w 23"/>
                    <a:gd name="T43" fmla="*/ 4 h 22"/>
                    <a:gd name="T44" fmla="*/ 19 w 23"/>
                    <a:gd name="T45" fmla="*/ 3 h 22"/>
                    <a:gd name="T46" fmla="*/ 20 w 23"/>
                    <a:gd name="T47" fmla="*/ 2 h 22"/>
                    <a:gd name="T48" fmla="*/ 23 w 23"/>
                    <a:gd name="T49" fmla="*/ 2 h 22"/>
                    <a:gd name="T50" fmla="*/ 23 w 23"/>
                    <a:gd name="T51" fmla="*/ 2 h 22"/>
                    <a:gd name="T52" fmla="*/ 23 w 23"/>
                    <a:gd name="T53" fmla="*/ 5 h 22"/>
                    <a:gd name="T54" fmla="*/ 20 w 23"/>
                    <a:gd name="T55" fmla="*/ 8 h 22"/>
                    <a:gd name="T56" fmla="*/ 14 w 23"/>
                    <a:gd name="T57" fmla="*/ 10 h 22"/>
                    <a:gd name="T58" fmla="*/ 14 w 23"/>
                    <a:gd name="T59" fmla="*/ 10 h 22"/>
                    <a:gd name="T60" fmla="*/ 12 w 23"/>
                    <a:gd name="T61" fmla="*/ 11 h 22"/>
                    <a:gd name="T62" fmla="*/ 12 w 23"/>
                    <a:gd name="T63" fmla="*/ 13 h 22"/>
                    <a:gd name="T64" fmla="*/ 11 w 23"/>
                    <a:gd name="T65" fmla="*/ 15 h 22"/>
                    <a:gd name="T66" fmla="*/ 10 w 23"/>
                    <a:gd name="T67" fmla="*/ 16 h 22"/>
                    <a:gd name="T68" fmla="*/ 10 w 23"/>
                    <a:gd name="T69" fmla="*/ 16 h 22"/>
                    <a:gd name="T70" fmla="*/ 7 w 23"/>
                    <a:gd name="T71" fmla="*/ 16 h 22"/>
                    <a:gd name="T72" fmla="*/ 4 w 23"/>
                    <a:gd name="T73" fmla="*/ 17 h 22"/>
                    <a:gd name="T74" fmla="*/ 3 w 23"/>
                    <a:gd name="T75" fmla="*/ 17 h 22"/>
                    <a:gd name="T76" fmla="*/ 3 w 23"/>
                    <a:gd name="T77" fmla="*/ 18 h 22"/>
                    <a:gd name="T78" fmla="*/ 3 w 23"/>
                    <a:gd name="T79" fmla="*/ 22 h 22"/>
                    <a:gd name="T80" fmla="*/ 3 w 23"/>
                    <a:gd name="T8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 h="22">
                      <a:moveTo>
                        <a:pt x="3" y="22"/>
                      </a:moveTo>
                      <a:lnTo>
                        <a:pt x="3" y="22"/>
                      </a:lnTo>
                      <a:lnTo>
                        <a:pt x="2" y="21"/>
                      </a:lnTo>
                      <a:lnTo>
                        <a:pt x="0" y="20"/>
                      </a:lnTo>
                      <a:lnTo>
                        <a:pt x="0" y="15"/>
                      </a:lnTo>
                      <a:lnTo>
                        <a:pt x="0" y="10"/>
                      </a:lnTo>
                      <a:lnTo>
                        <a:pt x="0" y="4"/>
                      </a:lnTo>
                      <a:lnTo>
                        <a:pt x="0" y="4"/>
                      </a:lnTo>
                      <a:lnTo>
                        <a:pt x="4" y="4"/>
                      </a:lnTo>
                      <a:lnTo>
                        <a:pt x="8" y="4"/>
                      </a:lnTo>
                      <a:lnTo>
                        <a:pt x="8" y="4"/>
                      </a:lnTo>
                      <a:lnTo>
                        <a:pt x="9" y="2"/>
                      </a:lnTo>
                      <a:lnTo>
                        <a:pt x="10" y="0"/>
                      </a:lnTo>
                      <a:lnTo>
                        <a:pt x="10" y="0"/>
                      </a:lnTo>
                      <a:lnTo>
                        <a:pt x="11" y="1"/>
                      </a:lnTo>
                      <a:lnTo>
                        <a:pt x="12" y="3"/>
                      </a:lnTo>
                      <a:lnTo>
                        <a:pt x="13" y="5"/>
                      </a:lnTo>
                      <a:lnTo>
                        <a:pt x="14" y="7"/>
                      </a:lnTo>
                      <a:lnTo>
                        <a:pt x="14" y="7"/>
                      </a:lnTo>
                      <a:lnTo>
                        <a:pt x="15" y="8"/>
                      </a:lnTo>
                      <a:lnTo>
                        <a:pt x="16" y="7"/>
                      </a:lnTo>
                      <a:lnTo>
                        <a:pt x="17" y="4"/>
                      </a:lnTo>
                      <a:lnTo>
                        <a:pt x="19" y="3"/>
                      </a:lnTo>
                      <a:lnTo>
                        <a:pt x="20" y="2"/>
                      </a:lnTo>
                      <a:lnTo>
                        <a:pt x="23" y="2"/>
                      </a:lnTo>
                      <a:lnTo>
                        <a:pt x="23" y="2"/>
                      </a:lnTo>
                      <a:lnTo>
                        <a:pt x="23" y="5"/>
                      </a:lnTo>
                      <a:lnTo>
                        <a:pt x="20" y="8"/>
                      </a:lnTo>
                      <a:lnTo>
                        <a:pt x="14" y="10"/>
                      </a:lnTo>
                      <a:lnTo>
                        <a:pt x="14" y="10"/>
                      </a:lnTo>
                      <a:lnTo>
                        <a:pt x="12" y="11"/>
                      </a:lnTo>
                      <a:lnTo>
                        <a:pt x="12" y="13"/>
                      </a:lnTo>
                      <a:lnTo>
                        <a:pt x="11" y="15"/>
                      </a:lnTo>
                      <a:lnTo>
                        <a:pt x="10" y="16"/>
                      </a:lnTo>
                      <a:lnTo>
                        <a:pt x="10" y="16"/>
                      </a:lnTo>
                      <a:lnTo>
                        <a:pt x="7" y="16"/>
                      </a:lnTo>
                      <a:lnTo>
                        <a:pt x="4" y="17"/>
                      </a:lnTo>
                      <a:lnTo>
                        <a:pt x="3" y="17"/>
                      </a:lnTo>
                      <a:lnTo>
                        <a:pt x="3" y="18"/>
                      </a:lnTo>
                      <a:lnTo>
                        <a:pt x="3" y="22"/>
                      </a:lnTo>
                      <a:lnTo>
                        <a:pt x="3"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grpSp>
          <p:sp>
            <p:nvSpPr>
              <p:cNvPr id="31" name="矩形 30"/>
              <p:cNvSpPr/>
              <p:nvPr/>
            </p:nvSpPr>
            <p:spPr>
              <a:xfrm>
                <a:off x="1109812" y="1784535"/>
                <a:ext cx="1084188" cy="646331"/>
              </a:xfrm>
              <a:prstGeom prst="rect">
                <a:avLst/>
              </a:prstGeom>
            </p:spPr>
            <p:txBody>
              <a:bodyPr lIns="0" tIns="0" rIns="0" bIns="0"/>
              <a:lstStyle/>
              <a:p>
                <a:pPr algn="ctr" latinLnBrk="1">
                  <a:spcBef>
                    <a:spcPct val="20000"/>
                  </a:spcBef>
                  <a:buFont typeface="Arial" panose="020B0604020202020204" pitchFamily="34" charset="0"/>
                  <a:buNone/>
                </a:pPr>
                <a:r>
                  <a:rPr lang="en-US" altLang="zh-CN" sz="3600" b="1" dirty="0">
                    <a:ln w="19050">
                      <a:solidFill>
                        <a:schemeClr val="tx1"/>
                      </a:solidFill>
                    </a:ln>
                    <a:blipFill>
                      <a:blip r:embed="rId4"/>
                      <a:stretch>
                        <a:fillRect/>
                      </a:stretch>
                    </a:blipFill>
                    <a:latin typeface="Freehand521 BT" panose="03080802030307080304" pitchFamily="66" charset="0"/>
                    <a:ea typeface="맑은 고딕" panose="020B0503020000020004" pitchFamily="34" charset="-127"/>
                    <a:cs typeface="Tahoma" panose="020B0604030504040204" pitchFamily="34" charset="0"/>
                  </a:rPr>
                  <a:t>01</a:t>
                </a:r>
                <a:endParaRPr lang="zh-CN" altLang="en-US" sz="3600" b="1" dirty="0">
                  <a:ln w="19050">
                    <a:solidFill>
                      <a:schemeClr val="tx1"/>
                    </a:solidFill>
                  </a:ln>
                  <a:blipFill>
                    <a:blip r:embed="rId4"/>
                    <a:stretch>
                      <a:fillRect/>
                    </a:stretch>
                  </a:blipFill>
                  <a:latin typeface="Freehand521 BT" panose="03080802030307080304" pitchFamily="66" charset="0"/>
                  <a:ea typeface="맑은 고딕" panose="020B0503020000020004" pitchFamily="34" charset="-127"/>
                  <a:cs typeface="Tahoma" panose="020B0604030504040204" pitchFamily="34" charset="0"/>
                </a:endParaRPr>
              </a:p>
            </p:txBody>
          </p:sp>
        </p:grpSp>
      </p:grpSp>
      <p:grpSp>
        <p:nvGrpSpPr>
          <p:cNvPr id="34" name="组合 33"/>
          <p:cNvGrpSpPr/>
          <p:nvPr/>
        </p:nvGrpSpPr>
        <p:grpSpPr>
          <a:xfrm>
            <a:off x="1082757" y="4217150"/>
            <a:ext cx="4093516" cy="695140"/>
            <a:chOff x="1109812" y="1703511"/>
            <a:chExt cx="4701948" cy="798460"/>
          </a:xfrm>
        </p:grpSpPr>
        <p:sp>
          <p:nvSpPr>
            <p:cNvPr id="63" name="矩形 62"/>
            <p:cNvSpPr/>
            <p:nvPr/>
          </p:nvSpPr>
          <p:spPr>
            <a:xfrm>
              <a:off x="2181617" y="1786234"/>
              <a:ext cx="3630143" cy="649671"/>
            </a:xfrm>
            <a:prstGeom prst="rect">
              <a:avLst/>
            </a:prstGeom>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2800" b="0" i="0" dirty="0">
                  <a:solidFill>
                    <a:srgbClr val="333333"/>
                  </a:solidFill>
                  <a:effectLst/>
                  <a:latin typeface="Helvetica" panose="020B0604020202020204" pitchFamily="34" charset="0"/>
                </a:rPr>
                <a:t>数据库设计</a:t>
              </a:r>
              <a:endParaRPr kumimoji="0" lang="zh-CN" altLang="en-US" sz="2800" b="1" i="0" u="none" strike="noStrike" kern="1200" cap="none" spc="0" normalizeH="0" baseline="0" noProof="0" dirty="0">
                <a:ln>
                  <a:noFill/>
                </a:ln>
                <a:solidFill>
                  <a:schemeClr val="tx1">
                    <a:lumMod val="75000"/>
                    <a:lumOff val="25000"/>
                  </a:schemeClr>
                </a:solidFill>
                <a:effectLst/>
                <a:uLnTx/>
                <a:uFillTx/>
                <a:latin typeface="汉仪小麦体简" panose="00020600040101010101" pitchFamily="18" charset="-122"/>
                <a:ea typeface="汉仪小麦体简" panose="00020600040101010101" pitchFamily="18" charset="-122"/>
              </a:endParaRPr>
            </a:p>
          </p:txBody>
        </p:sp>
        <p:grpSp>
          <p:nvGrpSpPr>
            <p:cNvPr id="36" name="组合 35"/>
            <p:cNvGrpSpPr/>
            <p:nvPr/>
          </p:nvGrpSpPr>
          <p:grpSpPr>
            <a:xfrm>
              <a:off x="1109812" y="1703511"/>
              <a:ext cx="1084188" cy="798460"/>
              <a:chOff x="1109812" y="1703511"/>
              <a:chExt cx="1084188" cy="798460"/>
            </a:xfrm>
          </p:grpSpPr>
          <p:grpSp>
            <p:nvGrpSpPr>
              <p:cNvPr id="37" name="그룹 58"/>
              <p:cNvGrpSpPr/>
              <p:nvPr/>
            </p:nvGrpSpPr>
            <p:grpSpPr>
              <a:xfrm>
                <a:off x="1242786" y="1703511"/>
                <a:ext cx="789213" cy="798460"/>
                <a:chOff x="881063" y="1844675"/>
                <a:chExt cx="2709862" cy="2741613"/>
              </a:xfrm>
              <a:solidFill>
                <a:schemeClr val="tx1"/>
              </a:solidFill>
            </p:grpSpPr>
            <p:sp>
              <p:nvSpPr>
                <p:cNvPr id="39" name="Freeform 7"/>
                <p:cNvSpPr>
                  <a:spLocks/>
                </p:cNvSpPr>
                <p:nvPr/>
              </p:nvSpPr>
              <p:spPr bwMode="auto">
                <a:xfrm>
                  <a:off x="938213" y="2863850"/>
                  <a:ext cx="9525" cy="6350"/>
                </a:xfrm>
                <a:custGeom>
                  <a:avLst/>
                  <a:gdLst>
                    <a:gd name="T0" fmla="*/ 0 w 6"/>
                    <a:gd name="T1" fmla="*/ 4 h 4"/>
                    <a:gd name="T2" fmla="*/ 0 w 6"/>
                    <a:gd name="T3" fmla="*/ 4 h 4"/>
                    <a:gd name="T4" fmla="*/ 1 w 6"/>
                    <a:gd name="T5" fmla="*/ 2 h 4"/>
                    <a:gd name="T6" fmla="*/ 2 w 6"/>
                    <a:gd name="T7" fmla="*/ 1 h 4"/>
                    <a:gd name="T8" fmla="*/ 4 w 6"/>
                    <a:gd name="T9" fmla="*/ 0 h 4"/>
                    <a:gd name="T10" fmla="*/ 6 w 6"/>
                    <a:gd name="T11" fmla="*/ 0 h 4"/>
                    <a:gd name="T12" fmla="*/ 6 w 6"/>
                    <a:gd name="T13" fmla="*/ 0 h 4"/>
                    <a:gd name="T14" fmla="*/ 6 w 6"/>
                    <a:gd name="T15" fmla="*/ 2 h 4"/>
                    <a:gd name="T16" fmla="*/ 4 w 6"/>
                    <a:gd name="T17" fmla="*/ 3 h 4"/>
                    <a:gd name="T18" fmla="*/ 2 w 6"/>
                    <a:gd name="T19" fmla="*/ 4 h 4"/>
                    <a:gd name="T20" fmla="*/ 0 w 6"/>
                    <a:gd name="T21" fmla="*/ 4 h 4"/>
                    <a:gd name="T22" fmla="*/ 0 w 6"/>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0" y="4"/>
                      </a:moveTo>
                      <a:lnTo>
                        <a:pt x="0" y="4"/>
                      </a:lnTo>
                      <a:lnTo>
                        <a:pt x="1" y="2"/>
                      </a:lnTo>
                      <a:lnTo>
                        <a:pt x="2" y="1"/>
                      </a:lnTo>
                      <a:lnTo>
                        <a:pt x="4" y="0"/>
                      </a:lnTo>
                      <a:lnTo>
                        <a:pt x="6" y="0"/>
                      </a:lnTo>
                      <a:lnTo>
                        <a:pt x="6" y="0"/>
                      </a:lnTo>
                      <a:lnTo>
                        <a:pt x="6" y="2"/>
                      </a:lnTo>
                      <a:lnTo>
                        <a:pt x="4" y="3"/>
                      </a:lnTo>
                      <a:lnTo>
                        <a:pt x="2" y="4"/>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0" name="Freeform 8"/>
                <p:cNvSpPr>
                  <a:spLocks/>
                </p:cNvSpPr>
                <p:nvPr/>
              </p:nvSpPr>
              <p:spPr bwMode="auto">
                <a:xfrm>
                  <a:off x="938213" y="2824163"/>
                  <a:ext cx="20637" cy="33338"/>
                </a:xfrm>
                <a:custGeom>
                  <a:avLst/>
                  <a:gdLst>
                    <a:gd name="T0" fmla="*/ 0 w 13"/>
                    <a:gd name="T1" fmla="*/ 20 h 21"/>
                    <a:gd name="T2" fmla="*/ 0 w 13"/>
                    <a:gd name="T3" fmla="*/ 20 h 21"/>
                    <a:gd name="T4" fmla="*/ 1 w 13"/>
                    <a:gd name="T5" fmla="*/ 15 h 21"/>
                    <a:gd name="T6" fmla="*/ 1 w 13"/>
                    <a:gd name="T7" fmla="*/ 11 h 21"/>
                    <a:gd name="T8" fmla="*/ 1 w 13"/>
                    <a:gd name="T9" fmla="*/ 6 h 21"/>
                    <a:gd name="T10" fmla="*/ 2 w 13"/>
                    <a:gd name="T11" fmla="*/ 0 h 21"/>
                    <a:gd name="T12" fmla="*/ 2 w 13"/>
                    <a:gd name="T13" fmla="*/ 0 h 21"/>
                    <a:gd name="T14" fmla="*/ 7 w 13"/>
                    <a:gd name="T15" fmla="*/ 0 h 21"/>
                    <a:gd name="T16" fmla="*/ 10 w 13"/>
                    <a:gd name="T17" fmla="*/ 1 h 21"/>
                    <a:gd name="T18" fmla="*/ 12 w 13"/>
                    <a:gd name="T19" fmla="*/ 5 h 21"/>
                    <a:gd name="T20" fmla="*/ 13 w 13"/>
                    <a:gd name="T21" fmla="*/ 9 h 21"/>
                    <a:gd name="T22" fmla="*/ 13 w 13"/>
                    <a:gd name="T23" fmla="*/ 9 h 21"/>
                    <a:gd name="T24" fmla="*/ 9 w 13"/>
                    <a:gd name="T25" fmla="*/ 8 h 21"/>
                    <a:gd name="T26" fmla="*/ 7 w 13"/>
                    <a:gd name="T27" fmla="*/ 8 h 21"/>
                    <a:gd name="T28" fmla="*/ 7 w 13"/>
                    <a:gd name="T29" fmla="*/ 9 h 21"/>
                    <a:gd name="T30" fmla="*/ 7 w 13"/>
                    <a:gd name="T31" fmla="*/ 11 h 21"/>
                    <a:gd name="T32" fmla="*/ 9 w 13"/>
                    <a:gd name="T33" fmla="*/ 15 h 21"/>
                    <a:gd name="T34" fmla="*/ 11 w 13"/>
                    <a:gd name="T35" fmla="*/ 20 h 21"/>
                    <a:gd name="T36" fmla="*/ 11 w 13"/>
                    <a:gd name="T37" fmla="*/ 20 h 21"/>
                    <a:gd name="T38" fmla="*/ 8 w 13"/>
                    <a:gd name="T39" fmla="*/ 21 h 21"/>
                    <a:gd name="T40" fmla="*/ 6 w 13"/>
                    <a:gd name="T41" fmla="*/ 21 h 21"/>
                    <a:gd name="T42" fmla="*/ 3 w 13"/>
                    <a:gd name="T43" fmla="*/ 20 h 21"/>
                    <a:gd name="T44" fmla="*/ 0 w 13"/>
                    <a:gd name="T45" fmla="*/ 20 h 21"/>
                    <a:gd name="T46" fmla="*/ 0 w 13"/>
                    <a:gd name="T47" fmla="*/ 2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21">
                      <a:moveTo>
                        <a:pt x="0" y="20"/>
                      </a:moveTo>
                      <a:lnTo>
                        <a:pt x="0" y="20"/>
                      </a:lnTo>
                      <a:lnTo>
                        <a:pt x="1" y="15"/>
                      </a:lnTo>
                      <a:lnTo>
                        <a:pt x="1" y="11"/>
                      </a:lnTo>
                      <a:lnTo>
                        <a:pt x="1" y="6"/>
                      </a:lnTo>
                      <a:lnTo>
                        <a:pt x="2" y="0"/>
                      </a:lnTo>
                      <a:lnTo>
                        <a:pt x="2" y="0"/>
                      </a:lnTo>
                      <a:lnTo>
                        <a:pt x="7" y="0"/>
                      </a:lnTo>
                      <a:lnTo>
                        <a:pt x="10" y="1"/>
                      </a:lnTo>
                      <a:lnTo>
                        <a:pt x="12" y="5"/>
                      </a:lnTo>
                      <a:lnTo>
                        <a:pt x="13" y="9"/>
                      </a:lnTo>
                      <a:lnTo>
                        <a:pt x="13" y="9"/>
                      </a:lnTo>
                      <a:lnTo>
                        <a:pt x="9" y="8"/>
                      </a:lnTo>
                      <a:lnTo>
                        <a:pt x="7" y="8"/>
                      </a:lnTo>
                      <a:lnTo>
                        <a:pt x="7" y="9"/>
                      </a:lnTo>
                      <a:lnTo>
                        <a:pt x="7" y="11"/>
                      </a:lnTo>
                      <a:lnTo>
                        <a:pt x="9" y="15"/>
                      </a:lnTo>
                      <a:lnTo>
                        <a:pt x="11" y="20"/>
                      </a:lnTo>
                      <a:lnTo>
                        <a:pt x="11" y="20"/>
                      </a:lnTo>
                      <a:lnTo>
                        <a:pt x="8" y="21"/>
                      </a:lnTo>
                      <a:lnTo>
                        <a:pt x="6" y="21"/>
                      </a:lnTo>
                      <a:lnTo>
                        <a:pt x="3" y="20"/>
                      </a:lnTo>
                      <a:lnTo>
                        <a:pt x="0" y="20"/>
                      </a:lnTo>
                      <a:lnTo>
                        <a:pt x="0"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1" name="Freeform 9"/>
                <p:cNvSpPr>
                  <a:spLocks/>
                </p:cNvSpPr>
                <p:nvPr/>
              </p:nvSpPr>
              <p:spPr bwMode="auto">
                <a:xfrm>
                  <a:off x="947738" y="2797175"/>
                  <a:ext cx="19050" cy="19050"/>
                </a:xfrm>
                <a:custGeom>
                  <a:avLst/>
                  <a:gdLst>
                    <a:gd name="T0" fmla="*/ 0 w 12"/>
                    <a:gd name="T1" fmla="*/ 12 h 12"/>
                    <a:gd name="T2" fmla="*/ 0 w 12"/>
                    <a:gd name="T3" fmla="*/ 12 h 12"/>
                    <a:gd name="T4" fmla="*/ 1 w 12"/>
                    <a:gd name="T5" fmla="*/ 10 h 12"/>
                    <a:gd name="T6" fmla="*/ 1 w 12"/>
                    <a:gd name="T7" fmla="*/ 8 h 12"/>
                    <a:gd name="T8" fmla="*/ 1 w 12"/>
                    <a:gd name="T9" fmla="*/ 3 h 12"/>
                    <a:gd name="T10" fmla="*/ 2 w 12"/>
                    <a:gd name="T11" fmla="*/ 2 h 12"/>
                    <a:gd name="T12" fmla="*/ 3 w 12"/>
                    <a:gd name="T13" fmla="*/ 0 h 12"/>
                    <a:gd name="T14" fmla="*/ 5 w 12"/>
                    <a:gd name="T15" fmla="*/ 0 h 12"/>
                    <a:gd name="T16" fmla="*/ 10 w 12"/>
                    <a:gd name="T17" fmla="*/ 0 h 12"/>
                    <a:gd name="T18" fmla="*/ 10 w 12"/>
                    <a:gd name="T19" fmla="*/ 0 h 12"/>
                    <a:gd name="T20" fmla="*/ 10 w 12"/>
                    <a:gd name="T21" fmla="*/ 2 h 12"/>
                    <a:gd name="T22" fmla="*/ 12 w 12"/>
                    <a:gd name="T23" fmla="*/ 4 h 12"/>
                    <a:gd name="T24" fmla="*/ 12 w 12"/>
                    <a:gd name="T25" fmla="*/ 4 h 12"/>
                    <a:gd name="T26" fmla="*/ 11 w 12"/>
                    <a:gd name="T27" fmla="*/ 8 h 12"/>
                    <a:gd name="T28" fmla="*/ 8 w 12"/>
                    <a:gd name="T29" fmla="*/ 10 h 12"/>
                    <a:gd name="T30" fmla="*/ 5 w 12"/>
                    <a:gd name="T31" fmla="*/ 12 h 12"/>
                    <a:gd name="T32" fmla="*/ 0 w 12"/>
                    <a:gd name="T33" fmla="*/ 12 h 12"/>
                    <a:gd name="T34" fmla="*/ 0 w 12"/>
                    <a:gd name="T35"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12">
                      <a:moveTo>
                        <a:pt x="0" y="12"/>
                      </a:moveTo>
                      <a:lnTo>
                        <a:pt x="0" y="12"/>
                      </a:lnTo>
                      <a:lnTo>
                        <a:pt x="1" y="10"/>
                      </a:lnTo>
                      <a:lnTo>
                        <a:pt x="1" y="8"/>
                      </a:lnTo>
                      <a:lnTo>
                        <a:pt x="1" y="3"/>
                      </a:lnTo>
                      <a:lnTo>
                        <a:pt x="2" y="2"/>
                      </a:lnTo>
                      <a:lnTo>
                        <a:pt x="3" y="0"/>
                      </a:lnTo>
                      <a:lnTo>
                        <a:pt x="5" y="0"/>
                      </a:lnTo>
                      <a:lnTo>
                        <a:pt x="10" y="0"/>
                      </a:lnTo>
                      <a:lnTo>
                        <a:pt x="10" y="0"/>
                      </a:lnTo>
                      <a:lnTo>
                        <a:pt x="10" y="2"/>
                      </a:lnTo>
                      <a:lnTo>
                        <a:pt x="12" y="4"/>
                      </a:lnTo>
                      <a:lnTo>
                        <a:pt x="12" y="4"/>
                      </a:lnTo>
                      <a:lnTo>
                        <a:pt x="11" y="8"/>
                      </a:lnTo>
                      <a:lnTo>
                        <a:pt x="8" y="10"/>
                      </a:lnTo>
                      <a:lnTo>
                        <a:pt x="5" y="12"/>
                      </a:lnTo>
                      <a:lnTo>
                        <a:pt x="0" y="12"/>
                      </a:lnTo>
                      <a:lnTo>
                        <a:pt x="0"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2" name="Freeform 10"/>
                <p:cNvSpPr>
                  <a:spLocks/>
                </p:cNvSpPr>
                <p:nvPr/>
              </p:nvSpPr>
              <p:spPr bwMode="auto">
                <a:xfrm>
                  <a:off x="963613" y="2735263"/>
                  <a:ext cx="20637" cy="49213"/>
                </a:xfrm>
                <a:custGeom>
                  <a:avLst/>
                  <a:gdLst>
                    <a:gd name="T0" fmla="*/ 9 w 13"/>
                    <a:gd name="T1" fmla="*/ 31 h 31"/>
                    <a:gd name="T2" fmla="*/ 9 w 13"/>
                    <a:gd name="T3" fmla="*/ 31 h 31"/>
                    <a:gd name="T4" fmla="*/ 0 w 13"/>
                    <a:gd name="T5" fmla="*/ 31 h 31"/>
                    <a:gd name="T6" fmla="*/ 0 w 13"/>
                    <a:gd name="T7" fmla="*/ 31 h 31"/>
                    <a:gd name="T8" fmla="*/ 1 w 13"/>
                    <a:gd name="T9" fmla="*/ 30 h 31"/>
                    <a:gd name="T10" fmla="*/ 2 w 13"/>
                    <a:gd name="T11" fmla="*/ 29 h 31"/>
                    <a:gd name="T12" fmla="*/ 6 w 13"/>
                    <a:gd name="T13" fmla="*/ 29 h 31"/>
                    <a:gd name="T14" fmla="*/ 6 w 13"/>
                    <a:gd name="T15" fmla="*/ 29 h 31"/>
                    <a:gd name="T16" fmla="*/ 7 w 13"/>
                    <a:gd name="T17" fmla="*/ 27 h 31"/>
                    <a:gd name="T18" fmla="*/ 5 w 13"/>
                    <a:gd name="T19" fmla="*/ 26 h 31"/>
                    <a:gd name="T20" fmla="*/ 3 w 13"/>
                    <a:gd name="T21" fmla="*/ 25 h 31"/>
                    <a:gd name="T22" fmla="*/ 2 w 13"/>
                    <a:gd name="T23" fmla="*/ 25 h 31"/>
                    <a:gd name="T24" fmla="*/ 2 w 13"/>
                    <a:gd name="T25" fmla="*/ 25 h 31"/>
                    <a:gd name="T26" fmla="*/ 1 w 13"/>
                    <a:gd name="T27" fmla="*/ 20 h 31"/>
                    <a:gd name="T28" fmla="*/ 0 w 13"/>
                    <a:gd name="T29" fmla="*/ 13 h 31"/>
                    <a:gd name="T30" fmla="*/ 0 w 13"/>
                    <a:gd name="T31" fmla="*/ 13 h 31"/>
                    <a:gd name="T32" fmla="*/ 1 w 13"/>
                    <a:gd name="T33" fmla="*/ 10 h 31"/>
                    <a:gd name="T34" fmla="*/ 3 w 13"/>
                    <a:gd name="T35" fmla="*/ 7 h 31"/>
                    <a:gd name="T36" fmla="*/ 4 w 13"/>
                    <a:gd name="T37" fmla="*/ 5 h 31"/>
                    <a:gd name="T38" fmla="*/ 3 w 13"/>
                    <a:gd name="T39" fmla="*/ 4 h 31"/>
                    <a:gd name="T40" fmla="*/ 2 w 13"/>
                    <a:gd name="T41" fmla="*/ 2 h 31"/>
                    <a:gd name="T42" fmla="*/ 2 w 13"/>
                    <a:gd name="T43" fmla="*/ 2 h 31"/>
                    <a:gd name="T44" fmla="*/ 2 w 13"/>
                    <a:gd name="T45" fmla="*/ 1 h 31"/>
                    <a:gd name="T46" fmla="*/ 3 w 13"/>
                    <a:gd name="T47" fmla="*/ 0 h 31"/>
                    <a:gd name="T48" fmla="*/ 6 w 13"/>
                    <a:gd name="T49" fmla="*/ 0 h 31"/>
                    <a:gd name="T50" fmla="*/ 10 w 13"/>
                    <a:gd name="T51" fmla="*/ 0 h 31"/>
                    <a:gd name="T52" fmla="*/ 11 w 13"/>
                    <a:gd name="T53" fmla="*/ 1 h 31"/>
                    <a:gd name="T54" fmla="*/ 11 w 13"/>
                    <a:gd name="T55" fmla="*/ 2 h 31"/>
                    <a:gd name="T56" fmla="*/ 11 w 13"/>
                    <a:gd name="T57" fmla="*/ 2 h 31"/>
                    <a:gd name="T58" fmla="*/ 11 w 13"/>
                    <a:gd name="T59" fmla="*/ 5 h 31"/>
                    <a:gd name="T60" fmla="*/ 10 w 13"/>
                    <a:gd name="T61" fmla="*/ 6 h 31"/>
                    <a:gd name="T62" fmla="*/ 6 w 13"/>
                    <a:gd name="T63" fmla="*/ 7 h 31"/>
                    <a:gd name="T64" fmla="*/ 6 w 13"/>
                    <a:gd name="T65" fmla="*/ 7 h 31"/>
                    <a:gd name="T66" fmla="*/ 7 w 13"/>
                    <a:gd name="T67" fmla="*/ 8 h 31"/>
                    <a:gd name="T68" fmla="*/ 9 w 13"/>
                    <a:gd name="T69" fmla="*/ 8 h 31"/>
                    <a:gd name="T70" fmla="*/ 11 w 13"/>
                    <a:gd name="T71" fmla="*/ 8 h 31"/>
                    <a:gd name="T72" fmla="*/ 12 w 13"/>
                    <a:gd name="T73" fmla="*/ 8 h 31"/>
                    <a:gd name="T74" fmla="*/ 13 w 13"/>
                    <a:gd name="T75" fmla="*/ 9 h 31"/>
                    <a:gd name="T76" fmla="*/ 13 w 13"/>
                    <a:gd name="T77" fmla="*/ 11 h 31"/>
                    <a:gd name="T78" fmla="*/ 13 w 13"/>
                    <a:gd name="T79" fmla="*/ 15 h 31"/>
                    <a:gd name="T80" fmla="*/ 13 w 13"/>
                    <a:gd name="T81" fmla="*/ 15 h 31"/>
                    <a:gd name="T82" fmla="*/ 13 w 13"/>
                    <a:gd name="T83" fmla="*/ 17 h 31"/>
                    <a:gd name="T84" fmla="*/ 13 w 13"/>
                    <a:gd name="T85" fmla="*/ 20 h 31"/>
                    <a:gd name="T86" fmla="*/ 13 w 13"/>
                    <a:gd name="T87" fmla="*/ 20 h 31"/>
                    <a:gd name="T88" fmla="*/ 11 w 13"/>
                    <a:gd name="T89" fmla="*/ 21 h 31"/>
                    <a:gd name="T90" fmla="*/ 10 w 13"/>
                    <a:gd name="T91" fmla="*/ 22 h 31"/>
                    <a:gd name="T92" fmla="*/ 11 w 13"/>
                    <a:gd name="T93" fmla="*/ 23 h 31"/>
                    <a:gd name="T94" fmla="*/ 11 w 13"/>
                    <a:gd name="T95" fmla="*/ 23 h 31"/>
                    <a:gd name="T96" fmla="*/ 13 w 13"/>
                    <a:gd name="T97" fmla="*/ 23 h 31"/>
                    <a:gd name="T98" fmla="*/ 13 w 13"/>
                    <a:gd name="T99" fmla="*/ 23 h 31"/>
                    <a:gd name="T100" fmla="*/ 12 w 13"/>
                    <a:gd name="T101" fmla="*/ 26 h 31"/>
                    <a:gd name="T102" fmla="*/ 10 w 13"/>
                    <a:gd name="T103" fmla="*/ 28 h 31"/>
                    <a:gd name="T104" fmla="*/ 9 w 13"/>
                    <a:gd name="T105" fmla="*/ 29 h 31"/>
                    <a:gd name="T106" fmla="*/ 9 w 13"/>
                    <a:gd name="T107" fmla="*/ 31 h 31"/>
                    <a:gd name="T108" fmla="*/ 9 w 13"/>
                    <a:gd name="T10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 h="31">
                      <a:moveTo>
                        <a:pt x="9" y="31"/>
                      </a:moveTo>
                      <a:lnTo>
                        <a:pt x="9" y="31"/>
                      </a:lnTo>
                      <a:lnTo>
                        <a:pt x="0" y="31"/>
                      </a:lnTo>
                      <a:lnTo>
                        <a:pt x="0" y="31"/>
                      </a:lnTo>
                      <a:lnTo>
                        <a:pt x="1" y="30"/>
                      </a:lnTo>
                      <a:lnTo>
                        <a:pt x="2" y="29"/>
                      </a:lnTo>
                      <a:lnTo>
                        <a:pt x="6" y="29"/>
                      </a:lnTo>
                      <a:lnTo>
                        <a:pt x="6" y="29"/>
                      </a:lnTo>
                      <a:lnTo>
                        <a:pt x="7" y="27"/>
                      </a:lnTo>
                      <a:lnTo>
                        <a:pt x="5" y="26"/>
                      </a:lnTo>
                      <a:lnTo>
                        <a:pt x="3" y="25"/>
                      </a:lnTo>
                      <a:lnTo>
                        <a:pt x="2" y="25"/>
                      </a:lnTo>
                      <a:lnTo>
                        <a:pt x="2" y="25"/>
                      </a:lnTo>
                      <a:lnTo>
                        <a:pt x="1" y="20"/>
                      </a:lnTo>
                      <a:lnTo>
                        <a:pt x="0" y="13"/>
                      </a:lnTo>
                      <a:lnTo>
                        <a:pt x="0" y="13"/>
                      </a:lnTo>
                      <a:lnTo>
                        <a:pt x="1" y="10"/>
                      </a:lnTo>
                      <a:lnTo>
                        <a:pt x="3" y="7"/>
                      </a:lnTo>
                      <a:lnTo>
                        <a:pt x="4" y="5"/>
                      </a:lnTo>
                      <a:lnTo>
                        <a:pt x="3" y="4"/>
                      </a:lnTo>
                      <a:lnTo>
                        <a:pt x="2" y="2"/>
                      </a:lnTo>
                      <a:lnTo>
                        <a:pt x="2" y="2"/>
                      </a:lnTo>
                      <a:lnTo>
                        <a:pt x="2" y="1"/>
                      </a:lnTo>
                      <a:lnTo>
                        <a:pt x="3" y="0"/>
                      </a:lnTo>
                      <a:lnTo>
                        <a:pt x="6" y="0"/>
                      </a:lnTo>
                      <a:lnTo>
                        <a:pt x="10" y="0"/>
                      </a:lnTo>
                      <a:lnTo>
                        <a:pt x="11" y="1"/>
                      </a:lnTo>
                      <a:lnTo>
                        <a:pt x="11" y="2"/>
                      </a:lnTo>
                      <a:lnTo>
                        <a:pt x="11" y="2"/>
                      </a:lnTo>
                      <a:lnTo>
                        <a:pt x="11" y="5"/>
                      </a:lnTo>
                      <a:lnTo>
                        <a:pt x="10" y="6"/>
                      </a:lnTo>
                      <a:lnTo>
                        <a:pt x="6" y="7"/>
                      </a:lnTo>
                      <a:lnTo>
                        <a:pt x="6" y="7"/>
                      </a:lnTo>
                      <a:lnTo>
                        <a:pt x="7" y="8"/>
                      </a:lnTo>
                      <a:lnTo>
                        <a:pt x="9" y="8"/>
                      </a:lnTo>
                      <a:lnTo>
                        <a:pt x="11" y="8"/>
                      </a:lnTo>
                      <a:lnTo>
                        <a:pt x="12" y="8"/>
                      </a:lnTo>
                      <a:lnTo>
                        <a:pt x="13" y="9"/>
                      </a:lnTo>
                      <a:lnTo>
                        <a:pt x="13" y="11"/>
                      </a:lnTo>
                      <a:lnTo>
                        <a:pt x="13" y="15"/>
                      </a:lnTo>
                      <a:lnTo>
                        <a:pt x="13" y="15"/>
                      </a:lnTo>
                      <a:lnTo>
                        <a:pt x="13" y="17"/>
                      </a:lnTo>
                      <a:lnTo>
                        <a:pt x="13" y="20"/>
                      </a:lnTo>
                      <a:lnTo>
                        <a:pt x="13" y="20"/>
                      </a:lnTo>
                      <a:lnTo>
                        <a:pt x="11" y="21"/>
                      </a:lnTo>
                      <a:lnTo>
                        <a:pt x="10" y="22"/>
                      </a:lnTo>
                      <a:lnTo>
                        <a:pt x="11" y="23"/>
                      </a:lnTo>
                      <a:lnTo>
                        <a:pt x="11" y="23"/>
                      </a:lnTo>
                      <a:lnTo>
                        <a:pt x="13" y="23"/>
                      </a:lnTo>
                      <a:lnTo>
                        <a:pt x="13" y="23"/>
                      </a:lnTo>
                      <a:lnTo>
                        <a:pt x="12" y="26"/>
                      </a:lnTo>
                      <a:lnTo>
                        <a:pt x="10" y="28"/>
                      </a:lnTo>
                      <a:lnTo>
                        <a:pt x="9" y="29"/>
                      </a:lnTo>
                      <a:lnTo>
                        <a:pt x="9" y="31"/>
                      </a:lnTo>
                      <a:lnTo>
                        <a:pt x="9"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3" name="Freeform 11"/>
                <p:cNvSpPr>
                  <a:spLocks/>
                </p:cNvSpPr>
                <p:nvPr/>
              </p:nvSpPr>
              <p:spPr bwMode="auto">
                <a:xfrm>
                  <a:off x="990600" y="2693988"/>
                  <a:ext cx="12700" cy="9525"/>
                </a:xfrm>
                <a:custGeom>
                  <a:avLst/>
                  <a:gdLst>
                    <a:gd name="T0" fmla="*/ 0 w 8"/>
                    <a:gd name="T1" fmla="*/ 6 h 6"/>
                    <a:gd name="T2" fmla="*/ 0 w 8"/>
                    <a:gd name="T3" fmla="*/ 6 h 6"/>
                    <a:gd name="T4" fmla="*/ 0 w 8"/>
                    <a:gd name="T5" fmla="*/ 4 h 6"/>
                    <a:gd name="T6" fmla="*/ 0 w 8"/>
                    <a:gd name="T7" fmla="*/ 2 h 6"/>
                    <a:gd name="T8" fmla="*/ 2 w 8"/>
                    <a:gd name="T9" fmla="*/ 1 h 6"/>
                    <a:gd name="T10" fmla="*/ 4 w 8"/>
                    <a:gd name="T11" fmla="*/ 0 h 6"/>
                    <a:gd name="T12" fmla="*/ 6 w 8"/>
                    <a:gd name="T13" fmla="*/ 1 h 6"/>
                    <a:gd name="T14" fmla="*/ 7 w 8"/>
                    <a:gd name="T15" fmla="*/ 2 h 6"/>
                    <a:gd name="T16" fmla="*/ 8 w 8"/>
                    <a:gd name="T17" fmla="*/ 4 h 6"/>
                    <a:gd name="T18" fmla="*/ 7 w 8"/>
                    <a:gd name="T19" fmla="*/ 6 h 6"/>
                    <a:gd name="T20" fmla="*/ 7 w 8"/>
                    <a:gd name="T21" fmla="*/ 6 h 6"/>
                    <a:gd name="T22" fmla="*/ 0 w 8"/>
                    <a:gd name="T23" fmla="*/ 6 h 6"/>
                    <a:gd name="T24" fmla="*/ 0 w 8"/>
                    <a:gd name="T25"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6">
                      <a:moveTo>
                        <a:pt x="0" y="6"/>
                      </a:moveTo>
                      <a:lnTo>
                        <a:pt x="0" y="6"/>
                      </a:lnTo>
                      <a:lnTo>
                        <a:pt x="0" y="4"/>
                      </a:lnTo>
                      <a:lnTo>
                        <a:pt x="0" y="2"/>
                      </a:lnTo>
                      <a:lnTo>
                        <a:pt x="2" y="1"/>
                      </a:lnTo>
                      <a:lnTo>
                        <a:pt x="4" y="0"/>
                      </a:lnTo>
                      <a:lnTo>
                        <a:pt x="6" y="1"/>
                      </a:lnTo>
                      <a:lnTo>
                        <a:pt x="7" y="2"/>
                      </a:lnTo>
                      <a:lnTo>
                        <a:pt x="8" y="4"/>
                      </a:lnTo>
                      <a:lnTo>
                        <a:pt x="7" y="6"/>
                      </a:lnTo>
                      <a:lnTo>
                        <a:pt x="7"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4" name="Freeform 12"/>
                <p:cNvSpPr>
                  <a:spLocks/>
                </p:cNvSpPr>
                <p:nvPr/>
              </p:nvSpPr>
              <p:spPr bwMode="auto">
                <a:xfrm>
                  <a:off x="990600" y="2655888"/>
                  <a:ext cx="22225" cy="33338"/>
                </a:xfrm>
                <a:custGeom>
                  <a:avLst/>
                  <a:gdLst>
                    <a:gd name="T0" fmla="*/ 0 w 14"/>
                    <a:gd name="T1" fmla="*/ 21 h 21"/>
                    <a:gd name="T2" fmla="*/ 0 w 14"/>
                    <a:gd name="T3" fmla="*/ 21 h 21"/>
                    <a:gd name="T4" fmla="*/ 2 w 14"/>
                    <a:gd name="T5" fmla="*/ 18 h 21"/>
                    <a:gd name="T6" fmla="*/ 4 w 14"/>
                    <a:gd name="T7" fmla="*/ 17 h 21"/>
                    <a:gd name="T8" fmla="*/ 5 w 14"/>
                    <a:gd name="T9" fmla="*/ 16 h 21"/>
                    <a:gd name="T10" fmla="*/ 5 w 14"/>
                    <a:gd name="T11" fmla="*/ 16 h 21"/>
                    <a:gd name="T12" fmla="*/ 4 w 14"/>
                    <a:gd name="T13" fmla="*/ 12 h 21"/>
                    <a:gd name="T14" fmla="*/ 1 w 14"/>
                    <a:gd name="T15" fmla="*/ 9 h 21"/>
                    <a:gd name="T16" fmla="*/ 0 w 14"/>
                    <a:gd name="T17" fmla="*/ 6 h 21"/>
                    <a:gd name="T18" fmla="*/ 0 w 14"/>
                    <a:gd name="T19" fmla="*/ 4 h 21"/>
                    <a:gd name="T20" fmla="*/ 1 w 14"/>
                    <a:gd name="T21" fmla="*/ 2 h 21"/>
                    <a:gd name="T22" fmla="*/ 2 w 14"/>
                    <a:gd name="T23" fmla="*/ 0 h 21"/>
                    <a:gd name="T24" fmla="*/ 2 w 14"/>
                    <a:gd name="T25" fmla="*/ 0 h 21"/>
                    <a:gd name="T26" fmla="*/ 6 w 14"/>
                    <a:gd name="T27" fmla="*/ 0 h 21"/>
                    <a:gd name="T28" fmla="*/ 8 w 14"/>
                    <a:gd name="T29" fmla="*/ 0 h 21"/>
                    <a:gd name="T30" fmla="*/ 9 w 14"/>
                    <a:gd name="T31" fmla="*/ 1 h 21"/>
                    <a:gd name="T32" fmla="*/ 10 w 14"/>
                    <a:gd name="T33" fmla="*/ 2 h 21"/>
                    <a:gd name="T34" fmla="*/ 11 w 14"/>
                    <a:gd name="T35" fmla="*/ 5 h 21"/>
                    <a:gd name="T36" fmla="*/ 12 w 14"/>
                    <a:gd name="T37" fmla="*/ 6 h 21"/>
                    <a:gd name="T38" fmla="*/ 14 w 14"/>
                    <a:gd name="T39" fmla="*/ 8 h 21"/>
                    <a:gd name="T40" fmla="*/ 14 w 14"/>
                    <a:gd name="T41" fmla="*/ 8 h 21"/>
                    <a:gd name="T42" fmla="*/ 14 w 14"/>
                    <a:gd name="T43" fmla="*/ 10 h 21"/>
                    <a:gd name="T44" fmla="*/ 13 w 14"/>
                    <a:gd name="T45" fmla="*/ 11 h 21"/>
                    <a:gd name="T46" fmla="*/ 11 w 14"/>
                    <a:gd name="T47" fmla="*/ 14 h 21"/>
                    <a:gd name="T48" fmla="*/ 9 w 14"/>
                    <a:gd name="T49" fmla="*/ 16 h 21"/>
                    <a:gd name="T50" fmla="*/ 9 w 14"/>
                    <a:gd name="T51" fmla="*/ 18 h 21"/>
                    <a:gd name="T52" fmla="*/ 10 w 14"/>
                    <a:gd name="T53" fmla="*/ 21 h 21"/>
                    <a:gd name="T54" fmla="*/ 10 w 14"/>
                    <a:gd name="T55" fmla="*/ 21 h 21"/>
                    <a:gd name="T56" fmla="*/ 0 w 14"/>
                    <a:gd name="T57" fmla="*/ 21 h 21"/>
                    <a:gd name="T58" fmla="*/ 0 w 14"/>
                    <a:gd name="T5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21">
                      <a:moveTo>
                        <a:pt x="0" y="21"/>
                      </a:moveTo>
                      <a:lnTo>
                        <a:pt x="0" y="21"/>
                      </a:lnTo>
                      <a:lnTo>
                        <a:pt x="2" y="18"/>
                      </a:lnTo>
                      <a:lnTo>
                        <a:pt x="4" y="17"/>
                      </a:lnTo>
                      <a:lnTo>
                        <a:pt x="5" y="16"/>
                      </a:lnTo>
                      <a:lnTo>
                        <a:pt x="5" y="16"/>
                      </a:lnTo>
                      <a:lnTo>
                        <a:pt x="4" y="12"/>
                      </a:lnTo>
                      <a:lnTo>
                        <a:pt x="1" y="9"/>
                      </a:lnTo>
                      <a:lnTo>
                        <a:pt x="0" y="6"/>
                      </a:lnTo>
                      <a:lnTo>
                        <a:pt x="0" y="4"/>
                      </a:lnTo>
                      <a:lnTo>
                        <a:pt x="1" y="2"/>
                      </a:lnTo>
                      <a:lnTo>
                        <a:pt x="2" y="0"/>
                      </a:lnTo>
                      <a:lnTo>
                        <a:pt x="2" y="0"/>
                      </a:lnTo>
                      <a:lnTo>
                        <a:pt x="6" y="0"/>
                      </a:lnTo>
                      <a:lnTo>
                        <a:pt x="8" y="0"/>
                      </a:lnTo>
                      <a:lnTo>
                        <a:pt x="9" y="1"/>
                      </a:lnTo>
                      <a:lnTo>
                        <a:pt x="10" y="2"/>
                      </a:lnTo>
                      <a:lnTo>
                        <a:pt x="11" y="5"/>
                      </a:lnTo>
                      <a:lnTo>
                        <a:pt x="12" y="6"/>
                      </a:lnTo>
                      <a:lnTo>
                        <a:pt x="14" y="8"/>
                      </a:lnTo>
                      <a:lnTo>
                        <a:pt x="14" y="8"/>
                      </a:lnTo>
                      <a:lnTo>
                        <a:pt x="14" y="10"/>
                      </a:lnTo>
                      <a:lnTo>
                        <a:pt x="13" y="11"/>
                      </a:lnTo>
                      <a:lnTo>
                        <a:pt x="11" y="14"/>
                      </a:lnTo>
                      <a:lnTo>
                        <a:pt x="9" y="16"/>
                      </a:lnTo>
                      <a:lnTo>
                        <a:pt x="9" y="18"/>
                      </a:lnTo>
                      <a:lnTo>
                        <a:pt x="10" y="21"/>
                      </a:lnTo>
                      <a:lnTo>
                        <a:pt x="10" y="21"/>
                      </a:lnTo>
                      <a:lnTo>
                        <a:pt x="0" y="21"/>
                      </a:lnTo>
                      <a:lnTo>
                        <a:pt x="0"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5" name="Freeform 13"/>
                <p:cNvSpPr>
                  <a:spLocks/>
                </p:cNvSpPr>
                <p:nvPr/>
              </p:nvSpPr>
              <p:spPr bwMode="auto">
                <a:xfrm>
                  <a:off x="1012825" y="2511425"/>
                  <a:ext cx="79375" cy="119063"/>
                </a:xfrm>
                <a:custGeom>
                  <a:avLst/>
                  <a:gdLst>
                    <a:gd name="T0" fmla="*/ 49 w 50"/>
                    <a:gd name="T1" fmla="*/ 0 h 75"/>
                    <a:gd name="T2" fmla="*/ 50 w 50"/>
                    <a:gd name="T3" fmla="*/ 7 h 75"/>
                    <a:gd name="T4" fmla="*/ 46 w 50"/>
                    <a:gd name="T5" fmla="*/ 13 h 75"/>
                    <a:gd name="T6" fmla="*/ 41 w 50"/>
                    <a:gd name="T7" fmla="*/ 20 h 75"/>
                    <a:gd name="T8" fmla="*/ 40 w 50"/>
                    <a:gd name="T9" fmla="*/ 29 h 75"/>
                    <a:gd name="T10" fmla="*/ 38 w 50"/>
                    <a:gd name="T11" fmla="*/ 29 h 75"/>
                    <a:gd name="T12" fmla="*/ 36 w 50"/>
                    <a:gd name="T13" fmla="*/ 35 h 75"/>
                    <a:gd name="T14" fmla="*/ 33 w 50"/>
                    <a:gd name="T15" fmla="*/ 35 h 75"/>
                    <a:gd name="T16" fmla="*/ 29 w 50"/>
                    <a:gd name="T17" fmla="*/ 39 h 75"/>
                    <a:gd name="T18" fmla="*/ 26 w 50"/>
                    <a:gd name="T19" fmla="*/ 40 h 75"/>
                    <a:gd name="T20" fmla="*/ 27 w 50"/>
                    <a:gd name="T21" fmla="*/ 45 h 75"/>
                    <a:gd name="T22" fmla="*/ 26 w 50"/>
                    <a:gd name="T23" fmla="*/ 49 h 75"/>
                    <a:gd name="T24" fmla="*/ 24 w 50"/>
                    <a:gd name="T25" fmla="*/ 49 h 75"/>
                    <a:gd name="T26" fmla="*/ 22 w 50"/>
                    <a:gd name="T27" fmla="*/ 49 h 75"/>
                    <a:gd name="T28" fmla="*/ 21 w 50"/>
                    <a:gd name="T29" fmla="*/ 54 h 75"/>
                    <a:gd name="T30" fmla="*/ 20 w 50"/>
                    <a:gd name="T31" fmla="*/ 61 h 75"/>
                    <a:gd name="T32" fmla="*/ 18 w 50"/>
                    <a:gd name="T33" fmla="*/ 62 h 75"/>
                    <a:gd name="T34" fmla="*/ 13 w 50"/>
                    <a:gd name="T35" fmla="*/ 67 h 75"/>
                    <a:gd name="T36" fmla="*/ 14 w 50"/>
                    <a:gd name="T37" fmla="*/ 71 h 75"/>
                    <a:gd name="T38" fmla="*/ 11 w 50"/>
                    <a:gd name="T39" fmla="*/ 71 h 75"/>
                    <a:gd name="T40" fmla="*/ 8 w 50"/>
                    <a:gd name="T41" fmla="*/ 75 h 75"/>
                    <a:gd name="T42" fmla="*/ 5 w 50"/>
                    <a:gd name="T43" fmla="*/ 75 h 75"/>
                    <a:gd name="T44" fmla="*/ 2 w 50"/>
                    <a:gd name="T45" fmla="*/ 72 h 75"/>
                    <a:gd name="T46" fmla="*/ 0 w 50"/>
                    <a:gd name="T47" fmla="*/ 71 h 75"/>
                    <a:gd name="T48" fmla="*/ 1 w 50"/>
                    <a:gd name="T49" fmla="*/ 68 h 75"/>
                    <a:gd name="T50" fmla="*/ 8 w 50"/>
                    <a:gd name="T51" fmla="*/ 67 h 75"/>
                    <a:gd name="T52" fmla="*/ 11 w 50"/>
                    <a:gd name="T53" fmla="*/ 69 h 75"/>
                    <a:gd name="T54" fmla="*/ 11 w 50"/>
                    <a:gd name="T55" fmla="*/ 64 h 75"/>
                    <a:gd name="T56" fmla="*/ 4 w 50"/>
                    <a:gd name="T57" fmla="*/ 60 h 75"/>
                    <a:gd name="T58" fmla="*/ 0 w 50"/>
                    <a:gd name="T59" fmla="*/ 58 h 75"/>
                    <a:gd name="T60" fmla="*/ 3 w 50"/>
                    <a:gd name="T61" fmla="*/ 55 h 75"/>
                    <a:gd name="T62" fmla="*/ 8 w 50"/>
                    <a:gd name="T63" fmla="*/ 55 h 75"/>
                    <a:gd name="T64" fmla="*/ 7 w 50"/>
                    <a:gd name="T65" fmla="*/ 54 h 75"/>
                    <a:gd name="T66" fmla="*/ 4 w 50"/>
                    <a:gd name="T67" fmla="*/ 53 h 75"/>
                    <a:gd name="T68" fmla="*/ 6 w 50"/>
                    <a:gd name="T69" fmla="*/ 48 h 75"/>
                    <a:gd name="T70" fmla="*/ 5 w 50"/>
                    <a:gd name="T71" fmla="*/ 40 h 75"/>
                    <a:gd name="T72" fmla="*/ 7 w 50"/>
                    <a:gd name="T73" fmla="*/ 36 h 75"/>
                    <a:gd name="T74" fmla="*/ 11 w 50"/>
                    <a:gd name="T75" fmla="*/ 35 h 75"/>
                    <a:gd name="T76" fmla="*/ 13 w 50"/>
                    <a:gd name="T77" fmla="*/ 40 h 75"/>
                    <a:gd name="T78" fmla="*/ 8 w 50"/>
                    <a:gd name="T79" fmla="*/ 42 h 75"/>
                    <a:gd name="T80" fmla="*/ 9 w 50"/>
                    <a:gd name="T81" fmla="*/ 44 h 75"/>
                    <a:gd name="T82" fmla="*/ 14 w 50"/>
                    <a:gd name="T83" fmla="*/ 47 h 75"/>
                    <a:gd name="T84" fmla="*/ 22 w 50"/>
                    <a:gd name="T85" fmla="*/ 47 h 75"/>
                    <a:gd name="T86" fmla="*/ 22 w 50"/>
                    <a:gd name="T87" fmla="*/ 44 h 75"/>
                    <a:gd name="T88" fmla="*/ 18 w 50"/>
                    <a:gd name="T89" fmla="*/ 41 h 75"/>
                    <a:gd name="T90" fmla="*/ 16 w 50"/>
                    <a:gd name="T91" fmla="*/ 40 h 75"/>
                    <a:gd name="T92" fmla="*/ 16 w 50"/>
                    <a:gd name="T93" fmla="*/ 29 h 75"/>
                    <a:gd name="T94" fmla="*/ 20 w 50"/>
                    <a:gd name="T95" fmla="*/ 31 h 75"/>
                    <a:gd name="T96" fmla="*/ 21 w 50"/>
                    <a:gd name="T97" fmla="*/ 28 h 75"/>
                    <a:gd name="T98" fmla="*/ 22 w 50"/>
                    <a:gd name="T99" fmla="*/ 22 h 75"/>
                    <a:gd name="T100" fmla="*/ 24 w 50"/>
                    <a:gd name="T101" fmla="*/ 20 h 75"/>
                    <a:gd name="T102" fmla="*/ 20 w 50"/>
                    <a:gd name="T103" fmla="*/ 15 h 75"/>
                    <a:gd name="T104" fmla="*/ 20 w 50"/>
                    <a:gd name="T105" fmla="*/ 13 h 75"/>
                    <a:gd name="T106" fmla="*/ 24 w 50"/>
                    <a:gd name="T107" fmla="*/ 12 h 75"/>
                    <a:gd name="T108" fmla="*/ 29 w 50"/>
                    <a:gd name="T109" fmla="*/ 12 h 75"/>
                    <a:gd name="T110" fmla="*/ 31 w 50"/>
                    <a:gd name="T111" fmla="*/ 10 h 75"/>
                    <a:gd name="T112" fmla="*/ 29 w 50"/>
                    <a:gd name="T113" fmla="*/ 6 h 75"/>
                    <a:gd name="T114" fmla="*/ 33 w 50"/>
                    <a:gd name="T115" fmla="*/ 8 h 75"/>
                    <a:gd name="T116" fmla="*/ 36 w 50"/>
                    <a:gd name="T117" fmla="*/ 11 h 75"/>
                    <a:gd name="T118" fmla="*/ 39 w 50"/>
                    <a:gd name="T119" fmla="*/ 10 h 75"/>
                    <a:gd name="T120" fmla="*/ 42 w 50"/>
                    <a:gd name="T121" fmla="*/ 5 h 75"/>
                    <a:gd name="T122" fmla="*/ 44 w 50"/>
                    <a:gd name="T123" fmla="*/ 1 h 75"/>
                    <a:gd name="T124" fmla="*/ 49 w 50"/>
                    <a:gd name="T1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 h="75">
                      <a:moveTo>
                        <a:pt x="49" y="0"/>
                      </a:moveTo>
                      <a:lnTo>
                        <a:pt x="49" y="0"/>
                      </a:lnTo>
                      <a:lnTo>
                        <a:pt x="50" y="4"/>
                      </a:lnTo>
                      <a:lnTo>
                        <a:pt x="50" y="7"/>
                      </a:lnTo>
                      <a:lnTo>
                        <a:pt x="48" y="10"/>
                      </a:lnTo>
                      <a:lnTo>
                        <a:pt x="46" y="13"/>
                      </a:lnTo>
                      <a:lnTo>
                        <a:pt x="43" y="15"/>
                      </a:lnTo>
                      <a:lnTo>
                        <a:pt x="41" y="20"/>
                      </a:lnTo>
                      <a:lnTo>
                        <a:pt x="40" y="24"/>
                      </a:lnTo>
                      <a:lnTo>
                        <a:pt x="40" y="29"/>
                      </a:lnTo>
                      <a:lnTo>
                        <a:pt x="40" y="29"/>
                      </a:lnTo>
                      <a:lnTo>
                        <a:pt x="38" y="29"/>
                      </a:lnTo>
                      <a:lnTo>
                        <a:pt x="36" y="30"/>
                      </a:lnTo>
                      <a:lnTo>
                        <a:pt x="36" y="35"/>
                      </a:lnTo>
                      <a:lnTo>
                        <a:pt x="36" y="35"/>
                      </a:lnTo>
                      <a:lnTo>
                        <a:pt x="33" y="35"/>
                      </a:lnTo>
                      <a:lnTo>
                        <a:pt x="31" y="38"/>
                      </a:lnTo>
                      <a:lnTo>
                        <a:pt x="29" y="39"/>
                      </a:lnTo>
                      <a:lnTo>
                        <a:pt x="26" y="40"/>
                      </a:lnTo>
                      <a:lnTo>
                        <a:pt x="26" y="40"/>
                      </a:lnTo>
                      <a:lnTo>
                        <a:pt x="26" y="42"/>
                      </a:lnTo>
                      <a:lnTo>
                        <a:pt x="27" y="45"/>
                      </a:lnTo>
                      <a:lnTo>
                        <a:pt x="27" y="47"/>
                      </a:lnTo>
                      <a:lnTo>
                        <a:pt x="26" y="49"/>
                      </a:lnTo>
                      <a:lnTo>
                        <a:pt x="26" y="49"/>
                      </a:lnTo>
                      <a:lnTo>
                        <a:pt x="24" y="49"/>
                      </a:lnTo>
                      <a:lnTo>
                        <a:pt x="22" y="49"/>
                      </a:lnTo>
                      <a:lnTo>
                        <a:pt x="22" y="49"/>
                      </a:lnTo>
                      <a:lnTo>
                        <a:pt x="21" y="51"/>
                      </a:lnTo>
                      <a:lnTo>
                        <a:pt x="21" y="54"/>
                      </a:lnTo>
                      <a:lnTo>
                        <a:pt x="21" y="58"/>
                      </a:lnTo>
                      <a:lnTo>
                        <a:pt x="20" y="61"/>
                      </a:lnTo>
                      <a:lnTo>
                        <a:pt x="20" y="61"/>
                      </a:lnTo>
                      <a:lnTo>
                        <a:pt x="18" y="62"/>
                      </a:lnTo>
                      <a:lnTo>
                        <a:pt x="15" y="64"/>
                      </a:lnTo>
                      <a:lnTo>
                        <a:pt x="13" y="67"/>
                      </a:lnTo>
                      <a:lnTo>
                        <a:pt x="13" y="69"/>
                      </a:lnTo>
                      <a:lnTo>
                        <a:pt x="14" y="71"/>
                      </a:lnTo>
                      <a:lnTo>
                        <a:pt x="14" y="71"/>
                      </a:lnTo>
                      <a:lnTo>
                        <a:pt x="11" y="71"/>
                      </a:lnTo>
                      <a:lnTo>
                        <a:pt x="9" y="72"/>
                      </a:lnTo>
                      <a:lnTo>
                        <a:pt x="8" y="75"/>
                      </a:lnTo>
                      <a:lnTo>
                        <a:pt x="8" y="75"/>
                      </a:lnTo>
                      <a:lnTo>
                        <a:pt x="5" y="75"/>
                      </a:lnTo>
                      <a:lnTo>
                        <a:pt x="4" y="74"/>
                      </a:lnTo>
                      <a:lnTo>
                        <a:pt x="2" y="72"/>
                      </a:lnTo>
                      <a:lnTo>
                        <a:pt x="0" y="71"/>
                      </a:lnTo>
                      <a:lnTo>
                        <a:pt x="0" y="71"/>
                      </a:lnTo>
                      <a:lnTo>
                        <a:pt x="0" y="69"/>
                      </a:lnTo>
                      <a:lnTo>
                        <a:pt x="1" y="68"/>
                      </a:lnTo>
                      <a:lnTo>
                        <a:pt x="4" y="67"/>
                      </a:lnTo>
                      <a:lnTo>
                        <a:pt x="8" y="67"/>
                      </a:lnTo>
                      <a:lnTo>
                        <a:pt x="11" y="69"/>
                      </a:lnTo>
                      <a:lnTo>
                        <a:pt x="11" y="69"/>
                      </a:lnTo>
                      <a:lnTo>
                        <a:pt x="11" y="66"/>
                      </a:lnTo>
                      <a:lnTo>
                        <a:pt x="11" y="64"/>
                      </a:lnTo>
                      <a:lnTo>
                        <a:pt x="7" y="61"/>
                      </a:lnTo>
                      <a:lnTo>
                        <a:pt x="4" y="60"/>
                      </a:lnTo>
                      <a:lnTo>
                        <a:pt x="0" y="58"/>
                      </a:lnTo>
                      <a:lnTo>
                        <a:pt x="0" y="58"/>
                      </a:lnTo>
                      <a:lnTo>
                        <a:pt x="1" y="56"/>
                      </a:lnTo>
                      <a:lnTo>
                        <a:pt x="3" y="55"/>
                      </a:lnTo>
                      <a:lnTo>
                        <a:pt x="8" y="55"/>
                      </a:lnTo>
                      <a:lnTo>
                        <a:pt x="8" y="55"/>
                      </a:lnTo>
                      <a:lnTo>
                        <a:pt x="8" y="54"/>
                      </a:lnTo>
                      <a:lnTo>
                        <a:pt x="7" y="54"/>
                      </a:lnTo>
                      <a:lnTo>
                        <a:pt x="4" y="53"/>
                      </a:lnTo>
                      <a:lnTo>
                        <a:pt x="4" y="53"/>
                      </a:lnTo>
                      <a:lnTo>
                        <a:pt x="6" y="51"/>
                      </a:lnTo>
                      <a:lnTo>
                        <a:pt x="6" y="48"/>
                      </a:lnTo>
                      <a:lnTo>
                        <a:pt x="5" y="42"/>
                      </a:lnTo>
                      <a:lnTo>
                        <a:pt x="5" y="40"/>
                      </a:lnTo>
                      <a:lnTo>
                        <a:pt x="5" y="38"/>
                      </a:lnTo>
                      <a:lnTo>
                        <a:pt x="7" y="36"/>
                      </a:lnTo>
                      <a:lnTo>
                        <a:pt x="11" y="35"/>
                      </a:lnTo>
                      <a:lnTo>
                        <a:pt x="11" y="35"/>
                      </a:lnTo>
                      <a:lnTo>
                        <a:pt x="13" y="38"/>
                      </a:lnTo>
                      <a:lnTo>
                        <a:pt x="13" y="40"/>
                      </a:lnTo>
                      <a:lnTo>
                        <a:pt x="12" y="41"/>
                      </a:lnTo>
                      <a:lnTo>
                        <a:pt x="8" y="42"/>
                      </a:lnTo>
                      <a:lnTo>
                        <a:pt x="8" y="42"/>
                      </a:lnTo>
                      <a:lnTo>
                        <a:pt x="9" y="44"/>
                      </a:lnTo>
                      <a:lnTo>
                        <a:pt x="11" y="45"/>
                      </a:lnTo>
                      <a:lnTo>
                        <a:pt x="14" y="47"/>
                      </a:lnTo>
                      <a:lnTo>
                        <a:pt x="22" y="47"/>
                      </a:lnTo>
                      <a:lnTo>
                        <a:pt x="22" y="47"/>
                      </a:lnTo>
                      <a:lnTo>
                        <a:pt x="22" y="45"/>
                      </a:lnTo>
                      <a:lnTo>
                        <a:pt x="22" y="44"/>
                      </a:lnTo>
                      <a:lnTo>
                        <a:pt x="20" y="42"/>
                      </a:lnTo>
                      <a:lnTo>
                        <a:pt x="18" y="41"/>
                      </a:lnTo>
                      <a:lnTo>
                        <a:pt x="16" y="40"/>
                      </a:lnTo>
                      <a:lnTo>
                        <a:pt x="16" y="40"/>
                      </a:lnTo>
                      <a:lnTo>
                        <a:pt x="16" y="29"/>
                      </a:lnTo>
                      <a:lnTo>
                        <a:pt x="16" y="29"/>
                      </a:lnTo>
                      <a:lnTo>
                        <a:pt x="19" y="30"/>
                      </a:lnTo>
                      <a:lnTo>
                        <a:pt x="20" y="31"/>
                      </a:lnTo>
                      <a:lnTo>
                        <a:pt x="21" y="30"/>
                      </a:lnTo>
                      <a:lnTo>
                        <a:pt x="21" y="28"/>
                      </a:lnTo>
                      <a:lnTo>
                        <a:pt x="21" y="24"/>
                      </a:lnTo>
                      <a:lnTo>
                        <a:pt x="22" y="22"/>
                      </a:lnTo>
                      <a:lnTo>
                        <a:pt x="24" y="20"/>
                      </a:lnTo>
                      <a:lnTo>
                        <a:pt x="24" y="20"/>
                      </a:lnTo>
                      <a:lnTo>
                        <a:pt x="21" y="18"/>
                      </a:lnTo>
                      <a:lnTo>
                        <a:pt x="20" y="15"/>
                      </a:lnTo>
                      <a:lnTo>
                        <a:pt x="20" y="13"/>
                      </a:lnTo>
                      <a:lnTo>
                        <a:pt x="20" y="13"/>
                      </a:lnTo>
                      <a:lnTo>
                        <a:pt x="22" y="12"/>
                      </a:lnTo>
                      <a:lnTo>
                        <a:pt x="24" y="12"/>
                      </a:lnTo>
                      <a:lnTo>
                        <a:pt x="28" y="12"/>
                      </a:lnTo>
                      <a:lnTo>
                        <a:pt x="29" y="12"/>
                      </a:lnTo>
                      <a:lnTo>
                        <a:pt x="31" y="11"/>
                      </a:lnTo>
                      <a:lnTo>
                        <a:pt x="31" y="10"/>
                      </a:lnTo>
                      <a:lnTo>
                        <a:pt x="29" y="6"/>
                      </a:lnTo>
                      <a:lnTo>
                        <a:pt x="29" y="6"/>
                      </a:lnTo>
                      <a:lnTo>
                        <a:pt x="32" y="6"/>
                      </a:lnTo>
                      <a:lnTo>
                        <a:pt x="33" y="8"/>
                      </a:lnTo>
                      <a:lnTo>
                        <a:pt x="34" y="10"/>
                      </a:lnTo>
                      <a:lnTo>
                        <a:pt x="36" y="11"/>
                      </a:lnTo>
                      <a:lnTo>
                        <a:pt x="36" y="11"/>
                      </a:lnTo>
                      <a:lnTo>
                        <a:pt x="39" y="10"/>
                      </a:lnTo>
                      <a:lnTo>
                        <a:pt x="40" y="9"/>
                      </a:lnTo>
                      <a:lnTo>
                        <a:pt x="42" y="5"/>
                      </a:lnTo>
                      <a:lnTo>
                        <a:pt x="43" y="3"/>
                      </a:lnTo>
                      <a:lnTo>
                        <a:pt x="44" y="1"/>
                      </a:lnTo>
                      <a:lnTo>
                        <a:pt x="46" y="0"/>
                      </a:lnTo>
                      <a:lnTo>
                        <a:pt x="49" y="0"/>
                      </a:lnTo>
                      <a:lnTo>
                        <a:pt x="4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6" name="Freeform 14"/>
                <p:cNvSpPr>
                  <a:spLocks/>
                </p:cNvSpPr>
                <p:nvPr/>
              </p:nvSpPr>
              <p:spPr bwMode="auto">
                <a:xfrm>
                  <a:off x="1057275" y="2503488"/>
                  <a:ext cx="23812" cy="14288"/>
                </a:xfrm>
                <a:custGeom>
                  <a:avLst/>
                  <a:gdLst>
                    <a:gd name="T0" fmla="*/ 1 w 15"/>
                    <a:gd name="T1" fmla="*/ 0 h 9"/>
                    <a:gd name="T2" fmla="*/ 1 w 15"/>
                    <a:gd name="T3" fmla="*/ 0 h 9"/>
                    <a:gd name="T4" fmla="*/ 4 w 15"/>
                    <a:gd name="T5" fmla="*/ 1 h 9"/>
                    <a:gd name="T6" fmla="*/ 7 w 15"/>
                    <a:gd name="T7" fmla="*/ 3 h 9"/>
                    <a:gd name="T8" fmla="*/ 14 w 15"/>
                    <a:gd name="T9" fmla="*/ 3 h 9"/>
                    <a:gd name="T10" fmla="*/ 14 w 15"/>
                    <a:gd name="T11" fmla="*/ 3 h 9"/>
                    <a:gd name="T12" fmla="*/ 15 w 15"/>
                    <a:gd name="T13" fmla="*/ 5 h 9"/>
                    <a:gd name="T14" fmla="*/ 14 w 15"/>
                    <a:gd name="T15" fmla="*/ 7 h 9"/>
                    <a:gd name="T16" fmla="*/ 13 w 15"/>
                    <a:gd name="T17" fmla="*/ 7 h 9"/>
                    <a:gd name="T18" fmla="*/ 11 w 15"/>
                    <a:gd name="T19" fmla="*/ 7 h 9"/>
                    <a:gd name="T20" fmla="*/ 7 w 15"/>
                    <a:gd name="T21" fmla="*/ 7 h 9"/>
                    <a:gd name="T22" fmla="*/ 6 w 15"/>
                    <a:gd name="T23" fmla="*/ 8 h 9"/>
                    <a:gd name="T24" fmla="*/ 6 w 15"/>
                    <a:gd name="T25" fmla="*/ 9 h 9"/>
                    <a:gd name="T26" fmla="*/ 6 w 15"/>
                    <a:gd name="T27" fmla="*/ 9 h 9"/>
                    <a:gd name="T28" fmla="*/ 3 w 15"/>
                    <a:gd name="T29" fmla="*/ 8 h 9"/>
                    <a:gd name="T30" fmla="*/ 1 w 15"/>
                    <a:gd name="T31" fmla="*/ 7 h 9"/>
                    <a:gd name="T32" fmla="*/ 0 w 15"/>
                    <a:gd name="T33" fmla="*/ 4 h 9"/>
                    <a:gd name="T34" fmla="*/ 1 w 15"/>
                    <a:gd name="T35" fmla="*/ 0 h 9"/>
                    <a:gd name="T36" fmla="*/ 1 w 15"/>
                    <a:gd name="T3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9">
                      <a:moveTo>
                        <a:pt x="1" y="0"/>
                      </a:moveTo>
                      <a:lnTo>
                        <a:pt x="1" y="0"/>
                      </a:lnTo>
                      <a:lnTo>
                        <a:pt x="4" y="1"/>
                      </a:lnTo>
                      <a:lnTo>
                        <a:pt x="7" y="3"/>
                      </a:lnTo>
                      <a:lnTo>
                        <a:pt x="14" y="3"/>
                      </a:lnTo>
                      <a:lnTo>
                        <a:pt x="14" y="3"/>
                      </a:lnTo>
                      <a:lnTo>
                        <a:pt x="15" y="5"/>
                      </a:lnTo>
                      <a:lnTo>
                        <a:pt x="14" y="7"/>
                      </a:lnTo>
                      <a:lnTo>
                        <a:pt x="13" y="7"/>
                      </a:lnTo>
                      <a:lnTo>
                        <a:pt x="11" y="7"/>
                      </a:lnTo>
                      <a:lnTo>
                        <a:pt x="7" y="7"/>
                      </a:lnTo>
                      <a:lnTo>
                        <a:pt x="6" y="8"/>
                      </a:lnTo>
                      <a:lnTo>
                        <a:pt x="6" y="9"/>
                      </a:lnTo>
                      <a:lnTo>
                        <a:pt x="6" y="9"/>
                      </a:lnTo>
                      <a:lnTo>
                        <a:pt x="3" y="8"/>
                      </a:lnTo>
                      <a:lnTo>
                        <a:pt x="1" y="7"/>
                      </a:lnTo>
                      <a:lnTo>
                        <a:pt x="0" y="4"/>
                      </a:lnTo>
                      <a:lnTo>
                        <a:pt x="1" y="0"/>
                      </a:ln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7" name="Freeform 15"/>
                <p:cNvSpPr>
                  <a:spLocks/>
                </p:cNvSpPr>
                <p:nvPr/>
              </p:nvSpPr>
              <p:spPr bwMode="auto">
                <a:xfrm>
                  <a:off x="1087438" y="2443163"/>
                  <a:ext cx="14287" cy="20638"/>
                </a:xfrm>
                <a:custGeom>
                  <a:avLst/>
                  <a:gdLst>
                    <a:gd name="T0" fmla="*/ 2 w 9"/>
                    <a:gd name="T1" fmla="*/ 13 h 13"/>
                    <a:gd name="T2" fmla="*/ 2 w 9"/>
                    <a:gd name="T3" fmla="*/ 13 h 13"/>
                    <a:gd name="T4" fmla="*/ 0 w 9"/>
                    <a:gd name="T5" fmla="*/ 12 h 13"/>
                    <a:gd name="T6" fmla="*/ 0 w 9"/>
                    <a:gd name="T7" fmla="*/ 11 h 13"/>
                    <a:gd name="T8" fmla="*/ 1 w 9"/>
                    <a:gd name="T9" fmla="*/ 7 h 13"/>
                    <a:gd name="T10" fmla="*/ 3 w 9"/>
                    <a:gd name="T11" fmla="*/ 4 h 13"/>
                    <a:gd name="T12" fmla="*/ 5 w 9"/>
                    <a:gd name="T13" fmla="*/ 0 h 13"/>
                    <a:gd name="T14" fmla="*/ 5 w 9"/>
                    <a:gd name="T15" fmla="*/ 0 h 13"/>
                    <a:gd name="T16" fmla="*/ 7 w 9"/>
                    <a:gd name="T17" fmla="*/ 2 h 13"/>
                    <a:gd name="T18" fmla="*/ 8 w 9"/>
                    <a:gd name="T19" fmla="*/ 4 h 13"/>
                    <a:gd name="T20" fmla="*/ 9 w 9"/>
                    <a:gd name="T21" fmla="*/ 9 h 13"/>
                    <a:gd name="T22" fmla="*/ 9 w 9"/>
                    <a:gd name="T23" fmla="*/ 9 h 13"/>
                    <a:gd name="T24" fmla="*/ 7 w 9"/>
                    <a:gd name="T25" fmla="*/ 9 h 13"/>
                    <a:gd name="T26" fmla="*/ 5 w 9"/>
                    <a:gd name="T27" fmla="*/ 10 h 13"/>
                    <a:gd name="T28" fmla="*/ 3 w 9"/>
                    <a:gd name="T29" fmla="*/ 11 h 13"/>
                    <a:gd name="T30" fmla="*/ 2 w 9"/>
                    <a:gd name="T31" fmla="*/ 13 h 13"/>
                    <a:gd name="T32" fmla="*/ 2 w 9"/>
                    <a:gd name="T33"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13">
                      <a:moveTo>
                        <a:pt x="2" y="13"/>
                      </a:moveTo>
                      <a:lnTo>
                        <a:pt x="2" y="13"/>
                      </a:lnTo>
                      <a:lnTo>
                        <a:pt x="0" y="12"/>
                      </a:lnTo>
                      <a:lnTo>
                        <a:pt x="0" y="11"/>
                      </a:lnTo>
                      <a:lnTo>
                        <a:pt x="1" y="7"/>
                      </a:lnTo>
                      <a:lnTo>
                        <a:pt x="3" y="4"/>
                      </a:lnTo>
                      <a:lnTo>
                        <a:pt x="5" y="0"/>
                      </a:lnTo>
                      <a:lnTo>
                        <a:pt x="5" y="0"/>
                      </a:lnTo>
                      <a:lnTo>
                        <a:pt x="7" y="2"/>
                      </a:lnTo>
                      <a:lnTo>
                        <a:pt x="8" y="4"/>
                      </a:lnTo>
                      <a:lnTo>
                        <a:pt x="9" y="9"/>
                      </a:lnTo>
                      <a:lnTo>
                        <a:pt x="9" y="9"/>
                      </a:lnTo>
                      <a:lnTo>
                        <a:pt x="7" y="9"/>
                      </a:lnTo>
                      <a:lnTo>
                        <a:pt x="5" y="10"/>
                      </a:lnTo>
                      <a:lnTo>
                        <a:pt x="3" y="11"/>
                      </a:lnTo>
                      <a:lnTo>
                        <a:pt x="2" y="13"/>
                      </a:lnTo>
                      <a:lnTo>
                        <a:pt x="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8" name="Freeform 16"/>
                <p:cNvSpPr>
                  <a:spLocks/>
                </p:cNvSpPr>
                <p:nvPr/>
              </p:nvSpPr>
              <p:spPr bwMode="auto">
                <a:xfrm>
                  <a:off x="1449388" y="2130425"/>
                  <a:ext cx="15875" cy="9525"/>
                </a:xfrm>
                <a:custGeom>
                  <a:avLst/>
                  <a:gdLst>
                    <a:gd name="T0" fmla="*/ 0 w 10"/>
                    <a:gd name="T1" fmla="*/ 6 h 6"/>
                    <a:gd name="T2" fmla="*/ 0 w 10"/>
                    <a:gd name="T3" fmla="*/ 6 h 6"/>
                    <a:gd name="T4" fmla="*/ 4 w 10"/>
                    <a:gd name="T5" fmla="*/ 2 h 6"/>
                    <a:gd name="T6" fmla="*/ 6 w 10"/>
                    <a:gd name="T7" fmla="*/ 0 h 6"/>
                    <a:gd name="T8" fmla="*/ 10 w 10"/>
                    <a:gd name="T9" fmla="*/ 0 h 6"/>
                    <a:gd name="T10" fmla="*/ 10 w 10"/>
                    <a:gd name="T11" fmla="*/ 0 h 6"/>
                    <a:gd name="T12" fmla="*/ 7 w 10"/>
                    <a:gd name="T13" fmla="*/ 4 h 6"/>
                    <a:gd name="T14" fmla="*/ 4 w 10"/>
                    <a:gd name="T15" fmla="*/ 6 h 6"/>
                    <a:gd name="T16" fmla="*/ 0 w 10"/>
                    <a:gd name="T17" fmla="*/ 6 h 6"/>
                    <a:gd name="T18" fmla="*/ 0 w 10"/>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6">
                      <a:moveTo>
                        <a:pt x="0" y="6"/>
                      </a:moveTo>
                      <a:lnTo>
                        <a:pt x="0" y="6"/>
                      </a:lnTo>
                      <a:lnTo>
                        <a:pt x="4" y="2"/>
                      </a:lnTo>
                      <a:lnTo>
                        <a:pt x="6" y="0"/>
                      </a:lnTo>
                      <a:lnTo>
                        <a:pt x="10" y="0"/>
                      </a:lnTo>
                      <a:lnTo>
                        <a:pt x="10" y="0"/>
                      </a:lnTo>
                      <a:lnTo>
                        <a:pt x="7" y="4"/>
                      </a:lnTo>
                      <a:lnTo>
                        <a:pt x="4"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49" name="Freeform 17"/>
                <p:cNvSpPr>
                  <a:spLocks/>
                </p:cNvSpPr>
                <p:nvPr/>
              </p:nvSpPr>
              <p:spPr bwMode="auto">
                <a:xfrm>
                  <a:off x="1698625" y="1992313"/>
                  <a:ext cx="7937" cy="9525"/>
                </a:xfrm>
                <a:custGeom>
                  <a:avLst/>
                  <a:gdLst>
                    <a:gd name="T0" fmla="*/ 0 w 5"/>
                    <a:gd name="T1" fmla="*/ 6 h 6"/>
                    <a:gd name="T2" fmla="*/ 0 w 5"/>
                    <a:gd name="T3" fmla="*/ 6 h 6"/>
                    <a:gd name="T4" fmla="*/ 0 w 5"/>
                    <a:gd name="T5" fmla="*/ 0 h 6"/>
                    <a:gd name="T6" fmla="*/ 0 w 5"/>
                    <a:gd name="T7" fmla="*/ 0 h 6"/>
                    <a:gd name="T8" fmla="*/ 5 w 5"/>
                    <a:gd name="T9" fmla="*/ 0 h 6"/>
                    <a:gd name="T10" fmla="*/ 5 w 5"/>
                    <a:gd name="T11" fmla="*/ 0 h 6"/>
                    <a:gd name="T12" fmla="*/ 5 w 5"/>
                    <a:gd name="T13" fmla="*/ 6 h 6"/>
                    <a:gd name="T14" fmla="*/ 5 w 5"/>
                    <a:gd name="T15" fmla="*/ 6 h 6"/>
                    <a:gd name="T16" fmla="*/ 0 w 5"/>
                    <a:gd name="T17" fmla="*/ 6 h 6"/>
                    <a:gd name="T18" fmla="*/ 0 w 5"/>
                    <a:gd name="T19"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6">
                      <a:moveTo>
                        <a:pt x="0" y="6"/>
                      </a:moveTo>
                      <a:lnTo>
                        <a:pt x="0" y="6"/>
                      </a:lnTo>
                      <a:lnTo>
                        <a:pt x="0" y="0"/>
                      </a:lnTo>
                      <a:lnTo>
                        <a:pt x="0" y="0"/>
                      </a:lnTo>
                      <a:lnTo>
                        <a:pt x="5" y="0"/>
                      </a:lnTo>
                      <a:lnTo>
                        <a:pt x="5" y="0"/>
                      </a:lnTo>
                      <a:lnTo>
                        <a:pt x="5" y="6"/>
                      </a:lnTo>
                      <a:lnTo>
                        <a:pt x="5" y="6"/>
                      </a:lnTo>
                      <a:lnTo>
                        <a:pt x="0" y="6"/>
                      </a:lnTo>
                      <a:lnTo>
                        <a:pt x="0"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0" name="Freeform 18"/>
                <p:cNvSpPr>
                  <a:spLocks/>
                </p:cNvSpPr>
                <p:nvPr/>
              </p:nvSpPr>
              <p:spPr bwMode="auto">
                <a:xfrm>
                  <a:off x="2141538" y="1844675"/>
                  <a:ext cx="14287" cy="7938"/>
                </a:xfrm>
                <a:custGeom>
                  <a:avLst/>
                  <a:gdLst>
                    <a:gd name="T0" fmla="*/ 0 w 9"/>
                    <a:gd name="T1" fmla="*/ 5 h 5"/>
                    <a:gd name="T2" fmla="*/ 0 w 9"/>
                    <a:gd name="T3" fmla="*/ 5 h 5"/>
                    <a:gd name="T4" fmla="*/ 1 w 9"/>
                    <a:gd name="T5" fmla="*/ 3 h 5"/>
                    <a:gd name="T6" fmla="*/ 3 w 9"/>
                    <a:gd name="T7" fmla="*/ 1 h 5"/>
                    <a:gd name="T8" fmla="*/ 8 w 9"/>
                    <a:gd name="T9" fmla="*/ 0 h 5"/>
                    <a:gd name="T10" fmla="*/ 8 w 9"/>
                    <a:gd name="T11" fmla="*/ 0 h 5"/>
                    <a:gd name="T12" fmla="*/ 9 w 9"/>
                    <a:gd name="T13" fmla="*/ 2 h 5"/>
                    <a:gd name="T14" fmla="*/ 8 w 9"/>
                    <a:gd name="T15" fmla="*/ 4 h 5"/>
                    <a:gd name="T16" fmla="*/ 7 w 9"/>
                    <a:gd name="T17" fmla="*/ 4 h 5"/>
                    <a:gd name="T18" fmla="*/ 6 w 9"/>
                    <a:gd name="T19" fmla="*/ 5 h 5"/>
                    <a:gd name="T20" fmla="*/ 0 w 9"/>
                    <a:gd name="T21" fmla="*/ 5 h 5"/>
                    <a:gd name="T22" fmla="*/ 0 w 9"/>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5">
                      <a:moveTo>
                        <a:pt x="0" y="5"/>
                      </a:moveTo>
                      <a:lnTo>
                        <a:pt x="0" y="5"/>
                      </a:lnTo>
                      <a:lnTo>
                        <a:pt x="1" y="3"/>
                      </a:lnTo>
                      <a:lnTo>
                        <a:pt x="3" y="1"/>
                      </a:lnTo>
                      <a:lnTo>
                        <a:pt x="8" y="0"/>
                      </a:lnTo>
                      <a:lnTo>
                        <a:pt x="8" y="0"/>
                      </a:lnTo>
                      <a:lnTo>
                        <a:pt x="9" y="2"/>
                      </a:lnTo>
                      <a:lnTo>
                        <a:pt x="8" y="4"/>
                      </a:lnTo>
                      <a:lnTo>
                        <a:pt x="7" y="4"/>
                      </a:lnTo>
                      <a:lnTo>
                        <a:pt x="6"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1" name="Freeform 19"/>
                <p:cNvSpPr>
                  <a:spLocks/>
                </p:cNvSpPr>
                <p:nvPr/>
              </p:nvSpPr>
              <p:spPr bwMode="auto">
                <a:xfrm>
                  <a:off x="2809875" y="4448175"/>
                  <a:ext cx="9525" cy="6350"/>
                </a:xfrm>
                <a:custGeom>
                  <a:avLst/>
                  <a:gdLst>
                    <a:gd name="T0" fmla="*/ 6 w 6"/>
                    <a:gd name="T1" fmla="*/ 0 h 4"/>
                    <a:gd name="T2" fmla="*/ 6 w 6"/>
                    <a:gd name="T3" fmla="*/ 0 h 4"/>
                    <a:gd name="T4" fmla="*/ 5 w 6"/>
                    <a:gd name="T5" fmla="*/ 2 h 4"/>
                    <a:gd name="T6" fmla="*/ 4 w 6"/>
                    <a:gd name="T7" fmla="*/ 3 h 4"/>
                    <a:gd name="T8" fmla="*/ 2 w 6"/>
                    <a:gd name="T9" fmla="*/ 4 h 4"/>
                    <a:gd name="T10" fmla="*/ 0 w 6"/>
                    <a:gd name="T11" fmla="*/ 4 h 4"/>
                    <a:gd name="T12" fmla="*/ 0 w 6"/>
                    <a:gd name="T13" fmla="*/ 4 h 4"/>
                    <a:gd name="T14" fmla="*/ 0 w 6"/>
                    <a:gd name="T15" fmla="*/ 2 h 4"/>
                    <a:gd name="T16" fmla="*/ 2 w 6"/>
                    <a:gd name="T17" fmla="*/ 1 h 4"/>
                    <a:gd name="T18" fmla="*/ 4 w 6"/>
                    <a:gd name="T19" fmla="*/ 0 h 4"/>
                    <a:gd name="T20" fmla="*/ 6 w 6"/>
                    <a:gd name="T21" fmla="*/ 0 h 4"/>
                    <a:gd name="T22" fmla="*/ 6 w 6"/>
                    <a:gd name="T2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4">
                      <a:moveTo>
                        <a:pt x="6" y="0"/>
                      </a:moveTo>
                      <a:lnTo>
                        <a:pt x="6" y="0"/>
                      </a:lnTo>
                      <a:lnTo>
                        <a:pt x="5" y="2"/>
                      </a:lnTo>
                      <a:lnTo>
                        <a:pt x="4" y="3"/>
                      </a:lnTo>
                      <a:lnTo>
                        <a:pt x="2" y="4"/>
                      </a:lnTo>
                      <a:lnTo>
                        <a:pt x="0" y="4"/>
                      </a:lnTo>
                      <a:lnTo>
                        <a:pt x="0" y="4"/>
                      </a:lnTo>
                      <a:lnTo>
                        <a:pt x="0" y="2"/>
                      </a:lnTo>
                      <a:lnTo>
                        <a:pt x="2" y="1"/>
                      </a:lnTo>
                      <a:lnTo>
                        <a:pt x="4" y="0"/>
                      </a:lnTo>
                      <a:lnTo>
                        <a:pt x="6" y="0"/>
                      </a:ln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2" name="Freeform 20"/>
                <p:cNvSpPr>
                  <a:spLocks/>
                </p:cNvSpPr>
                <p:nvPr/>
              </p:nvSpPr>
              <p:spPr bwMode="auto">
                <a:xfrm>
                  <a:off x="2830513" y="4440238"/>
                  <a:ext cx="14287" cy="7938"/>
                </a:xfrm>
                <a:custGeom>
                  <a:avLst/>
                  <a:gdLst>
                    <a:gd name="T0" fmla="*/ 0 w 9"/>
                    <a:gd name="T1" fmla="*/ 5 h 5"/>
                    <a:gd name="T2" fmla="*/ 0 w 9"/>
                    <a:gd name="T3" fmla="*/ 5 h 5"/>
                    <a:gd name="T4" fmla="*/ 1 w 9"/>
                    <a:gd name="T5" fmla="*/ 2 h 5"/>
                    <a:gd name="T6" fmla="*/ 4 w 9"/>
                    <a:gd name="T7" fmla="*/ 0 h 5"/>
                    <a:gd name="T8" fmla="*/ 6 w 9"/>
                    <a:gd name="T9" fmla="*/ 0 h 5"/>
                    <a:gd name="T10" fmla="*/ 9 w 9"/>
                    <a:gd name="T11" fmla="*/ 3 h 5"/>
                    <a:gd name="T12" fmla="*/ 9 w 9"/>
                    <a:gd name="T13" fmla="*/ 3 h 5"/>
                    <a:gd name="T14" fmla="*/ 8 w 9"/>
                    <a:gd name="T15" fmla="*/ 4 h 5"/>
                    <a:gd name="T16" fmla="*/ 6 w 9"/>
                    <a:gd name="T17" fmla="*/ 5 h 5"/>
                    <a:gd name="T18" fmla="*/ 0 w 9"/>
                    <a:gd name="T19" fmla="*/ 5 h 5"/>
                    <a:gd name="T20" fmla="*/ 0 w 9"/>
                    <a:gd name="T2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0" y="5"/>
                      </a:moveTo>
                      <a:lnTo>
                        <a:pt x="0" y="5"/>
                      </a:lnTo>
                      <a:lnTo>
                        <a:pt x="1" y="2"/>
                      </a:lnTo>
                      <a:lnTo>
                        <a:pt x="4" y="0"/>
                      </a:lnTo>
                      <a:lnTo>
                        <a:pt x="6" y="0"/>
                      </a:lnTo>
                      <a:lnTo>
                        <a:pt x="9" y="3"/>
                      </a:lnTo>
                      <a:lnTo>
                        <a:pt x="9" y="3"/>
                      </a:lnTo>
                      <a:lnTo>
                        <a:pt x="8" y="4"/>
                      </a:lnTo>
                      <a:lnTo>
                        <a:pt x="6" y="5"/>
                      </a:lnTo>
                      <a:lnTo>
                        <a:pt x="0" y="5"/>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3" name="Freeform 21"/>
                <p:cNvSpPr>
                  <a:spLocks/>
                </p:cNvSpPr>
                <p:nvPr/>
              </p:nvSpPr>
              <p:spPr bwMode="auto">
                <a:xfrm>
                  <a:off x="2959100" y="2070100"/>
                  <a:ext cx="6350" cy="9525"/>
                </a:xfrm>
                <a:custGeom>
                  <a:avLst/>
                  <a:gdLst>
                    <a:gd name="T0" fmla="*/ 0 w 4"/>
                    <a:gd name="T1" fmla="*/ 4 h 6"/>
                    <a:gd name="T2" fmla="*/ 0 w 4"/>
                    <a:gd name="T3" fmla="*/ 4 h 6"/>
                    <a:gd name="T4" fmla="*/ 0 w 4"/>
                    <a:gd name="T5" fmla="*/ 0 h 6"/>
                    <a:gd name="T6" fmla="*/ 0 w 4"/>
                    <a:gd name="T7" fmla="*/ 0 h 6"/>
                    <a:gd name="T8" fmla="*/ 3 w 4"/>
                    <a:gd name="T9" fmla="*/ 0 h 6"/>
                    <a:gd name="T10" fmla="*/ 4 w 4"/>
                    <a:gd name="T11" fmla="*/ 1 h 6"/>
                    <a:gd name="T12" fmla="*/ 4 w 4"/>
                    <a:gd name="T13" fmla="*/ 6 h 6"/>
                    <a:gd name="T14" fmla="*/ 4 w 4"/>
                    <a:gd name="T15" fmla="*/ 6 h 6"/>
                    <a:gd name="T16" fmla="*/ 2 w 4"/>
                    <a:gd name="T17" fmla="*/ 5 h 6"/>
                    <a:gd name="T18" fmla="*/ 0 w 4"/>
                    <a:gd name="T19" fmla="*/ 4 h 6"/>
                    <a:gd name="T20" fmla="*/ 0 w 4"/>
                    <a:gd name="T2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0" y="4"/>
                      </a:moveTo>
                      <a:lnTo>
                        <a:pt x="0" y="4"/>
                      </a:lnTo>
                      <a:lnTo>
                        <a:pt x="0" y="0"/>
                      </a:lnTo>
                      <a:lnTo>
                        <a:pt x="0" y="0"/>
                      </a:lnTo>
                      <a:lnTo>
                        <a:pt x="3" y="0"/>
                      </a:lnTo>
                      <a:lnTo>
                        <a:pt x="4" y="1"/>
                      </a:lnTo>
                      <a:lnTo>
                        <a:pt x="4" y="6"/>
                      </a:lnTo>
                      <a:lnTo>
                        <a:pt x="4" y="6"/>
                      </a:lnTo>
                      <a:lnTo>
                        <a:pt x="2" y="5"/>
                      </a:lnTo>
                      <a:lnTo>
                        <a:pt x="0" y="4"/>
                      </a:ln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4" name="Freeform 22"/>
                <p:cNvSpPr>
                  <a:spLocks/>
                </p:cNvSpPr>
                <p:nvPr/>
              </p:nvSpPr>
              <p:spPr bwMode="auto">
                <a:xfrm>
                  <a:off x="3527425" y="3033713"/>
                  <a:ext cx="15875" cy="17463"/>
                </a:xfrm>
                <a:custGeom>
                  <a:avLst/>
                  <a:gdLst>
                    <a:gd name="T0" fmla="*/ 7 w 10"/>
                    <a:gd name="T1" fmla="*/ 0 h 11"/>
                    <a:gd name="T2" fmla="*/ 7 w 10"/>
                    <a:gd name="T3" fmla="*/ 0 h 11"/>
                    <a:gd name="T4" fmla="*/ 8 w 10"/>
                    <a:gd name="T5" fmla="*/ 3 h 11"/>
                    <a:gd name="T6" fmla="*/ 10 w 10"/>
                    <a:gd name="T7" fmla="*/ 7 h 11"/>
                    <a:gd name="T8" fmla="*/ 10 w 10"/>
                    <a:gd name="T9" fmla="*/ 7 h 11"/>
                    <a:gd name="T10" fmla="*/ 8 w 10"/>
                    <a:gd name="T11" fmla="*/ 8 h 11"/>
                    <a:gd name="T12" fmla="*/ 7 w 10"/>
                    <a:gd name="T13" fmla="*/ 9 h 11"/>
                    <a:gd name="T14" fmla="*/ 10 w 10"/>
                    <a:gd name="T15" fmla="*/ 9 h 11"/>
                    <a:gd name="T16" fmla="*/ 10 w 10"/>
                    <a:gd name="T17" fmla="*/ 9 h 11"/>
                    <a:gd name="T18" fmla="*/ 6 w 10"/>
                    <a:gd name="T19" fmla="*/ 11 h 11"/>
                    <a:gd name="T20" fmla="*/ 4 w 10"/>
                    <a:gd name="T21" fmla="*/ 11 h 11"/>
                    <a:gd name="T22" fmla="*/ 2 w 10"/>
                    <a:gd name="T23" fmla="*/ 10 h 11"/>
                    <a:gd name="T24" fmla="*/ 1 w 10"/>
                    <a:gd name="T25" fmla="*/ 7 h 11"/>
                    <a:gd name="T26" fmla="*/ 0 w 10"/>
                    <a:gd name="T27" fmla="*/ 5 h 11"/>
                    <a:gd name="T28" fmla="*/ 1 w 10"/>
                    <a:gd name="T29" fmla="*/ 2 h 11"/>
                    <a:gd name="T30" fmla="*/ 3 w 10"/>
                    <a:gd name="T31" fmla="*/ 0 h 11"/>
                    <a:gd name="T32" fmla="*/ 7 w 10"/>
                    <a:gd name="T33" fmla="*/ 0 h 11"/>
                    <a:gd name="T34" fmla="*/ 7 w 10"/>
                    <a:gd name="T3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11">
                      <a:moveTo>
                        <a:pt x="7" y="0"/>
                      </a:moveTo>
                      <a:lnTo>
                        <a:pt x="7" y="0"/>
                      </a:lnTo>
                      <a:lnTo>
                        <a:pt x="8" y="3"/>
                      </a:lnTo>
                      <a:lnTo>
                        <a:pt x="10" y="7"/>
                      </a:lnTo>
                      <a:lnTo>
                        <a:pt x="10" y="7"/>
                      </a:lnTo>
                      <a:lnTo>
                        <a:pt x="8" y="8"/>
                      </a:lnTo>
                      <a:lnTo>
                        <a:pt x="7" y="9"/>
                      </a:lnTo>
                      <a:lnTo>
                        <a:pt x="10" y="9"/>
                      </a:lnTo>
                      <a:lnTo>
                        <a:pt x="10" y="9"/>
                      </a:lnTo>
                      <a:lnTo>
                        <a:pt x="6" y="11"/>
                      </a:lnTo>
                      <a:lnTo>
                        <a:pt x="4" y="11"/>
                      </a:lnTo>
                      <a:lnTo>
                        <a:pt x="2" y="10"/>
                      </a:lnTo>
                      <a:lnTo>
                        <a:pt x="1" y="7"/>
                      </a:lnTo>
                      <a:lnTo>
                        <a:pt x="0" y="5"/>
                      </a:lnTo>
                      <a:lnTo>
                        <a:pt x="1" y="2"/>
                      </a:lnTo>
                      <a:lnTo>
                        <a:pt x="3" y="0"/>
                      </a:lnTo>
                      <a:lnTo>
                        <a:pt x="7" y="0"/>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5" name="Freeform 23"/>
                <p:cNvSpPr>
                  <a:spLocks noEditPoints="1"/>
                </p:cNvSpPr>
                <p:nvPr/>
              </p:nvSpPr>
              <p:spPr bwMode="auto">
                <a:xfrm>
                  <a:off x="1076325" y="2254250"/>
                  <a:ext cx="209550" cy="249238"/>
                </a:xfrm>
                <a:custGeom>
                  <a:avLst/>
                  <a:gdLst>
                    <a:gd name="T0" fmla="*/ 131 w 132"/>
                    <a:gd name="T1" fmla="*/ 17 h 157"/>
                    <a:gd name="T2" fmla="*/ 121 w 132"/>
                    <a:gd name="T3" fmla="*/ 27 h 157"/>
                    <a:gd name="T4" fmla="*/ 115 w 132"/>
                    <a:gd name="T5" fmla="*/ 29 h 157"/>
                    <a:gd name="T6" fmla="*/ 108 w 132"/>
                    <a:gd name="T7" fmla="*/ 33 h 157"/>
                    <a:gd name="T8" fmla="*/ 105 w 132"/>
                    <a:gd name="T9" fmla="*/ 49 h 157"/>
                    <a:gd name="T10" fmla="*/ 99 w 132"/>
                    <a:gd name="T11" fmla="*/ 50 h 157"/>
                    <a:gd name="T12" fmla="*/ 92 w 132"/>
                    <a:gd name="T13" fmla="*/ 51 h 157"/>
                    <a:gd name="T14" fmla="*/ 83 w 132"/>
                    <a:gd name="T15" fmla="*/ 61 h 157"/>
                    <a:gd name="T16" fmla="*/ 69 w 132"/>
                    <a:gd name="T17" fmla="*/ 65 h 157"/>
                    <a:gd name="T18" fmla="*/ 71 w 132"/>
                    <a:gd name="T19" fmla="*/ 72 h 157"/>
                    <a:gd name="T20" fmla="*/ 77 w 132"/>
                    <a:gd name="T21" fmla="*/ 70 h 157"/>
                    <a:gd name="T22" fmla="*/ 76 w 132"/>
                    <a:gd name="T23" fmla="*/ 73 h 157"/>
                    <a:gd name="T24" fmla="*/ 69 w 132"/>
                    <a:gd name="T25" fmla="*/ 78 h 157"/>
                    <a:gd name="T26" fmla="*/ 65 w 132"/>
                    <a:gd name="T27" fmla="*/ 85 h 157"/>
                    <a:gd name="T28" fmla="*/ 55 w 132"/>
                    <a:gd name="T29" fmla="*/ 101 h 157"/>
                    <a:gd name="T30" fmla="*/ 47 w 132"/>
                    <a:gd name="T31" fmla="*/ 101 h 157"/>
                    <a:gd name="T32" fmla="*/ 45 w 132"/>
                    <a:gd name="T33" fmla="*/ 117 h 157"/>
                    <a:gd name="T34" fmla="*/ 41 w 132"/>
                    <a:gd name="T35" fmla="*/ 130 h 157"/>
                    <a:gd name="T36" fmla="*/ 32 w 132"/>
                    <a:gd name="T37" fmla="*/ 136 h 157"/>
                    <a:gd name="T38" fmla="*/ 27 w 132"/>
                    <a:gd name="T39" fmla="*/ 146 h 157"/>
                    <a:gd name="T40" fmla="*/ 25 w 132"/>
                    <a:gd name="T41" fmla="*/ 148 h 157"/>
                    <a:gd name="T42" fmla="*/ 21 w 132"/>
                    <a:gd name="T43" fmla="*/ 151 h 157"/>
                    <a:gd name="T44" fmla="*/ 16 w 132"/>
                    <a:gd name="T45" fmla="*/ 154 h 157"/>
                    <a:gd name="T46" fmla="*/ 14 w 132"/>
                    <a:gd name="T47" fmla="*/ 157 h 157"/>
                    <a:gd name="T48" fmla="*/ 9 w 132"/>
                    <a:gd name="T49" fmla="*/ 152 h 157"/>
                    <a:gd name="T50" fmla="*/ 0 w 132"/>
                    <a:gd name="T51" fmla="*/ 146 h 157"/>
                    <a:gd name="T52" fmla="*/ 2 w 132"/>
                    <a:gd name="T53" fmla="*/ 141 h 157"/>
                    <a:gd name="T54" fmla="*/ 12 w 132"/>
                    <a:gd name="T55" fmla="*/ 142 h 157"/>
                    <a:gd name="T56" fmla="*/ 14 w 132"/>
                    <a:gd name="T57" fmla="*/ 136 h 157"/>
                    <a:gd name="T58" fmla="*/ 18 w 132"/>
                    <a:gd name="T59" fmla="*/ 134 h 157"/>
                    <a:gd name="T60" fmla="*/ 29 w 132"/>
                    <a:gd name="T61" fmla="*/ 122 h 157"/>
                    <a:gd name="T62" fmla="*/ 20 w 132"/>
                    <a:gd name="T63" fmla="*/ 112 h 157"/>
                    <a:gd name="T64" fmla="*/ 24 w 132"/>
                    <a:gd name="T65" fmla="*/ 109 h 157"/>
                    <a:gd name="T66" fmla="*/ 27 w 132"/>
                    <a:gd name="T67" fmla="*/ 108 h 157"/>
                    <a:gd name="T68" fmla="*/ 34 w 132"/>
                    <a:gd name="T69" fmla="*/ 110 h 157"/>
                    <a:gd name="T70" fmla="*/ 40 w 132"/>
                    <a:gd name="T71" fmla="*/ 105 h 157"/>
                    <a:gd name="T72" fmla="*/ 45 w 132"/>
                    <a:gd name="T73" fmla="*/ 94 h 157"/>
                    <a:gd name="T74" fmla="*/ 42 w 132"/>
                    <a:gd name="T75" fmla="*/ 89 h 157"/>
                    <a:gd name="T76" fmla="*/ 41 w 132"/>
                    <a:gd name="T77" fmla="*/ 83 h 157"/>
                    <a:gd name="T78" fmla="*/ 45 w 132"/>
                    <a:gd name="T79" fmla="*/ 81 h 157"/>
                    <a:gd name="T80" fmla="*/ 47 w 132"/>
                    <a:gd name="T81" fmla="*/ 83 h 157"/>
                    <a:gd name="T82" fmla="*/ 54 w 132"/>
                    <a:gd name="T83" fmla="*/ 79 h 157"/>
                    <a:gd name="T84" fmla="*/ 51 w 132"/>
                    <a:gd name="T85" fmla="*/ 71 h 157"/>
                    <a:gd name="T86" fmla="*/ 59 w 132"/>
                    <a:gd name="T87" fmla="*/ 58 h 157"/>
                    <a:gd name="T88" fmla="*/ 67 w 132"/>
                    <a:gd name="T89" fmla="*/ 50 h 157"/>
                    <a:gd name="T90" fmla="*/ 75 w 132"/>
                    <a:gd name="T91" fmla="*/ 45 h 157"/>
                    <a:gd name="T92" fmla="*/ 85 w 132"/>
                    <a:gd name="T93" fmla="*/ 38 h 157"/>
                    <a:gd name="T94" fmla="*/ 83 w 132"/>
                    <a:gd name="T95" fmla="*/ 32 h 157"/>
                    <a:gd name="T96" fmla="*/ 92 w 132"/>
                    <a:gd name="T97" fmla="*/ 33 h 157"/>
                    <a:gd name="T98" fmla="*/ 91 w 132"/>
                    <a:gd name="T99" fmla="*/ 25 h 157"/>
                    <a:gd name="T100" fmla="*/ 100 w 132"/>
                    <a:gd name="T101" fmla="*/ 20 h 157"/>
                    <a:gd name="T102" fmla="*/ 99 w 132"/>
                    <a:gd name="T103" fmla="*/ 11 h 157"/>
                    <a:gd name="T104" fmla="*/ 109 w 132"/>
                    <a:gd name="T105" fmla="*/ 12 h 157"/>
                    <a:gd name="T106" fmla="*/ 112 w 132"/>
                    <a:gd name="T107" fmla="*/ 14 h 157"/>
                    <a:gd name="T108" fmla="*/ 111 w 132"/>
                    <a:gd name="T109" fmla="*/ 5 h 157"/>
                    <a:gd name="T110" fmla="*/ 115 w 132"/>
                    <a:gd name="T111" fmla="*/ 0 h 157"/>
                    <a:gd name="T112" fmla="*/ 119 w 132"/>
                    <a:gd name="T113" fmla="*/ 2 h 157"/>
                    <a:gd name="T114" fmla="*/ 125 w 132"/>
                    <a:gd name="T115" fmla="*/ 2 h 157"/>
                    <a:gd name="T116" fmla="*/ 132 w 132"/>
                    <a:gd name="T117" fmla="*/ 11 h 157"/>
                    <a:gd name="T118" fmla="*/ 64 w 132"/>
                    <a:gd name="T119" fmla="*/ 78 h 157"/>
                    <a:gd name="T120" fmla="*/ 61 w 132"/>
                    <a:gd name="T121" fmla="*/ 7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57">
                      <a:moveTo>
                        <a:pt x="132" y="11"/>
                      </a:moveTo>
                      <a:lnTo>
                        <a:pt x="132" y="11"/>
                      </a:lnTo>
                      <a:lnTo>
                        <a:pt x="132" y="13"/>
                      </a:lnTo>
                      <a:lnTo>
                        <a:pt x="131" y="17"/>
                      </a:lnTo>
                      <a:lnTo>
                        <a:pt x="128" y="21"/>
                      </a:lnTo>
                      <a:lnTo>
                        <a:pt x="128" y="21"/>
                      </a:lnTo>
                      <a:lnTo>
                        <a:pt x="121" y="27"/>
                      </a:lnTo>
                      <a:lnTo>
                        <a:pt x="121" y="27"/>
                      </a:lnTo>
                      <a:lnTo>
                        <a:pt x="119" y="27"/>
                      </a:lnTo>
                      <a:lnTo>
                        <a:pt x="117" y="27"/>
                      </a:lnTo>
                      <a:lnTo>
                        <a:pt x="117" y="27"/>
                      </a:lnTo>
                      <a:lnTo>
                        <a:pt x="115" y="29"/>
                      </a:lnTo>
                      <a:lnTo>
                        <a:pt x="113" y="32"/>
                      </a:lnTo>
                      <a:lnTo>
                        <a:pt x="111" y="33"/>
                      </a:lnTo>
                      <a:lnTo>
                        <a:pt x="108" y="33"/>
                      </a:lnTo>
                      <a:lnTo>
                        <a:pt x="108" y="33"/>
                      </a:lnTo>
                      <a:lnTo>
                        <a:pt x="108" y="39"/>
                      </a:lnTo>
                      <a:lnTo>
                        <a:pt x="107" y="42"/>
                      </a:lnTo>
                      <a:lnTo>
                        <a:pt x="106" y="45"/>
                      </a:lnTo>
                      <a:lnTo>
                        <a:pt x="105" y="49"/>
                      </a:lnTo>
                      <a:lnTo>
                        <a:pt x="105" y="49"/>
                      </a:lnTo>
                      <a:lnTo>
                        <a:pt x="104" y="48"/>
                      </a:lnTo>
                      <a:lnTo>
                        <a:pt x="102" y="48"/>
                      </a:lnTo>
                      <a:lnTo>
                        <a:pt x="99" y="50"/>
                      </a:lnTo>
                      <a:lnTo>
                        <a:pt x="95" y="53"/>
                      </a:lnTo>
                      <a:lnTo>
                        <a:pt x="94" y="53"/>
                      </a:lnTo>
                      <a:lnTo>
                        <a:pt x="92" y="51"/>
                      </a:lnTo>
                      <a:lnTo>
                        <a:pt x="92" y="51"/>
                      </a:lnTo>
                      <a:lnTo>
                        <a:pt x="87" y="56"/>
                      </a:lnTo>
                      <a:lnTo>
                        <a:pt x="87" y="56"/>
                      </a:lnTo>
                      <a:lnTo>
                        <a:pt x="84" y="59"/>
                      </a:lnTo>
                      <a:lnTo>
                        <a:pt x="83" y="61"/>
                      </a:lnTo>
                      <a:lnTo>
                        <a:pt x="83" y="65"/>
                      </a:lnTo>
                      <a:lnTo>
                        <a:pt x="83" y="65"/>
                      </a:lnTo>
                      <a:lnTo>
                        <a:pt x="69" y="65"/>
                      </a:lnTo>
                      <a:lnTo>
                        <a:pt x="69" y="65"/>
                      </a:lnTo>
                      <a:lnTo>
                        <a:pt x="69" y="67"/>
                      </a:lnTo>
                      <a:lnTo>
                        <a:pt x="69" y="69"/>
                      </a:lnTo>
                      <a:lnTo>
                        <a:pt x="70" y="71"/>
                      </a:lnTo>
                      <a:lnTo>
                        <a:pt x="71" y="72"/>
                      </a:lnTo>
                      <a:lnTo>
                        <a:pt x="73" y="72"/>
                      </a:lnTo>
                      <a:lnTo>
                        <a:pt x="75" y="72"/>
                      </a:lnTo>
                      <a:lnTo>
                        <a:pt x="76" y="71"/>
                      </a:lnTo>
                      <a:lnTo>
                        <a:pt x="77" y="70"/>
                      </a:lnTo>
                      <a:lnTo>
                        <a:pt x="77" y="70"/>
                      </a:lnTo>
                      <a:lnTo>
                        <a:pt x="78" y="70"/>
                      </a:lnTo>
                      <a:lnTo>
                        <a:pt x="78" y="72"/>
                      </a:lnTo>
                      <a:lnTo>
                        <a:pt x="76" y="73"/>
                      </a:lnTo>
                      <a:lnTo>
                        <a:pt x="75" y="74"/>
                      </a:lnTo>
                      <a:lnTo>
                        <a:pt x="75" y="74"/>
                      </a:lnTo>
                      <a:lnTo>
                        <a:pt x="71" y="75"/>
                      </a:lnTo>
                      <a:lnTo>
                        <a:pt x="69" y="78"/>
                      </a:lnTo>
                      <a:lnTo>
                        <a:pt x="68" y="80"/>
                      </a:lnTo>
                      <a:lnTo>
                        <a:pt x="65" y="81"/>
                      </a:lnTo>
                      <a:lnTo>
                        <a:pt x="65" y="81"/>
                      </a:lnTo>
                      <a:lnTo>
                        <a:pt x="65" y="85"/>
                      </a:lnTo>
                      <a:lnTo>
                        <a:pt x="64" y="88"/>
                      </a:lnTo>
                      <a:lnTo>
                        <a:pt x="61" y="93"/>
                      </a:lnTo>
                      <a:lnTo>
                        <a:pt x="57" y="97"/>
                      </a:lnTo>
                      <a:lnTo>
                        <a:pt x="55" y="101"/>
                      </a:lnTo>
                      <a:lnTo>
                        <a:pt x="54" y="104"/>
                      </a:lnTo>
                      <a:lnTo>
                        <a:pt x="54" y="104"/>
                      </a:lnTo>
                      <a:lnTo>
                        <a:pt x="51" y="102"/>
                      </a:lnTo>
                      <a:lnTo>
                        <a:pt x="47" y="101"/>
                      </a:lnTo>
                      <a:lnTo>
                        <a:pt x="47" y="101"/>
                      </a:lnTo>
                      <a:lnTo>
                        <a:pt x="47" y="116"/>
                      </a:lnTo>
                      <a:lnTo>
                        <a:pt x="47" y="116"/>
                      </a:lnTo>
                      <a:lnTo>
                        <a:pt x="45" y="117"/>
                      </a:lnTo>
                      <a:lnTo>
                        <a:pt x="43" y="119"/>
                      </a:lnTo>
                      <a:lnTo>
                        <a:pt x="42" y="123"/>
                      </a:lnTo>
                      <a:lnTo>
                        <a:pt x="42" y="127"/>
                      </a:lnTo>
                      <a:lnTo>
                        <a:pt x="41" y="130"/>
                      </a:lnTo>
                      <a:lnTo>
                        <a:pt x="41" y="130"/>
                      </a:lnTo>
                      <a:lnTo>
                        <a:pt x="39" y="132"/>
                      </a:lnTo>
                      <a:lnTo>
                        <a:pt x="36" y="134"/>
                      </a:lnTo>
                      <a:lnTo>
                        <a:pt x="32" y="136"/>
                      </a:lnTo>
                      <a:lnTo>
                        <a:pt x="29" y="140"/>
                      </a:lnTo>
                      <a:lnTo>
                        <a:pt x="29" y="140"/>
                      </a:lnTo>
                      <a:lnTo>
                        <a:pt x="28" y="143"/>
                      </a:lnTo>
                      <a:lnTo>
                        <a:pt x="27" y="146"/>
                      </a:lnTo>
                      <a:lnTo>
                        <a:pt x="27" y="146"/>
                      </a:lnTo>
                      <a:lnTo>
                        <a:pt x="26" y="147"/>
                      </a:lnTo>
                      <a:lnTo>
                        <a:pt x="25" y="147"/>
                      </a:lnTo>
                      <a:lnTo>
                        <a:pt x="25" y="148"/>
                      </a:lnTo>
                      <a:lnTo>
                        <a:pt x="25" y="148"/>
                      </a:lnTo>
                      <a:lnTo>
                        <a:pt x="24" y="149"/>
                      </a:lnTo>
                      <a:lnTo>
                        <a:pt x="24" y="150"/>
                      </a:lnTo>
                      <a:lnTo>
                        <a:pt x="21" y="151"/>
                      </a:lnTo>
                      <a:lnTo>
                        <a:pt x="19" y="151"/>
                      </a:lnTo>
                      <a:lnTo>
                        <a:pt x="16" y="152"/>
                      </a:lnTo>
                      <a:lnTo>
                        <a:pt x="16" y="152"/>
                      </a:lnTo>
                      <a:lnTo>
                        <a:pt x="16" y="154"/>
                      </a:lnTo>
                      <a:lnTo>
                        <a:pt x="16" y="155"/>
                      </a:lnTo>
                      <a:lnTo>
                        <a:pt x="15" y="156"/>
                      </a:lnTo>
                      <a:lnTo>
                        <a:pt x="14" y="157"/>
                      </a:lnTo>
                      <a:lnTo>
                        <a:pt x="14" y="157"/>
                      </a:lnTo>
                      <a:lnTo>
                        <a:pt x="12" y="157"/>
                      </a:lnTo>
                      <a:lnTo>
                        <a:pt x="10" y="156"/>
                      </a:lnTo>
                      <a:lnTo>
                        <a:pt x="9" y="154"/>
                      </a:lnTo>
                      <a:lnTo>
                        <a:pt x="9" y="152"/>
                      </a:lnTo>
                      <a:lnTo>
                        <a:pt x="9" y="152"/>
                      </a:lnTo>
                      <a:lnTo>
                        <a:pt x="4" y="149"/>
                      </a:lnTo>
                      <a:lnTo>
                        <a:pt x="2" y="148"/>
                      </a:lnTo>
                      <a:lnTo>
                        <a:pt x="0" y="146"/>
                      </a:lnTo>
                      <a:lnTo>
                        <a:pt x="0" y="146"/>
                      </a:lnTo>
                      <a:lnTo>
                        <a:pt x="0" y="144"/>
                      </a:lnTo>
                      <a:lnTo>
                        <a:pt x="1" y="142"/>
                      </a:lnTo>
                      <a:lnTo>
                        <a:pt x="2" y="141"/>
                      </a:lnTo>
                      <a:lnTo>
                        <a:pt x="4" y="140"/>
                      </a:lnTo>
                      <a:lnTo>
                        <a:pt x="8" y="140"/>
                      </a:lnTo>
                      <a:lnTo>
                        <a:pt x="12" y="142"/>
                      </a:lnTo>
                      <a:lnTo>
                        <a:pt x="12" y="142"/>
                      </a:lnTo>
                      <a:lnTo>
                        <a:pt x="13" y="142"/>
                      </a:lnTo>
                      <a:lnTo>
                        <a:pt x="13" y="141"/>
                      </a:lnTo>
                      <a:lnTo>
                        <a:pt x="14" y="139"/>
                      </a:lnTo>
                      <a:lnTo>
                        <a:pt x="14" y="136"/>
                      </a:lnTo>
                      <a:lnTo>
                        <a:pt x="14" y="134"/>
                      </a:lnTo>
                      <a:lnTo>
                        <a:pt x="14" y="134"/>
                      </a:lnTo>
                      <a:lnTo>
                        <a:pt x="16" y="134"/>
                      </a:lnTo>
                      <a:lnTo>
                        <a:pt x="18" y="134"/>
                      </a:lnTo>
                      <a:lnTo>
                        <a:pt x="18" y="134"/>
                      </a:lnTo>
                      <a:lnTo>
                        <a:pt x="22" y="132"/>
                      </a:lnTo>
                      <a:lnTo>
                        <a:pt x="24" y="128"/>
                      </a:lnTo>
                      <a:lnTo>
                        <a:pt x="29" y="122"/>
                      </a:lnTo>
                      <a:lnTo>
                        <a:pt x="29" y="122"/>
                      </a:lnTo>
                      <a:lnTo>
                        <a:pt x="28" y="116"/>
                      </a:lnTo>
                      <a:lnTo>
                        <a:pt x="26" y="114"/>
                      </a:lnTo>
                      <a:lnTo>
                        <a:pt x="20" y="112"/>
                      </a:lnTo>
                      <a:lnTo>
                        <a:pt x="20" y="112"/>
                      </a:lnTo>
                      <a:lnTo>
                        <a:pt x="21" y="110"/>
                      </a:lnTo>
                      <a:lnTo>
                        <a:pt x="22" y="109"/>
                      </a:lnTo>
                      <a:lnTo>
                        <a:pt x="24" y="109"/>
                      </a:lnTo>
                      <a:lnTo>
                        <a:pt x="26" y="109"/>
                      </a:lnTo>
                      <a:lnTo>
                        <a:pt x="26" y="109"/>
                      </a:lnTo>
                      <a:lnTo>
                        <a:pt x="27" y="108"/>
                      </a:lnTo>
                      <a:lnTo>
                        <a:pt x="27" y="108"/>
                      </a:lnTo>
                      <a:lnTo>
                        <a:pt x="32" y="108"/>
                      </a:lnTo>
                      <a:lnTo>
                        <a:pt x="33" y="109"/>
                      </a:lnTo>
                      <a:lnTo>
                        <a:pt x="34" y="110"/>
                      </a:lnTo>
                      <a:lnTo>
                        <a:pt x="34" y="110"/>
                      </a:lnTo>
                      <a:lnTo>
                        <a:pt x="37" y="109"/>
                      </a:lnTo>
                      <a:lnTo>
                        <a:pt x="38" y="108"/>
                      </a:lnTo>
                      <a:lnTo>
                        <a:pt x="39" y="107"/>
                      </a:lnTo>
                      <a:lnTo>
                        <a:pt x="40" y="105"/>
                      </a:lnTo>
                      <a:lnTo>
                        <a:pt x="40" y="100"/>
                      </a:lnTo>
                      <a:lnTo>
                        <a:pt x="41" y="94"/>
                      </a:lnTo>
                      <a:lnTo>
                        <a:pt x="41" y="94"/>
                      </a:lnTo>
                      <a:lnTo>
                        <a:pt x="45" y="94"/>
                      </a:lnTo>
                      <a:lnTo>
                        <a:pt x="45" y="94"/>
                      </a:lnTo>
                      <a:lnTo>
                        <a:pt x="45" y="92"/>
                      </a:lnTo>
                      <a:lnTo>
                        <a:pt x="44" y="91"/>
                      </a:lnTo>
                      <a:lnTo>
                        <a:pt x="42" y="89"/>
                      </a:lnTo>
                      <a:lnTo>
                        <a:pt x="40" y="87"/>
                      </a:lnTo>
                      <a:lnTo>
                        <a:pt x="40" y="86"/>
                      </a:lnTo>
                      <a:lnTo>
                        <a:pt x="41" y="83"/>
                      </a:lnTo>
                      <a:lnTo>
                        <a:pt x="41" y="83"/>
                      </a:lnTo>
                      <a:lnTo>
                        <a:pt x="42" y="84"/>
                      </a:lnTo>
                      <a:lnTo>
                        <a:pt x="43" y="83"/>
                      </a:lnTo>
                      <a:lnTo>
                        <a:pt x="45" y="81"/>
                      </a:lnTo>
                      <a:lnTo>
                        <a:pt x="45" y="81"/>
                      </a:lnTo>
                      <a:lnTo>
                        <a:pt x="47" y="82"/>
                      </a:lnTo>
                      <a:lnTo>
                        <a:pt x="47" y="83"/>
                      </a:lnTo>
                      <a:lnTo>
                        <a:pt x="47" y="83"/>
                      </a:lnTo>
                      <a:lnTo>
                        <a:pt x="47" y="83"/>
                      </a:lnTo>
                      <a:lnTo>
                        <a:pt x="48" y="82"/>
                      </a:lnTo>
                      <a:lnTo>
                        <a:pt x="49" y="80"/>
                      </a:lnTo>
                      <a:lnTo>
                        <a:pt x="51" y="79"/>
                      </a:lnTo>
                      <a:lnTo>
                        <a:pt x="54" y="79"/>
                      </a:lnTo>
                      <a:lnTo>
                        <a:pt x="54" y="79"/>
                      </a:lnTo>
                      <a:lnTo>
                        <a:pt x="54" y="75"/>
                      </a:lnTo>
                      <a:lnTo>
                        <a:pt x="53" y="73"/>
                      </a:lnTo>
                      <a:lnTo>
                        <a:pt x="51" y="71"/>
                      </a:lnTo>
                      <a:lnTo>
                        <a:pt x="51" y="67"/>
                      </a:lnTo>
                      <a:lnTo>
                        <a:pt x="51" y="67"/>
                      </a:lnTo>
                      <a:lnTo>
                        <a:pt x="57" y="62"/>
                      </a:lnTo>
                      <a:lnTo>
                        <a:pt x="59" y="58"/>
                      </a:lnTo>
                      <a:lnTo>
                        <a:pt x="59" y="51"/>
                      </a:lnTo>
                      <a:lnTo>
                        <a:pt x="59" y="51"/>
                      </a:lnTo>
                      <a:lnTo>
                        <a:pt x="62" y="51"/>
                      </a:lnTo>
                      <a:lnTo>
                        <a:pt x="67" y="50"/>
                      </a:lnTo>
                      <a:lnTo>
                        <a:pt x="71" y="48"/>
                      </a:lnTo>
                      <a:lnTo>
                        <a:pt x="74" y="47"/>
                      </a:lnTo>
                      <a:lnTo>
                        <a:pt x="75" y="45"/>
                      </a:lnTo>
                      <a:lnTo>
                        <a:pt x="75" y="45"/>
                      </a:lnTo>
                      <a:lnTo>
                        <a:pt x="77" y="43"/>
                      </a:lnTo>
                      <a:lnTo>
                        <a:pt x="82" y="41"/>
                      </a:lnTo>
                      <a:lnTo>
                        <a:pt x="84" y="40"/>
                      </a:lnTo>
                      <a:lnTo>
                        <a:pt x="85" y="38"/>
                      </a:lnTo>
                      <a:lnTo>
                        <a:pt x="85" y="35"/>
                      </a:lnTo>
                      <a:lnTo>
                        <a:pt x="83" y="33"/>
                      </a:lnTo>
                      <a:lnTo>
                        <a:pt x="83" y="33"/>
                      </a:lnTo>
                      <a:lnTo>
                        <a:pt x="83" y="32"/>
                      </a:lnTo>
                      <a:lnTo>
                        <a:pt x="84" y="31"/>
                      </a:lnTo>
                      <a:lnTo>
                        <a:pt x="87" y="31"/>
                      </a:lnTo>
                      <a:lnTo>
                        <a:pt x="92" y="33"/>
                      </a:lnTo>
                      <a:lnTo>
                        <a:pt x="92" y="33"/>
                      </a:lnTo>
                      <a:lnTo>
                        <a:pt x="94" y="32"/>
                      </a:lnTo>
                      <a:lnTo>
                        <a:pt x="94" y="31"/>
                      </a:lnTo>
                      <a:lnTo>
                        <a:pt x="92" y="28"/>
                      </a:lnTo>
                      <a:lnTo>
                        <a:pt x="91" y="25"/>
                      </a:lnTo>
                      <a:lnTo>
                        <a:pt x="92" y="21"/>
                      </a:lnTo>
                      <a:lnTo>
                        <a:pt x="92" y="21"/>
                      </a:lnTo>
                      <a:lnTo>
                        <a:pt x="98" y="21"/>
                      </a:lnTo>
                      <a:lnTo>
                        <a:pt x="100" y="20"/>
                      </a:lnTo>
                      <a:lnTo>
                        <a:pt x="100" y="19"/>
                      </a:lnTo>
                      <a:lnTo>
                        <a:pt x="100" y="15"/>
                      </a:lnTo>
                      <a:lnTo>
                        <a:pt x="99" y="11"/>
                      </a:lnTo>
                      <a:lnTo>
                        <a:pt x="99" y="11"/>
                      </a:lnTo>
                      <a:lnTo>
                        <a:pt x="103" y="11"/>
                      </a:lnTo>
                      <a:lnTo>
                        <a:pt x="107" y="11"/>
                      </a:lnTo>
                      <a:lnTo>
                        <a:pt x="108" y="11"/>
                      </a:lnTo>
                      <a:lnTo>
                        <a:pt x="109" y="12"/>
                      </a:lnTo>
                      <a:lnTo>
                        <a:pt x="110" y="13"/>
                      </a:lnTo>
                      <a:lnTo>
                        <a:pt x="110" y="15"/>
                      </a:lnTo>
                      <a:lnTo>
                        <a:pt x="110" y="15"/>
                      </a:lnTo>
                      <a:lnTo>
                        <a:pt x="112" y="14"/>
                      </a:lnTo>
                      <a:lnTo>
                        <a:pt x="113" y="12"/>
                      </a:lnTo>
                      <a:lnTo>
                        <a:pt x="113" y="11"/>
                      </a:lnTo>
                      <a:lnTo>
                        <a:pt x="112" y="9"/>
                      </a:lnTo>
                      <a:lnTo>
                        <a:pt x="111" y="5"/>
                      </a:lnTo>
                      <a:lnTo>
                        <a:pt x="111" y="3"/>
                      </a:lnTo>
                      <a:lnTo>
                        <a:pt x="112" y="0"/>
                      </a:lnTo>
                      <a:lnTo>
                        <a:pt x="112" y="0"/>
                      </a:lnTo>
                      <a:lnTo>
                        <a:pt x="115" y="0"/>
                      </a:lnTo>
                      <a:lnTo>
                        <a:pt x="116" y="1"/>
                      </a:lnTo>
                      <a:lnTo>
                        <a:pt x="117" y="3"/>
                      </a:lnTo>
                      <a:lnTo>
                        <a:pt x="117" y="3"/>
                      </a:lnTo>
                      <a:lnTo>
                        <a:pt x="119" y="2"/>
                      </a:lnTo>
                      <a:lnTo>
                        <a:pt x="120" y="2"/>
                      </a:lnTo>
                      <a:lnTo>
                        <a:pt x="121" y="0"/>
                      </a:lnTo>
                      <a:lnTo>
                        <a:pt x="121" y="0"/>
                      </a:lnTo>
                      <a:lnTo>
                        <a:pt x="125" y="2"/>
                      </a:lnTo>
                      <a:lnTo>
                        <a:pt x="127" y="5"/>
                      </a:lnTo>
                      <a:lnTo>
                        <a:pt x="129" y="8"/>
                      </a:lnTo>
                      <a:lnTo>
                        <a:pt x="132" y="11"/>
                      </a:lnTo>
                      <a:lnTo>
                        <a:pt x="132" y="11"/>
                      </a:lnTo>
                      <a:close/>
                      <a:moveTo>
                        <a:pt x="59" y="79"/>
                      </a:moveTo>
                      <a:lnTo>
                        <a:pt x="59" y="79"/>
                      </a:lnTo>
                      <a:lnTo>
                        <a:pt x="62" y="79"/>
                      </a:lnTo>
                      <a:lnTo>
                        <a:pt x="64" y="78"/>
                      </a:lnTo>
                      <a:lnTo>
                        <a:pt x="65" y="76"/>
                      </a:lnTo>
                      <a:lnTo>
                        <a:pt x="64" y="75"/>
                      </a:lnTo>
                      <a:lnTo>
                        <a:pt x="63" y="74"/>
                      </a:lnTo>
                      <a:lnTo>
                        <a:pt x="61" y="74"/>
                      </a:lnTo>
                      <a:lnTo>
                        <a:pt x="60" y="75"/>
                      </a:lnTo>
                      <a:lnTo>
                        <a:pt x="59" y="79"/>
                      </a:lnTo>
                      <a:lnTo>
                        <a:pt x="59"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6" name="Freeform 24"/>
                <p:cNvSpPr>
                  <a:spLocks/>
                </p:cNvSpPr>
                <p:nvPr/>
              </p:nvSpPr>
              <p:spPr bwMode="auto">
                <a:xfrm>
                  <a:off x="1274763" y="2124075"/>
                  <a:ext cx="158750" cy="147638"/>
                </a:xfrm>
                <a:custGeom>
                  <a:avLst/>
                  <a:gdLst>
                    <a:gd name="T0" fmla="*/ 46 w 100"/>
                    <a:gd name="T1" fmla="*/ 34 h 93"/>
                    <a:gd name="T2" fmla="*/ 49 w 100"/>
                    <a:gd name="T3" fmla="*/ 34 h 93"/>
                    <a:gd name="T4" fmla="*/ 53 w 100"/>
                    <a:gd name="T5" fmla="*/ 35 h 93"/>
                    <a:gd name="T6" fmla="*/ 57 w 100"/>
                    <a:gd name="T7" fmla="*/ 30 h 93"/>
                    <a:gd name="T8" fmla="*/ 61 w 100"/>
                    <a:gd name="T9" fmla="*/ 26 h 93"/>
                    <a:gd name="T10" fmla="*/ 64 w 100"/>
                    <a:gd name="T11" fmla="*/ 22 h 93"/>
                    <a:gd name="T12" fmla="*/ 72 w 100"/>
                    <a:gd name="T13" fmla="*/ 16 h 93"/>
                    <a:gd name="T14" fmla="*/ 73 w 100"/>
                    <a:gd name="T15" fmla="*/ 10 h 93"/>
                    <a:gd name="T16" fmla="*/ 86 w 100"/>
                    <a:gd name="T17" fmla="*/ 14 h 93"/>
                    <a:gd name="T18" fmla="*/ 87 w 100"/>
                    <a:gd name="T19" fmla="*/ 14 h 93"/>
                    <a:gd name="T20" fmla="*/ 83 w 100"/>
                    <a:gd name="T21" fmla="*/ 8 h 93"/>
                    <a:gd name="T22" fmla="*/ 89 w 100"/>
                    <a:gd name="T23" fmla="*/ 2 h 93"/>
                    <a:gd name="T24" fmla="*/ 94 w 100"/>
                    <a:gd name="T25" fmla="*/ 3 h 93"/>
                    <a:gd name="T26" fmla="*/ 93 w 100"/>
                    <a:gd name="T27" fmla="*/ 14 h 93"/>
                    <a:gd name="T28" fmla="*/ 96 w 100"/>
                    <a:gd name="T29" fmla="*/ 14 h 93"/>
                    <a:gd name="T30" fmla="*/ 99 w 100"/>
                    <a:gd name="T31" fmla="*/ 11 h 93"/>
                    <a:gd name="T32" fmla="*/ 99 w 100"/>
                    <a:gd name="T33" fmla="*/ 16 h 93"/>
                    <a:gd name="T34" fmla="*/ 95 w 100"/>
                    <a:gd name="T35" fmla="*/ 22 h 93"/>
                    <a:gd name="T36" fmla="*/ 86 w 100"/>
                    <a:gd name="T37" fmla="*/ 24 h 93"/>
                    <a:gd name="T38" fmla="*/ 84 w 100"/>
                    <a:gd name="T39" fmla="*/ 26 h 93"/>
                    <a:gd name="T40" fmla="*/ 83 w 100"/>
                    <a:gd name="T41" fmla="*/ 28 h 93"/>
                    <a:gd name="T42" fmla="*/ 75 w 100"/>
                    <a:gd name="T43" fmla="*/ 33 h 93"/>
                    <a:gd name="T44" fmla="*/ 75 w 100"/>
                    <a:gd name="T45" fmla="*/ 36 h 93"/>
                    <a:gd name="T46" fmla="*/ 75 w 100"/>
                    <a:gd name="T47" fmla="*/ 40 h 93"/>
                    <a:gd name="T48" fmla="*/ 68 w 100"/>
                    <a:gd name="T49" fmla="*/ 42 h 93"/>
                    <a:gd name="T50" fmla="*/ 66 w 100"/>
                    <a:gd name="T51" fmla="*/ 47 h 93"/>
                    <a:gd name="T52" fmla="*/ 64 w 100"/>
                    <a:gd name="T53" fmla="*/ 49 h 93"/>
                    <a:gd name="T54" fmla="*/ 59 w 100"/>
                    <a:gd name="T55" fmla="*/ 53 h 93"/>
                    <a:gd name="T56" fmla="*/ 55 w 100"/>
                    <a:gd name="T57" fmla="*/ 54 h 93"/>
                    <a:gd name="T58" fmla="*/ 53 w 100"/>
                    <a:gd name="T59" fmla="*/ 57 h 93"/>
                    <a:gd name="T60" fmla="*/ 43 w 100"/>
                    <a:gd name="T61" fmla="*/ 55 h 93"/>
                    <a:gd name="T62" fmla="*/ 39 w 100"/>
                    <a:gd name="T63" fmla="*/ 66 h 93"/>
                    <a:gd name="T64" fmla="*/ 35 w 100"/>
                    <a:gd name="T65" fmla="*/ 71 h 93"/>
                    <a:gd name="T66" fmla="*/ 27 w 100"/>
                    <a:gd name="T67" fmla="*/ 71 h 93"/>
                    <a:gd name="T68" fmla="*/ 21 w 100"/>
                    <a:gd name="T69" fmla="*/ 75 h 93"/>
                    <a:gd name="T70" fmla="*/ 20 w 100"/>
                    <a:gd name="T71" fmla="*/ 80 h 93"/>
                    <a:gd name="T72" fmla="*/ 19 w 100"/>
                    <a:gd name="T73" fmla="*/ 85 h 93"/>
                    <a:gd name="T74" fmla="*/ 14 w 100"/>
                    <a:gd name="T75" fmla="*/ 85 h 93"/>
                    <a:gd name="T76" fmla="*/ 14 w 100"/>
                    <a:gd name="T77" fmla="*/ 92 h 93"/>
                    <a:gd name="T78" fmla="*/ 12 w 100"/>
                    <a:gd name="T79" fmla="*/ 93 h 93"/>
                    <a:gd name="T80" fmla="*/ 7 w 100"/>
                    <a:gd name="T81" fmla="*/ 89 h 93"/>
                    <a:gd name="T82" fmla="*/ 1 w 100"/>
                    <a:gd name="T83" fmla="*/ 80 h 93"/>
                    <a:gd name="T84" fmla="*/ 0 w 100"/>
                    <a:gd name="T85" fmla="*/ 76 h 93"/>
                    <a:gd name="T86" fmla="*/ 7 w 100"/>
                    <a:gd name="T87" fmla="*/ 73 h 93"/>
                    <a:gd name="T88" fmla="*/ 7 w 100"/>
                    <a:gd name="T89" fmla="*/ 69 h 93"/>
                    <a:gd name="T90" fmla="*/ 17 w 100"/>
                    <a:gd name="T91" fmla="*/ 64 h 93"/>
                    <a:gd name="T92" fmla="*/ 17 w 100"/>
                    <a:gd name="T93" fmla="*/ 60 h 93"/>
                    <a:gd name="T94" fmla="*/ 22 w 100"/>
                    <a:gd name="T95" fmla="*/ 57 h 93"/>
                    <a:gd name="T96" fmla="*/ 32 w 100"/>
                    <a:gd name="T97" fmla="*/ 53 h 93"/>
                    <a:gd name="T98" fmla="*/ 35 w 100"/>
                    <a:gd name="T99" fmla="*/ 53 h 93"/>
                    <a:gd name="T100" fmla="*/ 38 w 100"/>
                    <a:gd name="T101" fmla="*/ 55 h 93"/>
                    <a:gd name="T102" fmla="*/ 42 w 100"/>
                    <a:gd name="T103" fmla="*/ 49 h 93"/>
                    <a:gd name="T104" fmla="*/ 45 w 100"/>
                    <a:gd name="T105" fmla="*/ 48 h 93"/>
                    <a:gd name="T106" fmla="*/ 48 w 100"/>
                    <a:gd name="T107" fmla="*/ 43 h 93"/>
                    <a:gd name="T108" fmla="*/ 51 w 100"/>
                    <a:gd name="T109" fmla="*/ 38 h 93"/>
                    <a:gd name="T110" fmla="*/ 49 w 100"/>
                    <a:gd name="T111" fmla="*/ 3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0" h="93">
                      <a:moveTo>
                        <a:pt x="47" y="35"/>
                      </a:moveTo>
                      <a:lnTo>
                        <a:pt x="47" y="35"/>
                      </a:lnTo>
                      <a:lnTo>
                        <a:pt x="46" y="34"/>
                      </a:lnTo>
                      <a:lnTo>
                        <a:pt x="47" y="33"/>
                      </a:lnTo>
                      <a:lnTo>
                        <a:pt x="49" y="33"/>
                      </a:lnTo>
                      <a:lnTo>
                        <a:pt x="49" y="34"/>
                      </a:lnTo>
                      <a:lnTo>
                        <a:pt x="51" y="35"/>
                      </a:lnTo>
                      <a:lnTo>
                        <a:pt x="51" y="35"/>
                      </a:lnTo>
                      <a:lnTo>
                        <a:pt x="53" y="35"/>
                      </a:lnTo>
                      <a:lnTo>
                        <a:pt x="55" y="33"/>
                      </a:lnTo>
                      <a:lnTo>
                        <a:pt x="57" y="30"/>
                      </a:lnTo>
                      <a:lnTo>
                        <a:pt x="57" y="30"/>
                      </a:lnTo>
                      <a:lnTo>
                        <a:pt x="61" y="28"/>
                      </a:lnTo>
                      <a:lnTo>
                        <a:pt x="61" y="28"/>
                      </a:lnTo>
                      <a:lnTo>
                        <a:pt x="61" y="26"/>
                      </a:lnTo>
                      <a:lnTo>
                        <a:pt x="61" y="24"/>
                      </a:lnTo>
                      <a:lnTo>
                        <a:pt x="61" y="24"/>
                      </a:lnTo>
                      <a:lnTo>
                        <a:pt x="64" y="22"/>
                      </a:lnTo>
                      <a:lnTo>
                        <a:pt x="68" y="20"/>
                      </a:lnTo>
                      <a:lnTo>
                        <a:pt x="70" y="19"/>
                      </a:lnTo>
                      <a:lnTo>
                        <a:pt x="72" y="16"/>
                      </a:lnTo>
                      <a:lnTo>
                        <a:pt x="73" y="14"/>
                      </a:lnTo>
                      <a:lnTo>
                        <a:pt x="73" y="10"/>
                      </a:lnTo>
                      <a:lnTo>
                        <a:pt x="73" y="10"/>
                      </a:lnTo>
                      <a:lnTo>
                        <a:pt x="77" y="10"/>
                      </a:lnTo>
                      <a:lnTo>
                        <a:pt x="81" y="11"/>
                      </a:lnTo>
                      <a:lnTo>
                        <a:pt x="86" y="14"/>
                      </a:lnTo>
                      <a:lnTo>
                        <a:pt x="86" y="14"/>
                      </a:lnTo>
                      <a:lnTo>
                        <a:pt x="87" y="14"/>
                      </a:lnTo>
                      <a:lnTo>
                        <a:pt x="87" y="14"/>
                      </a:lnTo>
                      <a:lnTo>
                        <a:pt x="87" y="12"/>
                      </a:lnTo>
                      <a:lnTo>
                        <a:pt x="85" y="9"/>
                      </a:lnTo>
                      <a:lnTo>
                        <a:pt x="83" y="8"/>
                      </a:lnTo>
                      <a:lnTo>
                        <a:pt x="83" y="8"/>
                      </a:lnTo>
                      <a:lnTo>
                        <a:pt x="87" y="4"/>
                      </a:lnTo>
                      <a:lnTo>
                        <a:pt x="89" y="2"/>
                      </a:lnTo>
                      <a:lnTo>
                        <a:pt x="90" y="0"/>
                      </a:lnTo>
                      <a:lnTo>
                        <a:pt x="90" y="0"/>
                      </a:lnTo>
                      <a:lnTo>
                        <a:pt x="94" y="3"/>
                      </a:lnTo>
                      <a:lnTo>
                        <a:pt x="95" y="6"/>
                      </a:lnTo>
                      <a:lnTo>
                        <a:pt x="94" y="10"/>
                      </a:lnTo>
                      <a:lnTo>
                        <a:pt x="93" y="14"/>
                      </a:lnTo>
                      <a:lnTo>
                        <a:pt x="93" y="14"/>
                      </a:lnTo>
                      <a:lnTo>
                        <a:pt x="95" y="15"/>
                      </a:lnTo>
                      <a:lnTo>
                        <a:pt x="96" y="14"/>
                      </a:lnTo>
                      <a:lnTo>
                        <a:pt x="97" y="10"/>
                      </a:lnTo>
                      <a:lnTo>
                        <a:pt x="97" y="10"/>
                      </a:lnTo>
                      <a:lnTo>
                        <a:pt x="99" y="11"/>
                      </a:lnTo>
                      <a:lnTo>
                        <a:pt x="100" y="13"/>
                      </a:lnTo>
                      <a:lnTo>
                        <a:pt x="100" y="14"/>
                      </a:lnTo>
                      <a:lnTo>
                        <a:pt x="99" y="16"/>
                      </a:lnTo>
                      <a:lnTo>
                        <a:pt x="97" y="20"/>
                      </a:lnTo>
                      <a:lnTo>
                        <a:pt x="95" y="22"/>
                      </a:lnTo>
                      <a:lnTo>
                        <a:pt x="95" y="22"/>
                      </a:lnTo>
                      <a:lnTo>
                        <a:pt x="92" y="22"/>
                      </a:lnTo>
                      <a:lnTo>
                        <a:pt x="89" y="22"/>
                      </a:lnTo>
                      <a:lnTo>
                        <a:pt x="86" y="24"/>
                      </a:lnTo>
                      <a:lnTo>
                        <a:pt x="86" y="24"/>
                      </a:lnTo>
                      <a:lnTo>
                        <a:pt x="84" y="24"/>
                      </a:lnTo>
                      <a:lnTo>
                        <a:pt x="84" y="26"/>
                      </a:lnTo>
                      <a:lnTo>
                        <a:pt x="84" y="27"/>
                      </a:lnTo>
                      <a:lnTo>
                        <a:pt x="83" y="28"/>
                      </a:lnTo>
                      <a:lnTo>
                        <a:pt x="83" y="28"/>
                      </a:lnTo>
                      <a:lnTo>
                        <a:pt x="79" y="30"/>
                      </a:lnTo>
                      <a:lnTo>
                        <a:pt x="77" y="31"/>
                      </a:lnTo>
                      <a:lnTo>
                        <a:pt x="75" y="33"/>
                      </a:lnTo>
                      <a:lnTo>
                        <a:pt x="75" y="33"/>
                      </a:lnTo>
                      <a:lnTo>
                        <a:pt x="75" y="34"/>
                      </a:lnTo>
                      <a:lnTo>
                        <a:pt x="75" y="36"/>
                      </a:lnTo>
                      <a:lnTo>
                        <a:pt x="75" y="39"/>
                      </a:lnTo>
                      <a:lnTo>
                        <a:pt x="75" y="40"/>
                      </a:lnTo>
                      <a:lnTo>
                        <a:pt x="75" y="40"/>
                      </a:lnTo>
                      <a:lnTo>
                        <a:pt x="72" y="41"/>
                      </a:lnTo>
                      <a:lnTo>
                        <a:pt x="68" y="42"/>
                      </a:lnTo>
                      <a:lnTo>
                        <a:pt x="68" y="42"/>
                      </a:lnTo>
                      <a:lnTo>
                        <a:pt x="67" y="44"/>
                      </a:lnTo>
                      <a:lnTo>
                        <a:pt x="67" y="45"/>
                      </a:lnTo>
                      <a:lnTo>
                        <a:pt x="66" y="47"/>
                      </a:lnTo>
                      <a:lnTo>
                        <a:pt x="65" y="48"/>
                      </a:lnTo>
                      <a:lnTo>
                        <a:pt x="65" y="48"/>
                      </a:lnTo>
                      <a:lnTo>
                        <a:pt x="64" y="49"/>
                      </a:lnTo>
                      <a:lnTo>
                        <a:pt x="61" y="50"/>
                      </a:lnTo>
                      <a:lnTo>
                        <a:pt x="60" y="51"/>
                      </a:lnTo>
                      <a:lnTo>
                        <a:pt x="59" y="53"/>
                      </a:lnTo>
                      <a:lnTo>
                        <a:pt x="59" y="53"/>
                      </a:lnTo>
                      <a:lnTo>
                        <a:pt x="57" y="54"/>
                      </a:lnTo>
                      <a:lnTo>
                        <a:pt x="55" y="54"/>
                      </a:lnTo>
                      <a:lnTo>
                        <a:pt x="54" y="55"/>
                      </a:lnTo>
                      <a:lnTo>
                        <a:pt x="53" y="57"/>
                      </a:lnTo>
                      <a:lnTo>
                        <a:pt x="53" y="57"/>
                      </a:lnTo>
                      <a:lnTo>
                        <a:pt x="48" y="55"/>
                      </a:lnTo>
                      <a:lnTo>
                        <a:pt x="43" y="55"/>
                      </a:lnTo>
                      <a:lnTo>
                        <a:pt x="43" y="55"/>
                      </a:lnTo>
                      <a:lnTo>
                        <a:pt x="41" y="57"/>
                      </a:lnTo>
                      <a:lnTo>
                        <a:pt x="39" y="62"/>
                      </a:lnTo>
                      <a:lnTo>
                        <a:pt x="39" y="66"/>
                      </a:lnTo>
                      <a:lnTo>
                        <a:pt x="39" y="71"/>
                      </a:lnTo>
                      <a:lnTo>
                        <a:pt x="39" y="71"/>
                      </a:lnTo>
                      <a:lnTo>
                        <a:pt x="35" y="71"/>
                      </a:lnTo>
                      <a:lnTo>
                        <a:pt x="32" y="72"/>
                      </a:lnTo>
                      <a:lnTo>
                        <a:pt x="31" y="72"/>
                      </a:lnTo>
                      <a:lnTo>
                        <a:pt x="27" y="71"/>
                      </a:lnTo>
                      <a:lnTo>
                        <a:pt x="27" y="71"/>
                      </a:lnTo>
                      <a:lnTo>
                        <a:pt x="24" y="73"/>
                      </a:lnTo>
                      <a:lnTo>
                        <a:pt x="21" y="75"/>
                      </a:lnTo>
                      <a:lnTo>
                        <a:pt x="21" y="75"/>
                      </a:lnTo>
                      <a:lnTo>
                        <a:pt x="20" y="77"/>
                      </a:lnTo>
                      <a:lnTo>
                        <a:pt x="20" y="80"/>
                      </a:lnTo>
                      <a:lnTo>
                        <a:pt x="20" y="83"/>
                      </a:lnTo>
                      <a:lnTo>
                        <a:pt x="19" y="85"/>
                      </a:lnTo>
                      <a:lnTo>
                        <a:pt x="19" y="85"/>
                      </a:lnTo>
                      <a:lnTo>
                        <a:pt x="16" y="85"/>
                      </a:lnTo>
                      <a:lnTo>
                        <a:pt x="14" y="85"/>
                      </a:lnTo>
                      <a:lnTo>
                        <a:pt x="14" y="85"/>
                      </a:lnTo>
                      <a:lnTo>
                        <a:pt x="14" y="87"/>
                      </a:lnTo>
                      <a:lnTo>
                        <a:pt x="14" y="90"/>
                      </a:lnTo>
                      <a:lnTo>
                        <a:pt x="14" y="92"/>
                      </a:lnTo>
                      <a:lnTo>
                        <a:pt x="13" y="93"/>
                      </a:lnTo>
                      <a:lnTo>
                        <a:pt x="12" y="93"/>
                      </a:lnTo>
                      <a:lnTo>
                        <a:pt x="12" y="93"/>
                      </a:lnTo>
                      <a:lnTo>
                        <a:pt x="10" y="93"/>
                      </a:lnTo>
                      <a:lnTo>
                        <a:pt x="8" y="92"/>
                      </a:lnTo>
                      <a:lnTo>
                        <a:pt x="7" y="89"/>
                      </a:lnTo>
                      <a:lnTo>
                        <a:pt x="7" y="89"/>
                      </a:lnTo>
                      <a:lnTo>
                        <a:pt x="4" y="85"/>
                      </a:lnTo>
                      <a:lnTo>
                        <a:pt x="1" y="80"/>
                      </a:lnTo>
                      <a:lnTo>
                        <a:pt x="1" y="80"/>
                      </a:lnTo>
                      <a:lnTo>
                        <a:pt x="0" y="79"/>
                      </a:lnTo>
                      <a:lnTo>
                        <a:pt x="0" y="76"/>
                      </a:lnTo>
                      <a:lnTo>
                        <a:pt x="2" y="75"/>
                      </a:lnTo>
                      <a:lnTo>
                        <a:pt x="5" y="74"/>
                      </a:lnTo>
                      <a:lnTo>
                        <a:pt x="7" y="73"/>
                      </a:lnTo>
                      <a:lnTo>
                        <a:pt x="7" y="73"/>
                      </a:lnTo>
                      <a:lnTo>
                        <a:pt x="7" y="71"/>
                      </a:lnTo>
                      <a:lnTo>
                        <a:pt x="7" y="69"/>
                      </a:lnTo>
                      <a:lnTo>
                        <a:pt x="7" y="69"/>
                      </a:lnTo>
                      <a:lnTo>
                        <a:pt x="12" y="66"/>
                      </a:lnTo>
                      <a:lnTo>
                        <a:pt x="17" y="64"/>
                      </a:lnTo>
                      <a:lnTo>
                        <a:pt x="17" y="64"/>
                      </a:lnTo>
                      <a:lnTo>
                        <a:pt x="16" y="62"/>
                      </a:lnTo>
                      <a:lnTo>
                        <a:pt x="17" y="60"/>
                      </a:lnTo>
                      <a:lnTo>
                        <a:pt x="19" y="55"/>
                      </a:lnTo>
                      <a:lnTo>
                        <a:pt x="19" y="55"/>
                      </a:lnTo>
                      <a:lnTo>
                        <a:pt x="22" y="57"/>
                      </a:lnTo>
                      <a:lnTo>
                        <a:pt x="27" y="57"/>
                      </a:lnTo>
                      <a:lnTo>
                        <a:pt x="27" y="57"/>
                      </a:lnTo>
                      <a:lnTo>
                        <a:pt x="32" y="53"/>
                      </a:lnTo>
                      <a:lnTo>
                        <a:pt x="33" y="53"/>
                      </a:lnTo>
                      <a:lnTo>
                        <a:pt x="34" y="52"/>
                      </a:lnTo>
                      <a:lnTo>
                        <a:pt x="35" y="53"/>
                      </a:lnTo>
                      <a:lnTo>
                        <a:pt x="37" y="55"/>
                      </a:lnTo>
                      <a:lnTo>
                        <a:pt x="37" y="55"/>
                      </a:lnTo>
                      <a:lnTo>
                        <a:pt x="38" y="55"/>
                      </a:lnTo>
                      <a:lnTo>
                        <a:pt x="39" y="54"/>
                      </a:lnTo>
                      <a:lnTo>
                        <a:pt x="41" y="51"/>
                      </a:lnTo>
                      <a:lnTo>
                        <a:pt x="42" y="49"/>
                      </a:lnTo>
                      <a:lnTo>
                        <a:pt x="43" y="48"/>
                      </a:lnTo>
                      <a:lnTo>
                        <a:pt x="45" y="48"/>
                      </a:lnTo>
                      <a:lnTo>
                        <a:pt x="45" y="48"/>
                      </a:lnTo>
                      <a:lnTo>
                        <a:pt x="45" y="46"/>
                      </a:lnTo>
                      <a:lnTo>
                        <a:pt x="46" y="44"/>
                      </a:lnTo>
                      <a:lnTo>
                        <a:pt x="48" y="43"/>
                      </a:lnTo>
                      <a:lnTo>
                        <a:pt x="51" y="42"/>
                      </a:lnTo>
                      <a:lnTo>
                        <a:pt x="51" y="42"/>
                      </a:lnTo>
                      <a:lnTo>
                        <a:pt x="51" y="38"/>
                      </a:lnTo>
                      <a:lnTo>
                        <a:pt x="51" y="38"/>
                      </a:lnTo>
                      <a:lnTo>
                        <a:pt x="51" y="36"/>
                      </a:lnTo>
                      <a:lnTo>
                        <a:pt x="49" y="35"/>
                      </a:lnTo>
                      <a:lnTo>
                        <a:pt x="47" y="35"/>
                      </a:lnTo>
                      <a:lnTo>
                        <a:pt x="47"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7" name="Freeform 25"/>
                <p:cNvSpPr>
                  <a:spLocks noEditPoints="1"/>
                </p:cNvSpPr>
                <p:nvPr/>
              </p:nvSpPr>
              <p:spPr bwMode="auto">
                <a:xfrm>
                  <a:off x="1428750" y="1974850"/>
                  <a:ext cx="266700" cy="157163"/>
                </a:xfrm>
                <a:custGeom>
                  <a:avLst/>
                  <a:gdLst>
                    <a:gd name="T0" fmla="*/ 14 w 168"/>
                    <a:gd name="T1" fmla="*/ 89 h 99"/>
                    <a:gd name="T2" fmla="*/ 20 w 168"/>
                    <a:gd name="T3" fmla="*/ 87 h 99"/>
                    <a:gd name="T4" fmla="*/ 14 w 168"/>
                    <a:gd name="T5" fmla="*/ 80 h 99"/>
                    <a:gd name="T6" fmla="*/ 8 w 168"/>
                    <a:gd name="T7" fmla="*/ 88 h 99"/>
                    <a:gd name="T8" fmla="*/ 6 w 168"/>
                    <a:gd name="T9" fmla="*/ 81 h 99"/>
                    <a:gd name="T10" fmla="*/ 0 w 168"/>
                    <a:gd name="T11" fmla="*/ 75 h 99"/>
                    <a:gd name="T12" fmla="*/ 7 w 168"/>
                    <a:gd name="T13" fmla="*/ 73 h 99"/>
                    <a:gd name="T14" fmla="*/ 11 w 168"/>
                    <a:gd name="T15" fmla="*/ 75 h 99"/>
                    <a:gd name="T16" fmla="*/ 23 w 168"/>
                    <a:gd name="T17" fmla="*/ 73 h 99"/>
                    <a:gd name="T18" fmla="*/ 33 w 168"/>
                    <a:gd name="T19" fmla="*/ 64 h 99"/>
                    <a:gd name="T20" fmla="*/ 41 w 168"/>
                    <a:gd name="T21" fmla="*/ 66 h 99"/>
                    <a:gd name="T22" fmla="*/ 46 w 168"/>
                    <a:gd name="T23" fmla="*/ 58 h 99"/>
                    <a:gd name="T24" fmla="*/ 52 w 168"/>
                    <a:gd name="T25" fmla="*/ 58 h 99"/>
                    <a:gd name="T26" fmla="*/ 45 w 168"/>
                    <a:gd name="T27" fmla="*/ 64 h 99"/>
                    <a:gd name="T28" fmla="*/ 54 w 168"/>
                    <a:gd name="T29" fmla="*/ 66 h 99"/>
                    <a:gd name="T30" fmla="*/ 61 w 168"/>
                    <a:gd name="T31" fmla="*/ 60 h 99"/>
                    <a:gd name="T32" fmla="*/ 69 w 168"/>
                    <a:gd name="T33" fmla="*/ 56 h 99"/>
                    <a:gd name="T34" fmla="*/ 74 w 168"/>
                    <a:gd name="T35" fmla="*/ 47 h 99"/>
                    <a:gd name="T36" fmla="*/ 85 w 168"/>
                    <a:gd name="T37" fmla="*/ 37 h 99"/>
                    <a:gd name="T38" fmla="*/ 90 w 168"/>
                    <a:gd name="T39" fmla="*/ 35 h 99"/>
                    <a:gd name="T40" fmla="*/ 98 w 168"/>
                    <a:gd name="T41" fmla="*/ 31 h 99"/>
                    <a:gd name="T42" fmla="*/ 116 w 168"/>
                    <a:gd name="T43" fmla="*/ 28 h 99"/>
                    <a:gd name="T44" fmla="*/ 129 w 168"/>
                    <a:gd name="T45" fmla="*/ 20 h 99"/>
                    <a:gd name="T46" fmla="*/ 140 w 168"/>
                    <a:gd name="T47" fmla="*/ 12 h 99"/>
                    <a:gd name="T48" fmla="*/ 142 w 168"/>
                    <a:gd name="T49" fmla="*/ 5 h 99"/>
                    <a:gd name="T50" fmla="*/ 149 w 168"/>
                    <a:gd name="T51" fmla="*/ 11 h 99"/>
                    <a:gd name="T52" fmla="*/ 156 w 168"/>
                    <a:gd name="T53" fmla="*/ 6 h 99"/>
                    <a:gd name="T54" fmla="*/ 161 w 168"/>
                    <a:gd name="T55" fmla="*/ 12 h 99"/>
                    <a:gd name="T56" fmla="*/ 165 w 168"/>
                    <a:gd name="T57" fmla="*/ 0 h 99"/>
                    <a:gd name="T58" fmla="*/ 164 w 168"/>
                    <a:gd name="T59" fmla="*/ 14 h 99"/>
                    <a:gd name="T60" fmla="*/ 155 w 168"/>
                    <a:gd name="T61" fmla="*/ 24 h 99"/>
                    <a:gd name="T62" fmla="*/ 143 w 168"/>
                    <a:gd name="T63" fmla="*/ 32 h 99"/>
                    <a:gd name="T64" fmla="*/ 134 w 168"/>
                    <a:gd name="T65" fmla="*/ 37 h 99"/>
                    <a:gd name="T66" fmla="*/ 119 w 168"/>
                    <a:gd name="T67" fmla="*/ 48 h 99"/>
                    <a:gd name="T68" fmla="*/ 108 w 168"/>
                    <a:gd name="T69" fmla="*/ 51 h 99"/>
                    <a:gd name="T70" fmla="*/ 104 w 168"/>
                    <a:gd name="T71" fmla="*/ 56 h 99"/>
                    <a:gd name="T72" fmla="*/ 99 w 168"/>
                    <a:gd name="T73" fmla="*/ 57 h 99"/>
                    <a:gd name="T74" fmla="*/ 83 w 168"/>
                    <a:gd name="T75" fmla="*/ 57 h 99"/>
                    <a:gd name="T76" fmla="*/ 79 w 168"/>
                    <a:gd name="T77" fmla="*/ 64 h 99"/>
                    <a:gd name="T78" fmla="*/ 69 w 168"/>
                    <a:gd name="T79" fmla="*/ 66 h 99"/>
                    <a:gd name="T80" fmla="*/ 67 w 168"/>
                    <a:gd name="T81" fmla="*/ 73 h 99"/>
                    <a:gd name="T82" fmla="*/ 54 w 168"/>
                    <a:gd name="T83" fmla="*/ 77 h 99"/>
                    <a:gd name="T84" fmla="*/ 51 w 168"/>
                    <a:gd name="T85" fmla="*/ 84 h 99"/>
                    <a:gd name="T86" fmla="*/ 29 w 168"/>
                    <a:gd name="T87" fmla="*/ 96 h 99"/>
                    <a:gd name="T88" fmla="*/ 23 w 168"/>
                    <a:gd name="T89" fmla="*/ 90 h 99"/>
                    <a:gd name="T90" fmla="*/ 20 w 168"/>
                    <a:gd name="T91" fmla="*/ 96 h 99"/>
                    <a:gd name="T92" fmla="*/ 10 w 168"/>
                    <a:gd name="T93" fmla="*/ 99 h 99"/>
                    <a:gd name="T94" fmla="*/ 13 w 168"/>
                    <a:gd name="T95" fmla="*/ 94 h 99"/>
                    <a:gd name="T96" fmla="*/ 31 w 168"/>
                    <a:gd name="T97" fmla="*/ 78 h 99"/>
                    <a:gd name="T98" fmla="*/ 25 w 168"/>
                    <a:gd name="T99" fmla="*/ 83 h 99"/>
                    <a:gd name="T100" fmla="*/ 32 w 168"/>
                    <a:gd name="T101" fmla="*/ 81 h 99"/>
                    <a:gd name="T102" fmla="*/ 31 w 168"/>
                    <a:gd name="T103" fmla="*/ 7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8" h="99">
                      <a:moveTo>
                        <a:pt x="11" y="90"/>
                      </a:moveTo>
                      <a:lnTo>
                        <a:pt x="11" y="90"/>
                      </a:lnTo>
                      <a:lnTo>
                        <a:pt x="11" y="89"/>
                      </a:lnTo>
                      <a:lnTo>
                        <a:pt x="12" y="89"/>
                      </a:lnTo>
                      <a:lnTo>
                        <a:pt x="14" y="89"/>
                      </a:lnTo>
                      <a:lnTo>
                        <a:pt x="17" y="92"/>
                      </a:lnTo>
                      <a:lnTo>
                        <a:pt x="19" y="92"/>
                      </a:lnTo>
                      <a:lnTo>
                        <a:pt x="20" y="90"/>
                      </a:lnTo>
                      <a:lnTo>
                        <a:pt x="20" y="90"/>
                      </a:lnTo>
                      <a:lnTo>
                        <a:pt x="20" y="87"/>
                      </a:lnTo>
                      <a:lnTo>
                        <a:pt x="19" y="85"/>
                      </a:lnTo>
                      <a:lnTo>
                        <a:pt x="18" y="83"/>
                      </a:lnTo>
                      <a:lnTo>
                        <a:pt x="18" y="80"/>
                      </a:lnTo>
                      <a:lnTo>
                        <a:pt x="18" y="80"/>
                      </a:lnTo>
                      <a:lnTo>
                        <a:pt x="14" y="80"/>
                      </a:lnTo>
                      <a:lnTo>
                        <a:pt x="11" y="82"/>
                      </a:lnTo>
                      <a:lnTo>
                        <a:pt x="9" y="85"/>
                      </a:lnTo>
                      <a:lnTo>
                        <a:pt x="9" y="88"/>
                      </a:lnTo>
                      <a:lnTo>
                        <a:pt x="9" y="88"/>
                      </a:lnTo>
                      <a:lnTo>
                        <a:pt x="8" y="88"/>
                      </a:lnTo>
                      <a:lnTo>
                        <a:pt x="7" y="87"/>
                      </a:lnTo>
                      <a:lnTo>
                        <a:pt x="7" y="84"/>
                      </a:lnTo>
                      <a:lnTo>
                        <a:pt x="7" y="84"/>
                      </a:lnTo>
                      <a:lnTo>
                        <a:pt x="7" y="82"/>
                      </a:lnTo>
                      <a:lnTo>
                        <a:pt x="6" y="81"/>
                      </a:lnTo>
                      <a:lnTo>
                        <a:pt x="3" y="80"/>
                      </a:lnTo>
                      <a:lnTo>
                        <a:pt x="1" y="79"/>
                      </a:lnTo>
                      <a:lnTo>
                        <a:pt x="0" y="78"/>
                      </a:lnTo>
                      <a:lnTo>
                        <a:pt x="0" y="75"/>
                      </a:lnTo>
                      <a:lnTo>
                        <a:pt x="0" y="75"/>
                      </a:lnTo>
                      <a:lnTo>
                        <a:pt x="2" y="75"/>
                      </a:lnTo>
                      <a:lnTo>
                        <a:pt x="4" y="75"/>
                      </a:lnTo>
                      <a:lnTo>
                        <a:pt x="5" y="74"/>
                      </a:lnTo>
                      <a:lnTo>
                        <a:pt x="7" y="73"/>
                      </a:lnTo>
                      <a:lnTo>
                        <a:pt x="7" y="73"/>
                      </a:lnTo>
                      <a:lnTo>
                        <a:pt x="8" y="74"/>
                      </a:lnTo>
                      <a:lnTo>
                        <a:pt x="9" y="75"/>
                      </a:lnTo>
                      <a:lnTo>
                        <a:pt x="10" y="75"/>
                      </a:lnTo>
                      <a:lnTo>
                        <a:pt x="11" y="75"/>
                      </a:lnTo>
                      <a:lnTo>
                        <a:pt x="11" y="75"/>
                      </a:lnTo>
                      <a:lnTo>
                        <a:pt x="13" y="74"/>
                      </a:lnTo>
                      <a:lnTo>
                        <a:pt x="17" y="73"/>
                      </a:lnTo>
                      <a:lnTo>
                        <a:pt x="19" y="72"/>
                      </a:lnTo>
                      <a:lnTo>
                        <a:pt x="21" y="72"/>
                      </a:lnTo>
                      <a:lnTo>
                        <a:pt x="23" y="73"/>
                      </a:lnTo>
                      <a:lnTo>
                        <a:pt x="23" y="73"/>
                      </a:lnTo>
                      <a:lnTo>
                        <a:pt x="25" y="71"/>
                      </a:lnTo>
                      <a:lnTo>
                        <a:pt x="29" y="69"/>
                      </a:lnTo>
                      <a:lnTo>
                        <a:pt x="31" y="67"/>
                      </a:lnTo>
                      <a:lnTo>
                        <a:pt x="33" y="64"/>
                      </a:lnTo>
                      <a:lnTo>
                        <a:pt x="33" y="64"/>
                      </a:lnTo>
                      <a:lnTo>
                        <a:pt x="36" y="64"/>
                      </a:lnTo>
                      <a:lnTo>
                        <a:pt x="38" y="65"/>
                      </a:lnTo>
                      <a:lnTo>
                        <a:pt x="39" y="66"/>
                      </a:lnTo>
                      <a:lnTo>
                        <a:pt x="41" y="66"/>
                      </a:lnTo>
                      <a:lnTo>
                        <a:pt x="41" y="66"/>
                      </a:lnTo>
                      <a:lnTo>
                        <a:pt x="43" y="65"/>
                      </a:lnTo>
                      <a:lnTo>
                        <a:pt x="44" y="64"/>
                      </a:lnTo>
                      <a:lnTo>
                        <a:pt x="45" y="60"/>
                      </a:lnTo>
                      <a:lnTo>
                        <a:pt x="46" y="58"/>
                      </a:lnTo>
                      <a:lnTo>
                        <a:pt x="47" y="56"/>
                      </a:lnTo>
                      <a:lnTo>
                        <a:pt x="49" y="55"/>
                      </a:lnTo>
                      <a:lnTo>
                        <a:pt x="51" y="55"/>
                      </a:lnTo>
                      <a:lnTo>
                        <a:pt x="51" y="55"/>
                      </a:lnTo>
                      <a:lnTo>
                        <a:pt x="52" y="58"/>
                      </a:lnTo>
                      <a:lnTo>
                        <a:pt x="53" y="60"/>
                      </a:lnTo>
                      <a:lnTo>
                        <a:pt x="53" y="60"/>
                      </a:lnTo>
                      <a:lnTo>
                        <a:pt x="52" y="61"/>
                      </a:lnTo>
                      <a:lnTo>
                        <a:pt x="50" y="63"/>
                      </a:lnTo>
                      <a:lnTo>
                        <a:pt x="45" y="64"/>
                      </a:lnTo>
                      <a:lnTo>
                        <a:pt x="45" y="64"/>
                      </a:lnTo>
                      <a:lnTo>
                        <a:pt x="45" y="66"/>
                      </a:lnTo>
                      <a:lnTo>
                        <a:pt x="47" y="67"/>
                      </a:lnTo>
                      <a:lnTo>
                        <a:pt x="50" y="67"/>
                      </a:lnTo>
                      <a:lnTo>
                        <a:pt x="54" y="66"/>
                      </a:lnTo>
                      <a:lnTo>
                        <a:pt x="59" y="64"/>
                      </a:lnTo>
                      <a:lnTo>
                        <a:pt x="59" y="64"/>
                      </a:lnTo>
                      <a:lnTo>
                        <a:pt x="60" y="62"/>
                      </a:lnTo>
                      <a:lnTo>
                        <a:pt x="61" y="60"/>
                      </a:lnTo>
                      <a:lnTo>
                        <a:pt x="61" y="60"/>
                      </a:lnTo>
                      <a:lnTo>
                        <a:pt x="63" y="60"/>
                      </a:lnTo>
                      <a:lnTo>
                        <a:pt x="65" y="60"/>
                      </a:lnTo>
                      <a:lnTo>
                        <a:pt x="65" y="60"/>
                      </a:lnTo>
                      <a:lnTo>
                        <a:pt x="68" y="57"/>
                      </a:lnTo>
                      <a:lnTo>
                        <a:pt x="69" y="56"/>
                      </a:lnTo>
                      <a:lnTo>
                        <a:pt x="72" y="55"/>
                      </a:lnTo>
                      <a:lnTo>
                        <a:pt x="72" y="55"/>
                      </a:lnTo>
                      <a:lnTo>
                        <a:pt x="72" y="46"/>
                      </a:lnTo>
                      <a:lnTo>
                        <a:pt x="72" y="46"/>
                      </a:lnTo>
                      <a:lnTo>
                        <a:pt x="74" y="47"/>
                      </a:lnTo>
                      <a:lnTo>
                        <a:pt x="78" y="46"/>
                      </a:lnTo>
                      <a:lnTo>
                        <a:pt x="80" y="46"/>
                      </a:lnTo>
                      <a:lnTo>
                        <a:pt x="81" y="44"/>
                      </a:lnTo>
                      <a:lnTo>
                        <a:pt x="83" y="41"/>
                      </a:lnTo>
                      <a:lnTo>
                        <a:pt x="85" y="37"/>
                      </a:lnTo>
                      <a:lnTo>
                        <a:pt x="85" y="37"/>
                      </a:lnTo>
                      <a:lnTo>
                        <a:pt x="87" y="37"/>
                      </a:lnTo>
                      <a:lnTo>
                        <a:pt x="90" y="37"/>
                      </a:lnTo>
                      <a:lnTo>
                        <a:pt x="90" y="37"/>
                      </a:lnTo>
                      <a:lnTo>
                        <a:pt x="90" y="35"/>
                      </a:lnTo>
                      <a:lnTo>
                        <a:pt x="90" y="33"/>
                      </a:lnTo>
                      <a:lnTo>
                        <a:pt x="90" y="33"/>
                      </a:lnTo>
                      <a:lnTo>
                        <a:pt x="92" y="32"/>
                      </a:lnTo>
                      <a:lnTo>
                        <a:pt x="94" y="32"/>
                      </a:lnTo>
                      <a:lnTo>
                        <a:pt x="98" y="31"/>
                      </a:lnTo>
                      <a:lnTo>
                        <a:pt x="99" y="28"/>
                      </a:lnTo>
                      <a:lnTo>
                        <a:pt x="99" y="28"/>
                      </a:lnTo>
                      <a:lnTo>
                        <a:pt x="106" y="29"/>
                      </a:lnTo>
                      <a:lnTo>
                        <a:pt x="110" y="29"/>
                      </a:lnTo>
                      <a:lnTo>
                        <a:pt x="116" y="28"/>
                      </a:lnTo>
                      <a:lnTo>
                        <a:pt x="126" y="28"/>
                      </a:lnTo>
                      <a:lnTo>
                        <a:pt x="126" y="28"/>
                      </a:lnTo>
                      <a:lnTo>
                        <a:pt x="127" y="26"/>
                      </a:lnTo>
                      <a:lnTo>
                        <a:pt x="128" y="24"/>
                      </a:lnTo>
                      <a:lnTo>
                        <a:pt x="129" y="20"/>
                      </a:lnTo>
                      <a:lnTo>
                        <a:pt x="130" y="15"/>
                      </a:lnTo>
                      <a:lnTo>
                        <a:pt x="132" y="11"/>
                      </a:lnTo>
                      <a:lnTo>
                        <a:pt x="132" y="11"/>
                      </a:lnTo>
                      <a:lnTo>
                        <a:pt x="136" y="12"/>
                      </a:lnTo>
                      <a:lnTo>
                        <a:pt x="140" y="12"/>
                      </a:lnTo>
                      <a:lnTo>
                        <a:pt x="141" y="12"/>
                      </a:lnTo>
                      <a:lnTo>
                        <a:pt x="141" y="11"/>
                      </a:lnTo>
                      <a:lnTo>
                        <a:pt x="139" y="5"/>
                      </a:lnTo>
                      <a:lnTo>
                        <a:pt x="139" y="5"/>
                      </a:lnTo>
                      <a:lnTo>
                        <a:pt x="142" y="5"/>
                      </a:lnTo>
                      <a:lnTo>
                        <a:pt x="144" y="6"/>
                      </a:lnTo>
                      <a:lnTo>
                        <a:pt x="146" y="7"/>
                      </a:lnTo>
                      <a:lnTo>
                        <a:pt x="146" y="11"/>
                      </a:lnTo>
                      <a:lnTo>
                        <a:pt x="146" y="11"/>
                      </a:lnTo>
                      <a:lnTo>
                        <a:pt x="149" y="11"/>
                      </a:lnTo>
                      <a:lnTo>
                        <a:pt x="152" y="10"/>
                      </a:lnTo>
                      <a:lnTo>
                        <a:pt x="154" y="8"/>
                      </a:lnTo>
                      <a:lnTo>
                        <a:pt x="154" y="5"/>
                      </a:lnTo>
                      <a:lnTo>
                        <a:pt x="154" y="5"/>
                      </a:lnTo>
                      <a:lnTo>
                        <a:pt x="156" y="6"/>
                      </a:lnTo>
                      <a:lnTo>
                        <a:pt x="158" y="8"/>
                      </a:lnTo>
                      <a:lnTo>
                        <a:pt x="158" y="10"/>
                      </a:lnTo>
                      <a:lnTo>
                        <a:pt x="160" y="13"/>
                      </a:lnTo>
                      <a:lnTo>
                        <a:pt x="160" y="13"/>
                      </a:lnTo>
                      <a:lnTo>
                        <a:pt x="161" y="12"/>
                      </a:lnTo>
                      <a:lnTo>
                        <a:pt x="162" y="10"/>
                      </a:lnTo>
                      <a:lnTo>
                        <a:pt x="162" y="4"/>
                      </a:lnTo>
                      <a:lnTo>
                        <a:pt x="162" y="2"/>
                      </a:lnTo>
                      <a:lnTo>
                        <a:pt x="163" y="1"/>
                      </a:lnTo>
                      <a:lnTo>
                        <a:pt x="165" y="0"/>
                      </a:lnTo>
                      <a:lnTo>
                        <a:pt x="168" y="1"/>
                      </a:lnTo>
                      <a:lnTo>
                        <a:pt x="168" y="1"/>
                      </a:lnTo>
                      <a:lnTo>
                        <a:pt x="167" y="5"/>
                      </a:lnTo>
                      <a:lnTo>
                        <a:pt x="165" y="10"/>
                      </a:lnTo>
                      <a:lnTo>
                        <a:pt x="164" y="14"/>
                      </a:lnTo>
                      <a:lnTo>
                        <a:pt x="164" y="16"/>
                      </a:lnTo>
                      <a:lnTo>
                        <a:pt x="164" y="19"/>
                      </a:lnTo>
                      <a:lnTo>
                        <a:pt x="164" y="19"/>
                      </a:lnTo>
                      <a:lnTo>
                        <a:pt x="160" y="21"/>
                      </a:lnTo>
                      <a:lnTo>
                        <a:pt x="155" y="24"/>
                      </a:lnTo>
                      <a:lnTo>
                        <a:pt x="151" y="26"/>
                      </a:lnTo>
                      <a:lnTo>
                        <a:pt x="146" y="28"/>
                      </a:lnTo>
                      <a:lnTo>
                        <a:pt x="146" y="28"/>
                      </a:lnTo>
                      <a:lnTo>
                        <a:pt x="144" y="29"/>
                      </a:lnTo>
                      <a:lnTo>
                        <a:pt x="143" y="32"/>
                      </a:lnTo>
                      <a:lnTo>
                        <a:pt x="143" y="34"/>
                      </a:lnTo>
                      <a:lnTo>
                        <a:pt x="142" y="35"/>
                      </a:lnTo>
                      <a:lnTo>
                        <a:pt x="142" y="35"/>
                      </a:lnTo>
                      <a:lnTo>
                        <a:pt x="137" y="36"/>
                      </a:lnTo>
                      <a:lnTo>
                        <a:pt x="134" y="37"/>
                      </a:lnTo>
                      <a:lnTo>
                        <a:pt x="134" y="37"/>
                      </a:lnTo>
                      <a:lnTo>
                        <a:pt x="129" y="40"/>
                      </a:lnTo>
                      <a:lnTo>
                        <a:pt x="124" y="44"/>
                      </a:lnTo>
                      <a:lnTo>
                        <a:pt x="124" y="44"/>
                      </a:lnTo>
                      <a:lnTo>
                        <a:pt x="119" y="48"/>
                      </a:lnTo>
                      <a:lnTo>
                        <a:pt x="119" y="48"/>
                      </a:lnTo>
                      <a:lnTo>
                        <a:pt x="116" y="49"/>
                      </a:lnTo>
                      <a:lnTo>
                        <a:pt x="113" y="49"/>
                      </a:lnTo>
                      <a:lnTo>
                        <a:pt x="110" y="49"/>
                      </a:lnTo>
                      <a:lnTo>
                        <a:pt x="108" y="51"/>
                      </a:lnTo>
                      <a:lnTo>
                        <a:pt x="108" y="51"/>
                      </a:lnTo>
                      <a:lnTo>
                        <a:pt x="106" y="53"/>
                      </a:lnTo>
                      <a:lnTo>
                        <a:pt x="105" y="55"/>
                      </a:lnTo>
                      <a:lnTo>
                        <a:pt x="105" y="55"/>
                      </a:lnTo>
                      <a:lnTo>
                        <a:pt x="104" y="56"/>
                      </a:lnTo>
                      <a:lnTo>
                        <a:pt x="103" y="56"/>
                      </a:lnTo>
                      <a:lnTo>
                        <a:pt x="102" y="56"/>
                      </a:lnTo>
                      <a:lnTo>
                        <a:pt x="101" y="57"/>
                      </a:lnTo>
                      <a:lnTo>
                        <a:pt x="101" y="57"/>
                      </a:lnTo>
                      <a:lnTo>
                        <a:pt x="99" y="57"/>
                      </a:lnTo>
                      <a:lnTo>
                        <a:pt x="95" y="57"/>
                      </a:lnTo>
                      <a:lnTo>
                        <a:pt x="91" y="59"/>
                      </a:lnTo>
                      <a:lnTo>
                        <a:pt x="87" y="60"/>
                      </a:lnTo>
                      <a:lnTo>
                        <a:pt x="85" y="59"/>
                      </a:lnTo>
                      <a:lnTo>
                        <a:pt x="83" y="57"/>
                      </a:lnTo>
                      <a:lnTo>
                        <a:pt x="83" y="57"/>
                      </a:lnTo>
                      <a:lnTo>
                        <a:pt x="81" y="58"/>
                      </a:lnTo>
                      <a:lnTo>
                        <a:pt x="80" y="58"/>
                      </a:lnTo>
                      <a:lnTo>
                        <a:pt x="79" y="61"/>
                      </a:lnTo>
                      <a:lnTo>
                        <a:pt x="79" y="64"/>
                      </a:lnTo>
                      <a:lnTo>
                        <a:pt x="78" y="65"/>
                      </a:lnTo>
                      <a:lnTo>
                        <a:pt x="76" y="66"/>
                      </a:lnTo>
                      <a:lnTo>
                        <a:pt x="76" y="66"/>
                      </a:lnTo>
                      <a:lnTo>
                        <a:pt x="73" y="66"/>
                      </a:lnTo>
                      <a:lnTo>
                        <a:pt x="69" y="66"/>
                      </a:lnTo>
                      <a:lnTo>
                        <a:pt x="68" y="67"/>
                      </a:lnTo>
                      <a:lnTo>
                        <a:pt x="67" y="68"/>
                      </a:lnTo>
                      <a:lnTo>
                        <a:pt x="67" y="69"/>
                      </a:lnTo>
                      <a:lnTo>
                        <a:pt x="67" y="73"/>
                      </a:lnTo>
                      <a:lnTo>
                        <a:pt x="67" y="73"/>
                      </a:lnTo>
                      <a:lnTo>
                        <a:pt x="65" y="73"/>
                      </a:lnTo>
                      <a:lnTo>
                        <a:pt x="63" y="74"/>
                      </a:lnTo>
                      <a:lnTo>
                        <a:pt x="61" y="75"/>
                      </a:lnTo>
                      <a:lnTo>
                        <a:pt x="61" y="75"/>
                      </a:lnTo>
                      <a:lnTo>
                        <a:pt x="54" y="77"/>
                      </a:lnTo>
                      <a:lnTo>
                        <a:pt x="53" y="78"/>
                      </a:lnTo>
                      <a:lnTo>
                        <a:pt x="52" y="80"/>
                      </a:lnTo>
                      <a:lnTo>
                        <a:pt x="51" y="81"/>
                      </a:lnTo>
                      <a:lnTo>
                        <a:pt x="51" y="84"/>
                      </a:lnTo>
                      <a:lnTo>
                        <a:pt x="51" y="84"/>
                      </a:lnTo>
                      <a:lnTo>
                        <a:pt x="47" y="84"/>
                      </a:lnTo>
                      <a:lnTo>
                        <a:pt x="44" y="85"/>
                      </a:lnTo>
                      <a:lnTo>
                        <a:pt x="39" y="88"/>
                      </a:lnTo>
                      <a:lnTo>
                        <a:pt x="34" y="92"/>
                      </a:lnTo>
                      <a:lnTo>
                        <a:pt x="29" y="96"/>
                      </a:lnTo>
                      <a:lnTo>
                        <a:pt x="29" y="96"/>
                      </a:lnTo>
                      <a:lnTo>
                        <a:pt x="26" y="96"/>
                      </a:lnTo>
                      <a:lnTo>
                        <a:pt x="25" y="94"/>
                      </a:lnTo>
                      <a:lnTo>
                        <a:pt x="24" y="92"/>
                      </a:lnTo>
                      <a:lnTo>
                        <a:pt x="23" y="90"/>
                      </a:lnTo>
                      <a:lnTo>
                        <a:pt x="23" y="90"/>
                      </a:lnTo>
                      <a:lnTo>
                        <a:pt x="21" y="92"/>
                      </a:lnTo>
                      <a:lnTo>
                        <a:pt x="21" y="93"/>
                      </a:lnTo>
                      <a:lnTo>
                        <a:pt x="20" y="96"/>
                      </a:lnTo>
                      <a:lnTo>
                        <a:pt x="20" y="96"/>
                      </a:lnTo>
                      <a:lnTo>
                        <a:pt x="18" y="95"/>
                      </a:lnTo>
                      <a:lnTo>
                        <a:pt x="16" y="96"/>
                      </a:lnTo>
                      <a:lnTo>
                        <a:pt x="12" y="98"/>
                      </a:lnTo>
                      <a:lnTo>
                        <a:pt x="11" y="99"/>
                      </a:lnTo>
                      <a:lnTo>
                        <a:pt x="10" y="99"/>
                      </a:lnTo>
                      <a:lnTo>
                        <a:pt x="9" y="98"/>
                      </a:lnTo>
                      <a:lnTo>
                        <a:pt x="9" y="96"/>
                      </a:lnTo>
                      <a:lnTo>
                        <a:pt x="9" y="96"/>
                      </a:lnTo>
                      <a:lnTo>
                        <a:pt x="11" y="96"/>
                      </a:lnTo>
                      <a:lnTo>
                        <a:pt x="13" y="94"/>
                      </a:lnTo>
                      <a:lnTo>
                        <a:pt x="12" y="92"/>
                      </a:lnTo>
                      <a:lnTo>
                        <a:pt x="11" y="90"/>
                      </a:lnTo>
                      <a:lnTo>
                        <a:pt x="11" y="90"/>
                      </a:lnTo>
                      <a:close/>
                      <a:moveTo>
                        <a:pt x="31" y="78"/>
                      </a:moveTo>
                      <a:lnTo>
                        <a:pt x="31" y="78"/>
                      </a:lnTo>
                      <a:lnTo>
                        <a:pt x="31" y="79"/>
                      </a:lnTo>
                      <a:lnTo>
                        <a:pt x="30" y="80"/>
                      </a:lnTo>
                      <a:lnTo>
                        <a:pt x="27" y="81"/>
                      </a:lnTo>
                      <a:lnTo>
                        <a:pt x="25" y="83"/>
                      </a:lnTo>
                      <a:lnTo>
                        <a:pt x="25" y="83"/>
                      </a:lnTo>
                      <a:lnTo>
                        <a:pt x="27" y="84"/>
                      </a:lnTo>
                      <a:lnTo>
                        <a:pt x="27" y="84"/>
                      </a:lnTo>
                      <a:lnTo>
                        <a:pt x="27" y="83"/>
                      </a:lnTo>
                      <a:lnTo>
                        <a:pt x="29" y="82"/>
                      </a:lnTo>
                      <a:lnTo>
                        <a:pt x="32" y="81"/>
                      </a:lnTo>
                      <a:lnTo>
                        <a:pt x="33" y="80"/>
                      </a:lnTo>
                      <a:lnTo>
                        <a:pt x="34" y="80"/>
                      </a:lnTo>
                      <a:lnTo>
                        <a:pt x="33" y="79"/>
                      </a:lnTo>
                      <a:lnTo>
                        <a:pt x="31" y="78"/>
                      </a:lnTo>
                      <a:lnTo>
                        <a:pt x="31"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8" name="Freeform 26"/>
                <p:cNvSpPr>
                  <a:spLocks noEditPoints="1"/>
                </p:cNvSpPr>
                <p:nvPr/>
              </p:nvSpPr>
              <p:spPr bwMode="auto">
                <a:xfrm>
                  <a:off x="1716088" y="1847850"/>
                  <a:ext cx="971550" cy="139700"/>
                </a:xfrm>
                <a:custGeom>
                  <a:avLst/>
                  <a:gdLst>
                    <a:gd name="T0" fmla="*/ 113 w 612"/>
                    <a:gd name="T1" fmla="*/ 31 h 88"/>
                    <a:gd name="T2" fmla="*/ 126 w 612"/>
                    <a:gd name="T3" fmla="*/ 27 h 88"/>
                    <a:gd name="T4" fmla="*/ 139 w 612"/>
                    <a:gd name="T5" fmla="*/ 25 h 88"/>
                    <a:gd name="T6" fmla="*/ 154 w 612"/>
                    <a:gd name="T7" fmla="*/ 34 h 88"/>
                    <a:gd name="T8" fmla="*/ 173 w 612"/>
                    <a:gd name="T9" fmla="*/ 30 h 88"/>
                    <a:gd name="T10" fmla="*/ 200 w 612"/>
                    <a:gd name="T11" fmla="*/ 13 h 88"/>
                    <a:gd name="T12" fmla="*/ 218 w 612"/>
                    <a:gd name="T13" fmla="*/ 12 h 88"/>
                    <a:gd name="T14" fmla="*/ 240 w 612"/>
                    <a:gd name="T15" fmla="*/ 16 h 88"/>
                    <a:gd name="T16" fmla="*/ 265 w 612"/>
                    <a:gd name="T17" fmla="*/ 12 h 88"/>
                    <a:gd name="T18" fmla="*/ 283 w 612"/>
                    <a:gd name="T19" fmla="*/ 9 h 88"/>
                    <a:gd name="T20" fmla="*/ 288 w 612"/>
                    <a:gd name="T21" fmla="*/ 14 h 88"/>
                    <a:gd name="T22" fmla="*/ 292 w 612"/>
                    <a:gd name="T23" fmla="*/ 0 h 88"/>
                    <a:gd name="T24" fmla="*/ 308 w 612"/>
                    <a:gd name="T25" fmla="*/ 12 h 88"/>
                    <a:gd name="T26" fmla="*/ 319 w 612"/>
                    <a:gd name="T27" fmla="*/ 13 h 88"/>
                    <a:gd name="T28" fmla="*/ 333 w 612"/>
                    <a:gd name="T29" fmla="*/ 7 h 88"/>
                    <a:gd name="T30" fmla="*/ 345 w 612"/>
                    <a:gd name="T31" fmla="*/ 5 h 88"/>
                    <a:gd name="T32" fmla="*/ 360 w 612"/>
                    <a:gd name="T33" fmla="*/ 6 h 88"/>
                    <a:gd name="T34" fmla="*/ 373 w 612"/>
                    <a:gd name="T35" fmla="*/ 12 h 88"/>
                    <a:gd name="T36" fmla="*/ 385 w 612"/>
                    <a:gd name="T37" fmla="*/ 17 h 88"/>
                    <a:gd name="T38" fmla="*/ 408 w 612"/>
                    <a:gd name="T39" fmla="*/ 18 h 88"/>
                    <a:gd name="T40" fmla="*/ 429 w 612"/>
                    <a:gd name="T41" fmla="*/ 13 h 88"/>
                    <a:gd name="T42" fmla="*/ 448 w 612"/>
                    <a:gd name="T43" fmla="*/ 9 h 88"/>
                    <a:gd name="T44" fmla="*/ 459 w 612"/>
                    <a:gd name="T45" fmla="*/ 16 h 88"/>
                    <a:gd name="T46" fmla="*/ 466 w 612"/>
                    <a:gd name="T47" fmla="*/ 30 h 88"/>
                    <a:gd name="T48" fmla="*/ 488 w 612"/>
                    <a:gd name="T49" fmla="*/ 30 h 88"/>
                    <a:gd name="T50" fmla="*/ 505 w 612"/>
                    <a:gd name="T51" fmla="*/ 32 h 88"/>
                    <a:gd name="T52" fmla="*/ 518 w 612"/>
                    <a:gd name="T53" fmla="*/ 39 h 88"/>
                    <a:gd name="T54" fmla="*/ 523 w 612"/>
                    <a:gd name="T55" fmla="*/ 41 h 88"/>
                    <a:gd name="T56" fmla="*/ 537 w 612"/>
                    <a:gd name="T57" fmla="*/ 41 h 88"/>
                    <a:gd name="T58" fmla="*/ 551 w 612"/>
                    <a:gd name="T59" fmla="*/ 45 h 88"/>
                    <a:gd name="T60" fmla="*/ 569 w 612"/>
                    <a:gd name="T61" fmla="*/ 51 h 88"/>
                    <a:gd name="T62" fmla="*/ 597 w 612"/>
                    <a:gd name="T63" fmla="*/ 59 h 88"/>
                    <a:gd name="T64" fmla="*/ 607 w 612"/>
                    <a:gd name="T65" fmla="*/ 85 h 88"/>
                    <a:gd name="T66" fmla="*/ 585 w 612"/>
                    <a:gd name="T67" fmla="*/ 75 h 88"/>
                    <a:gd name="T68" fmla="*/ 555 w 612"/>
                    <a:gd name="T69" fmla="*/ 70 h 88"/>
                    <a:gd name="T70" fmla="*/ 534 w 612"/>
                    <a:gd name="T71" fmla="*/ 57 h 88"/>
                    <a:gd name="T72" fmla="*/ 496 w 612"/>
                    <a:gd name="T73" fmla="*/ 51 h 88"/>
                    <a:gd name="T74" fmla="*/ 480 w 612"/>
                    <a:gd name="T75" fmla="*/ 46 h 88"/>
                    <a:gd name="T76" fmla="*/ 461 w 612"/>
                    <a:gd name="T77" fmla="*/ 43 h 88"/>
                    <a:gd name="T78" fmla="*/ 424 w 612"/>
                    <a:gd name="T79" fmla="*/ 36 h 88"/>
                    <a:gd name="T80" fmla="*/ 391 w 612"/>
                    <a:gd name="T81" fmla="*/ 32 h 88"/>
                    <a:gd name="T82" fmla="*/ 363 w 612"/>
                    <a:gd name="T83" fmla="*/ 29 h 88"/>
                    <a:gd name="T84" fmla="*/ 314 w 612"/>
                    <a:gd name="T85" fmla="*/ 30 h 88"/>
                    <a:gd name="T86" fmla="*/ 274 w 612"/>
                    <a:gd name="T87" fmla="*/ 31 h 88"/>
                    <a:gd name="T88" fmla="*/ 250 w 612"/>
                    <a:gd name="T89" fmla="*/ 34 h 88"/>
                    <a:gd name="T90" fmla="*/ 199 w 612"/>
                    <a:gd name="T91" fmla="*/ 36 h 88"/>
                    <a:gd name="T92" fmla="*/ 185 w 612"/>
                    <a:gd name="T93" fmla="*/ 40 h 88"/>
                    <a:gd name="T94" fmla="*/ 171 w 612"/>
                    <a:gd name="T95" fmla="*/ 42 h 88"/>
                    <a:gd name="T96" fmla="*/ 146 w 612"/>
                    <a:gd name="T97" fmla="*/ 46 h 88"/>
                    <a:gd name="T98" fmla="*/ 105 w 612"/>
                    <a:gd name="T99" fmla="*/ 59 h 88"/>
                    <a:gd name="T100" fmla="*/ 67 w 612"/>
                    <a:gd name="T101" fmla="*/ 70 h 88"/>
                    <a:gd name="T102" fmla="*/ 0 w 612"/>
                    <a:gd name="T103" fmla="*/ 74 h 88"/>
                    <a:gd name="T104" fmla="*/ 12 w 612"/>
                    <a:gd name="T105" fmla="*/ 65 h 88"/>
                    <a:gd name="T106" fmla="*/ 17 w 612"/>
                    <a:gd name="T107" fmla="*/ 60 h 88"/>
                    <a:gd name="T108" fmla="*/ 18 w 612"/>
                    <a:gd name="T109" fmla="*/ 70 h 88"/>
                    <a:gd name="T110" fmla="*/ 28 w 612"/>
                    <a:gd name="T111" fmla="*/ 55 h 88"/>
                    <a:gd name="T112" fmla="*/ 48 w 612"/>
                    <a:gd name="T113" fmla="*/ 57 h 88"/>
                    <a:gd name="T114" fmla="*/ 66 w 612"/>
                    <a:gd name="T115" fmla="*/ 52 h 88"/>
                    <a:gd name="T116" fmla="*/ 83 w 612"/>
                    <a:gd name="T117" fmla="*/ 38 h 88"/>
                    <a:gd name="T118" fmla="*/ 68 w 612"/>
                    <a:gd name="T119" fmla="*/ 57 h 88"/>
                    <a:gd name="T120" fmla="*/ 59 w 612"/>
                    <a:gd name="T121" fmla="*/ 5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2" h="88">
                      <a:moveTo>
                        <a:pt x="84" y="34"/>
                      </a:moveTo>
                      <a:lnTo>
                        <a:pt x="84" y="34"/>
                      </a:lnTo>
                      <a:lnTo>
                        <a:pt x="86" y="36"/>
                      </a:lnTo>
                      <a:lnTo>
                        <a:pt x="88" y="36"/>
                      </a:lnTo>
                      <a:lnTo>
                        <a:pt x="92" y="35"/>
                      </a:lnTo>
                      <a:lnTo>
                        <a:pt x="97" y="34"/>
                      </a:lnTo>
                      <a:lnTo>
                        <a:pt x="99" y="35"/>
                      </a:lnTo>
                      <a:lnTo>
                        <a:pt x="102" y="36"/>
                      </a:lnTo>
                      <a:lnTo>
                        <a:pt x="102" y="36"/>
                      </a:lnTo>
                      <a:lnTo>
                        <a:pt x="110" y="33"/>
                      </a:lnTo>
                      <a:lnTo>
                        <a:pt x="113" y="31"/>
                      </a:lnTo>
                      <a:lnTo>
                        <a:pt x="114" y="30"/>
                      </a:lnTo>
                      <a:lnTo>
                        <a:pt x="115" y="27"/>
                      </a:lnTo>
                      <a:lnTo>
                        <a:pt x="115" y="27"/>
                      </a:lnTo>
                      <a:lnTo>
                        <a:pt x="118" y="29"/>
                      </a:lnTo>
                      <a:lnTo>
                        <a:pt x="121" y="30"/>
                      </a:lnTo>
                      <a:lnTo>
                        <a:pt x="121" y="30"/>
                      </a:lnTo>
                      <a:lnTo>
                        <a:pt x="124" y="31"/>
                      </a:lnTo>
                      <a:lnTo>
                        <a:pt x="124" y="31"/>
                      </a:lnTo>
                      <a:lnTo>
                        <a:pt x="125" y="29"/>
                      </a:lnTo>
                      <a:lnTo>
                        <a:pt x="126" y="27"/>
                      </a:lnTo>
                      <a:lnTo>
                        <a:pt x="126" y="27"/>
                      </a:lnTo>
                      <a:lnTo>
                        <a:pt x="129" y="27"/>
                      </a:lnTo>
                      <a:lnTo>
                        <a:pt x="131" y="27"/>
                      </a:lnTo>
                      <a:lnTo>
                        <a:pt x="131" y="27"/>
                      </a:lnTo>
                      <a:lnTo>
                        <a:pt x="132" y="25"/>
                      </a:lnTo>
                      <a:lnTo>
                        <a:pt x="134" y="26"/>
                      </a:lnTo>
                      <a:lnTo>
                        <a:pt x="135" y="27"/>
                      </a:lnTo>
                      <a:lnTo>
                        <a:pt x="137" y="27"/>
                      </a:lnTo>
                      <a:lnTo>
                        <a:pt x="137" y="27"/>
                      </a:lnTo>
                      <a:lnTo>
                        <a:pt x="137" y="27"/>
                      </a:lnTo>
                      <a:lnTo>
                        <a:pt x="138" y="26"/>
                      </a:lnTo>
                      <a:lnTo>
                        <a:pt x="139" y="25"/>
                      </a:lnTo>
                      <a:lnTo>
                        <a:pt x="139" y="25"/>
                      </a:lnTo>
                      <a:lnTo>
                        <a:pt x="144" y="25"/>
                      </a:lnTo>
                      <a:lnTo>
                        <a:pt x="144" y="25"/>
                      </a:lnTo>
                      <a:lnTo>
                        <a:pt x="145" y="26"/>
                      </a:lnTo>
                      <a:lnTo>
                        <a:pt x="146" y="27"/>
                      </a:lnTo>
                      <a:lnTo>
                        <a:pt x="149" y="29"/>
                      </a:lnTo>
                      <a:lnTo>
                        <a:pt x="151" y="31"/>
                      </a:lnTo>
                      <a:lnTo>
                        <a:pt x="151" y="32"/>
                      </a:lnTo>
                      <a:lnTo>
                        <a:pt x="151" y="34"/>
                      </a:lnTo>
                      <a:lnTo>
                        <a:pt x="151" y="34"/>
                      </a:lnTo>
                      <a:lnTo>
                        <a:pt x="154" y="34"/>
                      </a:lnTo>
                      <a:lnTo>
                        <a:pt x="156" y="35"/>
                      </a:lnTo>
                      <a:lnTo>
                        <a:pt x="159" y="36"/>
                      </a:lnTo>
                      <a:lnTo>
                        <a:pt x="159" y="36"/>
                      </a:lnTo>
                      <a:lnTo>
                        <a:pt x="161" y="36"/>
                      </a:lnTo>
                      <a:lnTo>
                        <a:pt x="162" y="34"/>
                      </a:lnTo>
                      <a:lnTo>
                        <a:pt x="166" y="30"/>
                      </a:lnTo>
                      <a:lnTo>
                        <a:pt x="168" y="27"/>
                      </a:lnTo>
                      <a:lnTo>
                        <a:pt x="169" y="27"/>
                      </a:lnTo>
                      <a:lnTo>
                        <a:pt x="171" y="27"/>
                      </a:lnTo>
                      <a:lnTo>
                        <a:pt x="173" y="30"/>
                      </a:lnTo>
                      <a:lnTo>
                        <a:pt x="173" y="30"/>
                      </a:lnTo>
                      <a:lnTo>
                        <a:pt x="176" y="29"/>
                      </a:lnTo>
                      <a:lnTo>
                        <a:pt x="178" y="26"/>
                      </a:lnTo>
                      <a:lnTo>
                        <a:pt x="179" y="23"/>
                      </a:lnTo>
                      <a:lnTo>
                        <a:pt x="180" y="18"/>
                      </a:lnTo>
                      <a:lnTo>
                        <a:pt x="180" y="18"/>
                      </a:lnTo>
                      <a:lnTo>
                        <a:pt x="185" y="18"/>
                      </a:lnTo>
                      <a:lnTo>
                        <a:pt x="189" y="17"/>
                      </a:lnTo>
                      <a:lnTo>
                        <a:pt x="192" y="17"/>
                      </a:lnTo>
                      <a:lnTo>
                        <a:pt x="195" y="16"/>
                      </a:lnTo>
                      <a:lnTo>
                        <a:pt x="195" y="16"/>
                      </a:lnTo>
                      <a:lnTo>
                        <a:pt x="200" y="13"/>
                      </a:lnTo>
                      <a:lnTo>
                        <a:pt x="203" y="12"/>
                      </a:lnTo>
                      <a:lnTo>
                        <a:pt x="205" y="13"/>
                      </a:lnTo>
                      <a:lnTo>
                        <a:pt x="205" y="14"/>
                      </a:lnTo>
                      <a:lnTo>
                        <a:pt x="205" y="14"/>
                      </a:lnTo>
                      <a:lnTo>
                        <a:pt x="205" y="16"/>
                      </a:lnTo>
                      <a:lnTo>
                        <a:pt x="206" y="16"/>
                      </a:lnTo>
                      <a:lnTo>
                        <a:pt x="209" y="15"/>
                      </a:lnTo>
                      <a:lnTo>
                        <a:pt x="213" y="13"/>
                      </a:lnTo>
                      <a:lnTo>
                        <a:pt x="215" y="12"/>
                      </a:lnTo>
                      <a:lnTo>
                        <a:pt x="218" y="12"/>
                      </a:lnTo>
                      <a:lnTo>
                        <a:pt x="218" y="12"/>
                      </a:lnTo>
                      <a:lnTo>
                        <a:pt x="218" y="18"/>
                      </a:lnTo>
                      <a:lnTo>
                        <a:pt x="218" y="18"/>
                      </a:lnTo>
                      <a:lnTo>
                        <a:pt x="230" y="17"/>
                      </a:lnTo>
                      <a:lnTo>
                        <a:pt x="232" y="17"/>
                      </a:lnTo>
                      <a:lnTo>
                        <a:pt x="234" y="18"/>
                      </a:lnTo>
                      <a:lnTo>
                        <a:pt x="235" y="20"/>
                      </a:lnTo>
                      <a:lnTo>
                        <a:pt x="236" y="23"/>
                      </a:lnTo>
                      <a:lnTo>
                        <a:pt x="236" y="23"/>
                      </a:lnTo>
                      <a:lnTo>
                        <a:pt x="238" y="21"/>
                      </a:lnTo>
                      <a:lnTo>
                        <a:pt x="239" y="19"/>
                      </a:lnTo>
                      <a:lnTo>
                        <a:pt x="240" y="16"/>
                      </a:lnTo>
                      <a:lnTo>
                        <a:pt x="240" y="12"/>
                      </a:lnTo>
                      <a:lnTo>
                        <a:pt x="240" y="12"/>
                      </a:lnTo>
                      <a:lnTo>
                        <a:pt x="244" y="14"/>
                      </a:lnTo>
                      <a:lnTo>
                        <a:pt x="248" y="14"/>
                      </a:lnTo>
                      <a:lnTo>
                        <a:pt x="251" y="13"/>
                      </a:lnTo>
                      <a:lnTo>
                        <a:pt x="253" y="12"/>
                      </a:lnTo>
                      <a:lnTo>
                        <a:pt x="259" y="9"/>
                      </a:lnTo>
                      <a:lnTo>
                        <a:pt x="263" y="7"/>
                      </a:lnTo>
                      <a:lnTo>
                        <a:pt x="268" y="7"/>
                      </a:lnTo>
                      <a:lnTo>
                        <a:pt x="268" y="7"/>
                      </a:lnTo>
                      <a:lnTo>
                        <a:pt x="265" y="12"/>
                      </a:lnTo>
                      <a:lnTo>
                        <a:pt x="265" y="15"/>
                      </a:lnTo>
                      <a:lnTo>
                        <a:pt x="268" y="18"/>
                      </a:lnTo>
                      <a:lnTo>
                        <a:pt x="270" y="21"/>
                      </a:lnTo>
                      <a:lnTo>
                        <a:pt x="270" y="21"/>
                      </a:lnTo>
                      <a:lnTo>
                        <a:pt x="273" y="18"/>
                      </a:lnTo>
                      <a:lnTo>
                        <a:pt x="276" y="15"/>
                      </a:lnTo>
                      <a:lnTo>
                        <a:pt x="279" y="13"/>
                      </a:lnTo>
                      <a:lnTo>
                        <a:pt x="282" y="12"/>
                      </a:lnTo>
                      <a:lnTo>
                        <a:pt x="285" y="12"/>
                      </a:lnTo>
                      <a:lnTo>
                        <a:pt x="285" y="12"/>
                      </a:lnTo>
                      <a:lnTo>
                        <a:pt x="283" y="9"/>
                      </a:lnTo>
                      <a:lnTo>
                        <a:pt x="282" y="4"/>
                      </a:lnTo>
                      <a:lnTo>
                        <a:pt x="282" y="2"/>
                      </a:lnTo>
                      <a:lnTo>
                        <a:pt x="283" y="1"/>
                      </a:lnTo>
                      <a:lnTo>
                        <a:pt x="285" y="0"/>
                      </a:lnTo>
                      <a:lnTo>
                        <a:pt x="288" y="0"/>
                      </a:lnTo>
                      <a:lnTo>
                        <a:pt x="288" y="0"/>
                      </a:lnTo>
                      <a:lnTo>
                        <a:pt x="287" y="4"/>
                      </a:lnTo>
                      <a:lnTo>
                        <a:pt x="287" y="6"/>
                      </a:lnTo>
                      <a:lnTo>
                        <a:pt x="287" y="10"/>
                      </a:lnTo>
                      <a:lnTo>
                        <a:pt x="288" y="14"/>
                      </a:lnTo>
                      <a:lnTo>
                        <a:pt x="288" y="14"/>
                      </a:lnTo>
                      <a:lnTo>
                        <a:pt x="290" y="13"/>
                      </a:lnTo>
                      <a:lnTo>
                        <a:pt x="292" y="11"/>
                      </a:lnTo>
                      <a:lnTo>
                        <a:pt x="293" y="10"/>
                      </a:lnTo>
                      <a:lnTo>
                        <a:pt x="296" y="10"/>
                      </a:lnTo>
                      <a:lnTo>
                        <a:pt x="296" y="10"/>
                      </a:lnTo>
                      <a:lnTo>
                        <a:pt x="297" y="7"/>
                      </a:lnTo>
                      <a:lnTo>
                        <a:pt x="296" y="6"/>
                      </a:lnTo>
                      <a:lnTo>
                        <a:pt x="294" y="5"/>
                      </a:lnTo>
                      <a:lnTo>
                        <a:pt x="292" y="4"/>
                      </a:lnTo>
                      <a:lnTo>
                        <a:pt x="292" y="2"/>
                      </a:lnTo>
                      <a:lnTo>
                        <a:pt x="292" y="0"/>
                      </a:lnTo>
                      <a:lnTo>
                        <a:pt x="292" y="0"/>
                      </a:lnTo>
                      <a:lnTo>
                        <a:pt x="297" y="0"/>
                      </a:lnTo>
                      <a:lnTo>
                        <a:pt x="301" y="1"/>
                      </a:lnTo>
                      <a:lnTo>
                        <a:pt x="304" y="3"/>
                      </a:lnTo>
                      <a:lnTo>
                        <a:pt x="310" y="3"/>
                      </a:lnTo>
                      <a:lnTo>
                        <a:pt x="310" y="3"/>
                      </a:lnTo>
                      <a:lnTo>
                        <a:pt x="310" y="5"/>
                      </a:lnTo>
                      <a:lnTo>
                        <a:pt x="309" y="7"/>
                      </a:lnTo>
                      <a:lnTo>
                        <a:pt x="308" y="10"/>
                      </a:lnTo>
                      <a:lnTo>
                        <a:pt x="308" y="12"/>
                      </a:lnTo>
                      <a:lnTo>
                        <a:pt x="308" y="12"/>
                      </a:lnTo>
                      <a:lnTo>
                        <a:pt x="310" y="14"/>
                      </a:lnTo>
                      <a:lnTo>
                        <a:pt x="311" y="15"/>
                      </a:lnTo>
                      <a:lnTo>
                        <a:pt x="312" y="16"/>
                      </a:lnTo>
                      <a:lnTo>
                        <a:pt x="310" y="18"/>
                      </a:lnTo>
                      <a:lnTo>
                        <a:pt x="310" y="18"/>
                      </a:lnTo>
                      <a:lnTo>
                        <a:pt x="313" y="18"/>
                      </a:lnTo>
                      <a:lnTo>
                        <a:pt x="314" y="17"/>
                      </a:lnTo>
                      <a:lnTo>
                        <a:pt x="315" y="15"/>
                      </a:lnTo>
                      <a:lnTo>
                        <a:pt x="317" y="14"/>
                      </a:lnTo>
                      <a:lnTo>
                        <a:pt x="317" y="14"/>
                      </a:lnTo>
                      <a:lnTo>
                        <a:pt x="319" y="13"/>
                      </a:lnTo>
                      <a:lnTo>
                        <a:pt x="320" y="11"/>
                      </a:lnTo>
                      <a:lnTo>
                        <a:pt x="321" y="10"/>
                      </a:lnTo>
                      <a:lnTo>
                        <a:pt x="321" y="10"/>
                      </a:lnTo>
                      <a:lnTo>
                        <a:pt x="326" y="12"/>
                      </a:lnTo>
                      <a:lnTo>
                        <a:pt x="329" y="14"/>
                      </a:lnTo>
                      <a:lnTo>
                        <a:pt x="330" y="16"/>
                      </a:lnTo>
                      <a:lnTo>
                        <a:pt x="330" y="16"/>
                      </a:lnTo>
                      <a:lnTo>
                        <a:pt x="332" y="16"/>
                      </a:lnTo>
                      <a:lnTo>
                        <a:pt x="332" y="15"/>
                      </a:lnTo>
                      <a:lnTo>
                        <a:pt x="333" y="11"/>
                      </a:lnTo>
                      <a:lnTo>
                        <a:pt x="333" y="7"/>
                      </a:lnTo>
                      <a:lnTo>
                        <a:pt x="334" y="5"/>
                      </a:lnTo>
                      <a:lnTo>
                        <a:pt x="335" y="5"/>
                      </a:lnTo>
                      <a:lnTo>
                        <a:pt x="335" y="5"/>
                      </a:lnTo>
                      <a:lnTo>
                        <a:pt x="337" y="6"/>
                      </a:lnTo>
                      <a:lnTo>
                        <a:pt x="339" y="7"/>
                      </a:lnTo>
                      <a:lnTo>
                        <a:pt x="339" y="7"/>
                      </a:lnTo>
                      <a:lnTo>
                        <a:pt x="341" y="7"/>
                      </a:lnTo>
                      <a:lnTo>
                        <a:pt x="342" y="6"/>
                      </a:lnTo>
                      <a:lnTo>
                        <a:pt x="344" y="5"/>
                      </a:lnTo>
                      <a:lnTo>
                        <a:pt x="345" y="5"/>
                      </a:lnTo>
                      <a:lnTo>
                        <a:pt x="345" y="5"/>
                      </a:lnTo>
                      <a:lnTo>
                        <a:pt x="351" y="6"/>
                      </a:lnTo>
                      <a:lnTo>
                        <a:pt x="354" y="9"/>
                      </a:lnTo>
                      <a:lnTo>
                        <a:pt x="356" y="11"/>
                      </a:lnTo>
                      <a:lnTo>
                        <a:pt x="357" y="12"/>
                      </a:lnTo>
                      <a:lnTo>
                        <a:pt x="357" y="12"/>
                      </a:lnTo>
                      <a:lnTo>
                        <a:pt x="358" y="11"/>
                      </a:lnTo>
                      <a:lnTo>
                        <a:pt x="359" y="9"/>
                      </a:lnTo>
                      <a:lnTo>
                        <a:pt x="360" y="6"/>
                      </a:lnTo>
                      <a:lnTo>
                        <a:pt x="359" y="5"/>
                      </a:lnTo>
                      <a:lnTo>
                        <a:pt x="359" y="5"/>
                      </a:lnTo>
                      <a:lnTo>
                        <a:pt x="360" y="6"/>
                      </a:lnTo>
                      <a:lnTo>
                        <a:pt x="361" y="7"/>
                      </a:lnTo>
                      <a:lnTo>
                        <a:pt x="361" y="10"/>
                      </a:lnTo>
                      <a:lnTo>
                        <a:pt x="361" y="12"/>
                      </a:lnTo>
                      <a:lnTo>
                        <a:pt x="361" y="12"/>
                      </a:lnTo>
                      <a:lnTo>
                        <a:pt x="362" y="13"/>
                      </a:lnTo>
                      <a:lnTo>
                        <a:pt x="364" y="15"/>
                      </a:lnTo>
                      <a:lnTo>
                        <a:pt x="368" y="16"/>
                      </a:lnTo>
                      <a:lnTo>
                        <a:pt x="368" y="16"/>
                      </a:lnTo>
                      <a:lnTo>
                        <a:pt x="371" y="16"/>
                      </a:lnTo>
                      <a:lnTo>
                        <a:pt x="372" y="15"/>
                      </a:lnTo>
                      <a:lnTo>
                        <a:pt x="373" y="12"/>
                      </a:lnTo>
                      <a:lnTo>
                        <a:pt x="373" y="12"/>
                      </a:lnTo>
                      <a:lnTo>
                        <a:pt x="376" y="12"/>
                      </a:lnTo>
                      <a:lnTo>
                        <a:pt x="377" y="10"/>
                      </a:lnTo>
                      <a:lnTo>
                        <a:pt x="377" y="10"/>
                      </a:lnTo>
                      <a:lnTo>
                        <a:pt x="379" y="10"/>
                      </a:lnTo>
                      <a:lnTo>
                        <a:pt x="380" y="10"/>
                      </a:lnTo>
                      <a:lnTo>
                        <a:pt x="382" y="12"/>
                      </a:lnTo>
                      <a:lnTo>
                        <a:pt x="382" y="14"/>
                      </a:lnTo>
                      <a:lnTo>
                        <a:pt x="384" y="16"/>
                      </a:lnTo>
                      <a:lnTo>
                        <a:pt x="384" y="16"/>
                      </a:lnTo>
                      <a:lnTo>
                        <a:pt x="385" y="17"/>
                      </a:lnTo>
                      <a:lnTo>
                        <a:pt x="387" y="17"/>
                      </a:lnTo>
                      <a:lnTo>
                        <a:pt x="392" y="15"/>
                      </a:lnTo>
                      <a:lnTo>
                        <a:pt x="394" y="14"/>
                      </a:lnTo>
                      <a:lnTo>
                        <a:pt x="395" y="15"/>
                      </a:lnTo>
                      <a:lnTo>
                        <a:pt x="395" y="16"/>
                      </a:lnTo>
                      <a:lnTo>
                        <a:pt x="395" y="16"/>
                      </a:lnTo>
                      <a:lnTo>
                        <a:pt x="396" y="18"/>
                      </a:lnTo>
                      <a:lnTo>
                        <a:pt x="398" y="19"/>
                      </a:lnTo>
                      <a:lnTo>
                        <a:pt x="406" y="18"/>
                      </a:lnTo>
                      <a:lnTo>
                        <a:pt x="406" y="18"/>
                      </a:lnTo>
                      <a:lnTo>
                        <a:pt x="408" y="18"/>
                      </a:lnTo>
                      <a:lnTo>
                        <a:pt x="409" y="17"/>
                      </a:lnTo>
                      <a:lnTo>
                        <a:pt x="411" y="13"/>
                      </a:lnTo>
                      <a:lnTo>
                        <a:pt x="413" y="11"/>
                      </a:lnTo>
                      <a:lnTo>
                        <a:pt x="415" y="10"/>
                      </a:lnTo>
                      <a:lnTo>
                        <a:pt x="418" y="10"/>
                      </a:lnTo>
                      <a:lnTo>
                        <a:pt x="418" y="10"/>
                      </a:lnTo>
                      <a:lnTo>
                        <a:pt x="418" y="12"/>
                      </a:lnTo>
                      <a:lnTo>
                        <a:pt x="419" y="13"/>
                      </a:lnTo>
                      <a:lnTo>
                        <a:pt x="424" y="13"/>
                      </a:lnTo>
                      <a:lnTo>
                        <a:pt x="427" y="12"/>
                      </a:lnTo>
                      <a:lnTo>
                        <a:pt x="429" y="13"/>
                      </a:lnTo>
                      <a:lnTo>
                        <a:pt x="432" y="14"/>
                      </a:lnTo>
                      <a:lnTo>
                        <a:pt x="433" y="16"/>
                      </a:lnTo>
                      <a:lnTo>
                        <a:pt x="433" y="16"/>
                      </a:lnTo>
                      <a:lnTo>
                        <a:pt x="436" y="16"/>
                      </a:lnTo>
                      <a:lnTo>
                        <a:pt x="438" y="16"/>
                      </a:lnTo>
                      <a:lnTo>
                        <a:pt x="440" y="13"/>
                      </a:lnTo>
                      <a:lnTo>
                        <a:pt x="442" y="11"/>
                      </a:lnTo>
                      <a:lnTo>
                        <a:pt x="444" y="10"/>
                      </a:lnTo>
                      <a:lnTo>
                        <a:pt x="446" y="10"/>
                      </a:lnTo>
                      <a:lnTo>
                        <a:pt x="446" y="10"/>
                      </a:lnTo>
                      <a:lnTo>
                        <a:pt x="448" y="9"/>
                      </a:lnTo>
                      <a:lnTo>
                        <a:pt x="449" y="9"/>
                      </a:lnTo>
                      <a:lnTo>
                        <a:pt x="450" y="11"/>
                      </a:lnTo>
                      <a:lnTo>
                        <a:pt x="450" y="13"/>
                      </a:lnTo>
                      <a:lnTo>
                        <a:pt x="452" y="14"/>
                      </a:lnTo>
                      <a:lnTo>
                        <a:pt x="452" y="14"/>
                      </a:lnTo>
                      <a:lnTo>
                        <a:pt x="454" y="14"/>
                      </a:lnTo>
                      <a:lnTo>
                        <a:pt x="456" y="13"/>
                      </a:lnTo>
                      <a:lnTo>
                        <a:pt x="458" y="12"/>
                      </a:lnTo>
                      <a:lnTo>
                        <a:pt x="460" y="12"/>
                      </a:lnTo>
                      <a:lnTo>
                        <a:pt x="460" y="12"/>
                      </a:lnTo>
                      <a:lnTo>
                        <a:pt x="459" y="16"/>
                      </a:lnTo>
                      <a:lnTo>
                        <a:pt x="459" y="18"/>
                      </a:lnTo>
                      <a:lnTo>
                        <a:pt x="459" y="19"/>
                      </a:lnTo>
                      <a:lnTo>
                        <a:pt x="460" y="20"/>
                      </a:lnTo>
                      <a:lnTo>
                        <a:pt x="464" y="21"/>
                      </a:lnTo>
                      <a:lnTo>
                        <a:pt x="464" y="21"/>
                      </a:lnTo>
                      <a:lnTo>
                        <a:pt x="464" y="36"/>
                      </a:lnTo>
                      <a:lnTo>
                        <a:pt x="464" y="36"/>
                      </a:lnTo>
                      <a:lnTo>
                        <a:pt x="466" y="36"/>
                      </a:lnTo>
                      <a:lnTo>
                        <a:pt x="466" y="34"/>
                      </a:lnTo>
                      <a:lnTo>
                        <a:pt x="466" y="30"/>
                      </a:lnTo>
                      <a:lnTo>
                        <a:pt x="466" y="30"/>
                      </a:lnTo>
                      <a:lnTo>
                        <a:pt x="469" y="30"/>
                      </a:lnTo>
                      <a:lnTo>
                        <a:pt x="472" y="30"/>
                      </a:lnTo>
                      <a:lnTo>
                        <a:pt x="476" y="31"/>
                      </a:lnTo>
                      <a:lnTo>
                        <a:pt x="477" y="31"/>
                      </a:lnTo>
                      <a:lnTo>
                        <a:pt x="479" y="31"/>
                      </a:lnTo>
                      <a:lnTo>
                        <a:pt x="479" y="30"/>
                      </a:lnTo>
                      <a:lnTo>
                        <a:pt x="480" y="27"/>
                      </a:lnTo>
                      <a:lnTo>
                        <a:pt x="480" y="27"/>
                      </a:lnTo>
                      <a:lnTo>
                        <a:pt x="482" y="29"/>
                      </a:lnTo>
                      <a:lnTo>
                        <a:pt x="483" y="30"/>
                      </a:lnTo>
                      <a:lnTo>
                        <a:pt x="488" y="30"/>
                      </a:lnTo>
                      <a:lnTo>
                        <a:pt x="491" y="31"/>
                      </a:lnTo>
                      <a:lnTo>
                        <a:pt x="494" y="32"/>
                      </a:lnTo>
                      <a:lnTo>
                        <a:pt x="494" y="34"/>
                      </a:lnTo>
                      <a:lnTo>
                        <a:pt x="494" y="34"/>
                      </a:lnTo>
                      <a:lnTo>
                        <a:pt x="496" y="33"/>
                      </a:lnTo>
                      <a:lnTo>
                        <a:pt x="498" y="32"/>
                      </a:lnTo>
                      <a:lnTo>
                        <a:pt x="499" y="30"/>
                      </a:lnTo>
                      <a:lnTo>
                        <a:pt x="503" y="30"/>
                      </a:lnTo>
                      <a:lnTo>
                        <a:pt x="503" y="30"/>
                      </a:lnTo>
                      <a:lnTo>
                        <a:pt x="503" y="32"/>
                      </a:lnTo>
                      <a:lnTo>
                        <a:pt x="505" y="32"/>
                      </a:lnTo>
                      <a:lnTo>
                        <a:pt x="506" y="31"/>
                      </a:lnTo>
                      <a:lnTo>
                        <a:pt x="507" y="30"/>
                      </a:lnTo>
                      <a:lnTo>
                        <a:pt x="507" y="30"/>
                      </a:lnTo>
                      <a:lnTo>
                        <a:pt x="508" y="31"/>
                      </a:lnTo>
                      <a:lnTo>
                        <a:pt x="509" y="32"/>
                      </a:lnTo>
                      <a:lnTo>
                        <a:pt x="509" y="36"/>
                      </a:lnTo>
                      <a:lnTo>
                        <a:pt x="509" y="36"/>
                      </a:lnTo>
                      <a:lnTo>
                        <a:pt x="512" y="35"/>
                      </a:lnTo>
                      <a:lnTo>
                        <a:pt x="515" y="35"/>
                      </a:lnTo>
                      <a:lnTo>
                        <a:pt x="518" y="39"/>
                      </a:lnTo>
                      <a:lnTo>
                        <a:pt x="518" y="39"/>
                      </a:lnTo>
                      <a:lnTo>
                        <a:pt x="520" y="38"/>
                      </a:lnTo>
                      <a:lnTo>
                        <a:pt x="520" y="37"/>
                      </a:lnTo>
                      <a:lnTo>
                        <a:pt x="521" y="35"/>
                      </a:lnTo>
                      <a:lnTo>
                        <a:pt x="521" y="32"/>
                      </a:lnTo>
                      <a:lnTo>
                        <a:pt x="523" y="30"/>
                      </a:lnTo>
                      <a:lnTo>
                        <a:pt x="523" y="30"/>
                      </a:lnTo>
                      <a:lnTo>
                        <a:pt x="525" y="31"/>
                      </a:lnTo>
                      <a:lnTo>
                        <a:pt x="526" y="32"/>
                      </a:lnTo>
                      <a:lnTo>
                        <a:pt x="526" y="33"/>
                      </a:lnTo>
                      <a:lnTo>
                        <a:pt x="526" y="34"/>
                      </a:lnTo>
                      <a:lnTo>
                        <a:pt x="523" y="41"/>
                      </a:lnTo>
                      <a:lnTo>
                        <a:pt x="523" y="41"/>
                      </a:lnTo>
                      <a:lnTo>
                        <a:pt x="526" y="41"/>
                      </a:lnTo>
                      <a:lnTo>
                        <a:pt x="528" y="40"/>
                      </a:lnTo>
                      <a:lnTo>
                        <a:pt x="529" y="39"/>
                      </a:lnTo>
                      <a:lnTo>
                        <a:pt x="530" y="37"/>
                      </a:lnTo>
                      <a:lnTo>
                        <a:pt x="531" y="36"/>
                      </a:lnTo>
                      <a:lnTo>
                        <a:pt x="532" y="34"/>
                      </a:lnTo>
                      <a:lnTo>
                        <a:pt x="536" y="34"/>
                      </a:lnTo>
                      <a:lnTo>
                        <a:pt x="539" y="34"/>
                      </a:lnTo>
                      <a:lnTo>
                        <a:pt x="539" y="34"/>
                      </a:lnTo>
                      <a:lnTo>
                        <a:pt x="537" y="41"/>
                      </a:lnTo>
                      <a:lnTo>
                        <a:pt x="537" y="44"/>
                      </a:lnTo>
                      <a:lnTo>
                        <a:pt x="539" y="47"/>
                      </a:lnTo>
                      <a:lnTo>
                        <a:pt x="539" y="47"/>
                      </a:lnTo>
                      <a:lnTo>
                        <a:pt x="543" y="47"/>
                      </a:lnTo>
                      <a:lnTo>
                        <a:pt x="546" y="45"/>
                      </a:lnTo>
                      <a:lnTo>
                        <a:pt x="548" y="43"/>
                      </a:lnTo>
                      <a:lnTo>
                        <a:pt x="549" y="39"/>
                      </a:lnTo>
                      <a:lnTo>
                        <a:pt x="549" y="39"/>
                      </a:lnTo>
                      <a:lnTo>
                        <a:pt x="551" y="39"/>
                      </a:lnTo>
                      <a:lnTo>
                        <a:pt x="551" y="41"/>
                      </a:lnTo>
                      <a:lnTo>
                        <a:pt x="551" y="45"/>
                      </a:lnTo>
                      <a:lnTo>
                        <a:pt x="551" y="45"/>
                      </a:lnTo>
                      <a:lnTo>
                        <a:pt x="553" y="47"/>
                      </a:lnTo>
                      <a:lnTo>
                        <a:pt x="553" y="50"/>
                      </a:lnTo>
                      <a:lnTo>
                        <a:pt x="555" y="57"/>
                      </a:lnTo>
                      <a:lnTo>
                        <a:pt x="555" y="57"/>
                      </a:lnTo>
                      <a:lnTo>
                        <a:pt x="557" y="56"/>
                      </a:lnTo>
                      <a:lnTo>
                        <a:pt x="559" y="53"/>
                      </a:lnTo>
                      <a:lnTo>
                        <a:pt x="561" y="47"/>
                      </a:lnTo>
                      <a:lnTo>
                        <a:pt x="561" y="47"/>
                      </a:lnTo>
                      <a:lnTo>
                        <a:pt x="565" y="48"/>
                      </a:lnTo>
                      <a:lnTo>
                        <a:pt x="569" y="51"/>
                      </a:lnTo>
                      <a:lnTo>
                        <a:pt x="572" y="53"/>
                      </a:lnTo>
                      <a:lnTo>
                        <a:pt x="575" y="57"/>
                      </a:lnTo>
                      <a:lnTo>
                        <a:pt x="575" y="57"/>
                      </a:lnTo>
                      <a:lnTo>
                        <a:pt x="579" y="54"/>
                      </a:lnTo>
                      <a:lnTo>
                        <a:pt x="583" y="52"/>
                      </a:lnTo>
                      <a:lnTo>
                        <a:pt x="588" y="51"/>
                      </a:lnTo>
                      <a:lnTo>
                        <a:pt x="594" y="50"/>
                      </a:lnTo>
                      <a:lnTo>
                        <a:pt x="594" y="50"/>
                      </a:lnTo>
                      <a:lnTo>
                        <a:pt x="597" y="54"/>
                      </a:lnTo>
                      <a:lnTo>
                        <a:pt x="597" y="59"/>
                      </a:lnTo>
                      <a:lnTo>
                        <a:pt x="597" y="59"/>
                      </a:lnTo>
                      <a:lnTo>
                        <a:pt x="601" y="59"/>
                      </a:lnTo>
                      <a:lnTo>
                        <a:pt x="604" y="60"/>
                      </a:lnTo>
                      <a:lnTo>
                        <a:pt x="607" y="62"/>
                      </a:lnTo>
                      <a:lnTo>
                        <a:pt x="610" y="63"/>
                      </a:lnTo>
                      <a:lnTo>
                        <a:pt x="610" y="63"/>
                      </a:lnTo>
                      <a:lnTo>
                        <a:pt x="610" y="70"/>
                      </a:lnTo>
                      <a:lnTo>
                        <a:pt x="611" y="75"/>
                      </a:lnTo>
                      <a:lnTo>
                        <a:pt x="612" y="79"/>
                      </a:lnTo>
                      <a:lnTo>
                        <a:pt x="612" y="85"/>
                      </a:lnTo>
                      <a:lnTo>
                        <a:pt x="612" y="85"/>
                      </a:lnTo>
                      <a:lnTo>
                        <a:pt x="607" y="85"/>
                      </a:lnTo>
                      <a:lnTo>
                        <a:pt x="603" y="85"/>
                      </a:lnTo>
                      <a:lnTo>
                        <a:pt x="600" y="83"/>
                      </a:lnTo>
                      <a:lnTo>
                        <a:pt x="599" y="81"/>
                      </a:lnTo>
                      <a:lnTo>
                        <a:pt x="599" y="79"/>
                      </a:lnTo>
                      <a:lnTo>
                        <a:pt x="599" y="79"/>
                      </a:lnTo>
                      <a:lnTo>
                        <a:pt x="597" y="79"/>
                      </a:lnTo>
                      <a:lnTo>
                        <a:pt x="593" y="79"/>
                      </a:lnTo>
                      <a:lnTo>
                        <a:pt x="590" y="79"/>
                      </a:lnTo>
                      <a:lnTo>
                        <a:pt x="588" y="79"/>
                      </a:lnTo>
                      <a:lnTo>
                        <a:pt x="588" y="79"/>
                      </a:lnTo>
                      <a:lnTo>
                        <a:pt x="585" y="75"/>
                      </a:lnTo>
                      <a:lnTo>
                        <a:pt x="585" y="75"/>
                      </a:lnTo>
                      <a:lnTo>
                        <a:pt x="583" y="75"/>
                      </a:lnTo>
                      <a:lnTo>
                        <a:pt x="581" y="77"/>
                      </a:lnTo>
                      <a:lnTo>
                        <a:pt x="578" y="77"/>
                      </a:lnTo>
                      <a:lnTo>
                        <a:pt x="575" y="77"/>
                      </a:lnTo>
                      <a:lnTo>
                        <a:pt x="575" y="77"/>
                      </a:lnTo>
                      <a:lnTo>
                        <a:pt x="572" y="75"/>
                      </a:lnTo>
                      <a:lnTo>
                        <a:pt x="569" y="73"/>
                      </a:lnTo>
                      <a:lnTo>
                        <a:pt x="564" y="72"/>
                      </a:lnTo>
                      <a:lnTo>
                        <a:pt x="559" y="71"/>
                      </a:lnTo>
                      <a:lnTo>
                        <a:pt x="555" y="70"/>
                      </a:lnTo>
                      <a:lnTo>
                        <a:pt x="555" y="70"/>
                      </a:lnTo>
                      <a:lnTo>
                        <a:pt x="552" y="67"/>
                      </a:lnTo>
                      <a:lnTo>
                        <a:pt x="551" y="65"/>
                      </a:lnTo>
                      <a:lnTo>
                        <a:pt x="549" y="65"/>
                      </a:lnTo>
                      <a:lnTo>
                        <a:pt x="549" y="65"/>
                      </a:lnTo>
                      <a:lnTo>
                        <a:pt x="549" y="67"/>
                      </a:lnTo>
                      <a:lnTo>
                        <a:pt x="549" y="67"/>
                      </a:lnTo>
                      <a:lnTo>
                        <a:pt x="546" y="66"/>
                      </a:lnTo>
                      <a:lnTo>
                        <a:pt x="542" y="63"/>
                      </a:lnTo>
                      <a:lnTo>
                        <a:pt x="537" y="60"/>
                      </a:lnTo>
                      <a:lnTo>
                        <a:pt x="534" y="57"/>
                      </a:lnTo>
                      <a:lnTo>
                        <a:pt x="534" y="57"/>
                      </a:lnTo>
                      <a:lnTo>
                        <a:pt x="519" y="57"/>
                      </a:lnTo>
                      <a:lnTo>
                        <a:pt x="512" y="56"/>
                      </a:lnTo>
                      <a:lnTo>
                        <a:pt x="505" y="55"/>
                      </a:lnTo>
                      <a:lnTo>
                        <a:pt x="505" y="55"/>
                      </a:lnTo>
                      <a:lnTo>
                        <a:pt x="504" y="53"/>
                      </a:lnTo>
                      <a:lnTo>
                        <a:pt x="504" y="53"/>
                      </a:lnTo>
                      <a:lnTo>
                        <a:pt x="503" y="52"/>
                      </a:lnTo>
                      <a:lnTo>
                        <a:pt x="503" y="52"/>
                      </a:lnTo>
                      <a:lnTo>
                        <a:pt x="498" y="52"/>
                      </a:lnTo>
                      <a:lnTo>
                        <a:pt x="496" y="51"/>
                      </a:lnTo>
                      <a:lnTo>
                        <a:pt x="496" y="47"/>
                      </a:lnTo>
                      <a:lnTo>
                        <a:pt x="496" y="47"/>
                      </a:lnTo>
                      <a:lnTo>
                        <a:pt x="493" y="48"/>
                      </a:lnTo>
                      <a:lnTo>
                        <a:pt x="489" y="50"/>
                      </a:lnTo>
                      <a:lnTo>
                        <a:pt x="488" y="50"/>
                      </a:lnTo>
                      <a:lnTo>
                        <a:pt x="487" y="50"/>
                      </a:lnTo>
                      <a:lnTo>
                        <a:pt x="487" y="48"/>
                      </a:lnTo>
                      <a:lnTo>
                        <a:pt x="487" y="45"/>
                      </a:lnTo>
                      <a:lnTo>
                        <a:pt x="487" y="45"/>
                      </a:lnTo>
                      <a:lnTo>
                        <a:pt x="483" y="45"/>
                      </a:lnTo>
                      <a:lnTo>
                        <a:pt x="480" y="46"/>
                      </a:lnTo>
                      <a:lnTo>
                        <a:pt x="477" y="46"/>
                      </a:lnTo>
                      <a:lnTo>
                        <a:pt x="474" y="45"/>
                      </a:lnTo>
                      <a:lnTo>
                        <a:pt x="474" y="45"/>
                      </a:lnTo>
                      <a:lnTo>
                        <a:pt x="472" y="44"/>
                      </a:lnTo>
                      <a:lnTo>
                        <a:pt x="472" y="43"/>
                      </a:lnTo>
                      <a:lnTo>
                        <a:pt x="472" y="43"/>
                      </a:lnTo>
                      <a:lnTo>
                        <a:pt x="469" y="43"/>
                      </a:lnTo>
                      <a:lnTo>
                        <a:pt x="468" y="44"/>
                      </a:lnTo>
                      <a:lnTo>
                        <a:pt x="466" y="45"/>
                      </a:lnTo>
                      <a:lnTo>
                        <a:pt x="466" y="45"/>
                      </a:lnTo>
                      <a:lnTo>
                        <a:pt x="461" y="43"/>
                      </a:lnTo>
                      <a:lnTo>
                        <a:pt x="456" y="41"/>
                      </a:lnTo>
                      <a:lnTo>
                        <a:pt x="456" y="41"/>
                      </a:lnTo>
                      <a:lnTo>
                        <a:pt x="452" y="39"/>
                      </a:lnTo>
                      <a:lnTo>
                        <a:pt x="445" y="37"/>
                      </a:lnTo>
                      <a:lnTo>
                        <a:pt x="440" y="37"/>
                      </a:lnTo>
                      <a:lnTo>
                        <a:pt x="433" y="39"/>
                      </a:lnTo>
                      <a:lnTo>
                        <a:pt x="433" y="39"/>
                      </a:lnTo>
                      <a:lnTo>
                        <a:pt x="433" y="37"/>
                      </a:lnTo>
                      <a:lnTo>
                        <a:pt x="431" y="36"/>
                      </a:lnTo>
                      <a:lnTo>
                        <a:pt x="428" y="35"/>
                      </a:lnTo>
                      <a:lnTo>
                        <a:pt x="424" y="36"/>
                      </a:lnTo>
                      <a:lnTo>
                        <a:pt x="420" y="36"/>
                      </a:lnTo>
                      <a:lnTo>
                        <a:pt x="420" y="36"/>
                      </a:lnTo>
                      <a:lnTo>
                        <a:pt x="419" y="36"/>
                      </a:lnTo>
                      <a:lnTo>
                        <a:pt x="418" y="34"/>
                      </a:lnTo>
                      <a:lnTo>
                        <a:pt x="418" y="34"/>
                      </a:lnTo>
                      <a:lnTo>
                        <a:pt x="408" y="32"/>
                      </a:lnTo>
                      <a:lnTo>
                        <a:pt x="408" y="32"/>
                      </a:lnTo>
                      <a:lnTo>
                        <a:pt x="403" y="32"/>
                      </a:lnTo>
                      <a:lnTo>
                        <a:pt x="398" y="33"/>
                      </a:lnTo>
                      <a:lnTo>
                        <a:pt x="393" y="33"/>
                      </a:lnTo>
                      <a:lnTo>
                        <a:pt x="391" y="32"/>
                      </a:lnTo>
                      <a:lnTo>
                        <a:pt x="388" y="30"/>
                      </a:lnTo>
                      <a:lnTo>
                        <a:pt x="388" y="30"/>
                      </a:lnTo>
                      <a:lnTo>
                        <a:pt x="380" y="32"/>
                      </a:lnTo>
                      <a:lnTo>
                        <a:pt x="376" y="32"/>
                      </a:lnTo>
                      <a:lnTo>
                        <a:pt x="371" y="32"/>
                      </a:lnTo>
                      <a:lnTo>
                        <a:pt x="371" y="32"/>
                      </a:lnTo>
                      <a:lnTo>
                        <a:pt x="371" y="31"/>
                      </a:lnTo>
                      <a:lnTo>
                        <a:pt x="370" y="30"/>
                      </a:lnTo>
                      <a:lnTo>
                        <a:pt x="366" y="30"/>
                      </a:lnTo>
                      <a:lnTo>
                        <a:pt x="364" y="30"/>
                      </a:lnTo>
                      <a:lnTo>
                        <a:pt x="363" y="29"/>
                      </a:lnTo>
                      <a:lnTo>
                        <a:pt x="363" y="27"/>
                      </a:lnTo>
                      <a:lnTo>
                        <a:pt x="363" y="25"/>
                      </a:lnTo>
                      <a:lnTo>
                        <a:pt x="363" y="25"/>
                      </a:lnTo>
                      <a:lnTo>
                        <a:pt x="360" y="29"/>
                      </a:lnTo>
                      <a:lnTo>
                        <a:pt x="356" y="30"/>
                      </a:lnTo>
                      <a:lnTo>
                        <a:pt x="350" y="30"/>
                      </a:lnTo>
                      <a:lnTo>
                        <a:pt x="343" y="30"/>
                      </a:lnTo>
                      <a:lnTo>
                        <a:pt x="329" y="29"/>
                      </a:lnTo>
                      <a:lnTo>
                        <a:pt x="321" y="29"/>
                      </a:lnTo>
                      <a:lnTo>
                        <a:pt x="314" y="30"/>
                      </a:lnTo>
                      <a:lnTo>
                        <a:pt x="314" y="30"/>
                      </a:lnTo>
                      <a:lnTo>
                        <a:pt x="311" y="31"/>
                      </a:lnTo>
                      <a:lnTo>
                        <a:pt x="305" y="30"/>
                      </a:lnTo>
                      <a:lnTo>
                        <a:pt x="305" y="30"/>
                      </a:lnTo>
                      <a:lnTo>
                        <a:pt x="299" y="30"/>
                      </a:lnTo>
                      <a:lnTo>
                        <a:pt x="299" y="30"/>
                      </a:lnTo>
                      <a:lnTo>
                        <a:pt x="295" y="31"/>
                      </a:lnTo>
                      <a:lnTo>
                        <a:pt x="291" y="32"/>
                      </a:lnTo>
                      <a:lnTo>
                        <a:pt x="285" y="33"/>
                      </a:lnTo>
                      <a:lnTo>
                        <a:pt x="278" y="32"/>
                      </a:lnTo>
                      <a:lnTo>
                        <a:pt x="278" y="32"/>
                      </a:lnTo>
                      <a:lnTo>
                        <a:pt x="274" y="31"/>
                      </a:lnTo>
                      <a:lnTo>
                        <a:pt x="265" y="32"/>
                      </a:lnTo>
                      <a:lnTo>
                        <a:pt x="265" y="32"/>
                      </a:lnTo>
                      <a:lnTo>
                        <a:pt x="260" y="34"/>
                      </a:lnTo>
                      <a:lnTo>
                        <a:pt x="256" y="35"/>
                      </a:lnTo>
                      <a:lnTo>
                        <a:pt x="255" y="35"/>
                      </a:lnTo>
                      <a:lnTo>
                        <a:pt x="254" y="34"/>
                      </a:lnTo>
                      <a:lnTo>
                        <a:pt x="254" y="34"/>
                      </a:lnTo>
                      <a:lnTo>
                        <a:pt x="253" y="33"/>
                      </a:lnTo>
                      <a:lnTo>
                        <a:pt x="252" y="33"/>
                      </a:lnTo>
                      <a:lnTo>
                        <a:pt x="250" y="34"/>
                      </a:lnTo>
                      <a:lnTo>
                        <a:pt x="250" y="34"/>
                      </a:lnTo>
                      <a:lnTo>
                        <a:pt x="238" y="35"/>
                      </a:lnTo>
                      <a:lnTo>
                        <a:pt x="228" y="35"/>
                      </a:lnTo>
                      <a:lnTo>
                        <a:pt x="217" y="36"/>
                      </a:lnTo>
                      <a:lnTo>
                        <a:pt x="212" y="37"/>
                      </a:lnTo>
                      <a:lnTo>
                        <a:pt x="207" y="39"/>
                      </a:lnTo>
                      <a:lnTo>
                        <a:pt x="207" y="39"/>
                      </a:lnTo>
                      <a:lnTo>
                        <a:pt x="207" y="34"/>
                      </a:lnTo>
                      <a:lnTo>
                        <a:pt x="207" y="34"/>
                      </a:lnTo>
                      <a:lnTo>
                        <a:pt x="205" y="35"/>
                      </a:lnTo>
                      <a:lnTo>
                        <a:pt x="202" y="35"/>
                      </a:lnTo>
                      <a:lnTo>
                        <a:pt x="199" y="36"/>
                      </a:lnTo>
                      <a:lnTo>
                        <a:pt x="198" y="36"/>
                      </a:lnTo>
                      <a:lnTo>
                        <a:pt x="198" y="36"/>
                      </a:lnTo>
                      <a:lnTo>
                        <a:pt x="196" y="38"/>
                      </a:lnTo>
                      <a:lnTo>
                        <a:pt x="194" y="38"/>
                      </a:lnTo>
                      <a:lnTo>
                        <a:pt x="189" y="39"/>
                      </a:lnTo>
                      <a:lnTo>
                        <a:pt x="189" y="39"/>
                      </a:lnTo>
                      <a:lnTo>
                        <a:pt x="189" y="40"/>
                      </a:lnTo>
                      <a:lnTo>
                        <a:pt x="188" y="41"/>
                      </a:lnTo>
                      <a:lnTo>
                        <a:pt x="187" y="41"/>
                      </a:lnTo>
                      <a:lnTo>
                        <a:pt x="187" y="41"/>
                      </a:lnTo>
                      <a:lnTo>
                        <a:pt x="185" y="40"/>
                      </a:lnTo>
                      <a:lnTo>
                        <a:pt x="182" y="41"/>
                      </a:lnTo>
                      <a:lnTo>
                        <a:pt x="182" y="41"/>
                      </a:lnTo>
                      <a:lnTo>
                        <a:pt x="179" y="42"/>
                      </a:lnTo>
                      <a:lnTo>
                        <a:pt x="177" y="43"/>
                      </a:lnTo>
                      <a:lnTo>
                        <a:pt x="175" y="43"/>
                      </a:lnTo>
                      <a:lnTo>
                        <a:pt x="175" y="43"/>
                      </a:lnTo>
                      <a:lnTo>
                        <a:pt x="174" y="42"/>
                      </a:lnTo>
                      <a:lnTo>
                        <a:pt x="173" y="41"/>
                      </a:lnTo>
                      <a:lnTo>
                        <a:pt x="173" y="41"/>
                      </a:lnTo>
                      <a:lnTo>
                        <a:pt x="173" y="41"/>
                      </a:lnTo>
                      <a:lnTo>
                        <a:pt x="171" y="42"/>
                      </a:lnTo>
                      <a:lnTo>
                        <a:pt x="169" y="43"/>
                      </a:lnTo>
                      <a:lnTo>
                        <a:pt x="165" y="45"/>
                      </a:lnTo>
                      <a:lnTo>
                        <a:pt x="165" y="45"/>
                      </a:lnTo>
                      <a:lnTo>
                        <a:pt x="160" y="45"/>
                      </a:lnTo>
                      <a:lnTo>
                        <a:pt x="157" y="45"/>
                      </a:lnTo>
                      <a:lnTo>
                        <a:pt x="157" y="45"/>
                      </a:lnTo>
                      <a:lnTo>
                        <a:pt x="154" y="46"/>
                      </a:lnTo>
                      <a:lnTo>
                        <a:pt x="151" y="47"/>
                      </a:lnTo>
                      <a:lnTo>
                        <a:pt x="151" y="47"/>
                      </a:lnTo>
                      <a:lnTo>
                        <a:pt x="148" y="47"/>
                      </a:lnTo>
                      <a:lnTo>
                        <a:pt x="146" y="46"/>
                      </a:lnTo>
                      <a:lnTo>
                        <a:pt x="143" y="46"/>
                      </a:lnTo>
                      <a:lnTo>
                        <a:pt x="139" y="47"/>
                      </a:lnTo>
                      <a:lnTo>
                        <a:pt x="139" y="47"/>
                      </a:lnTo>
                      <a:lnTo>
                        <a:pt x="135" y="50"/>
                      </a:lnTo>
                      <a:lnTo>
                        <a:pt x="130" y="52"/>
                      </a:lnTo>
                      <a:lnTo>
                        <a:pt x="119" y="55"/>
                      </a:lnTo>
                      <a:lnTo>
                        <a:pt x="119" y="55"/>
                      </a:lnTo>
                      <a:lnTo>
                        <a:pt x="110" y="57"/>
                      </a:lnTo>
                      <a:lnTo>
                        <a:pt x="110" y="57"/>
                      </a:lnTo>
                      <a:lnTo>
                        <a:pt x="108" y="58"/>
                      </a:lnTo>
                      <a:lnTo>
                        <a:pt x="105" y="59"/>
                      </a:lnTo>
                      <a:lnTo>
                        <a:pt x="100" y="60"/>
                      </a:lnTo>
                      <a:lnTo>
                        <a:pt x="97" y="61"/>
                      </a:lnTo>
                      <a:lnTo>
                        <a:pt x="97" y="61"/>
                      </a:lnTo>
                      <a:lnTo>
                        <a:pt x="94" y="62"/>
                      </a:lnTo>
                      <a:lnTo>
                        <a:pt x="90" y="63"/>
                      </a:lnTo>
                      <a:lnTo>
                        <a:pt x="90" y="63"/>
                      </a:lnTo>
                      <a:lnTo>
                        <a:pt x="83" y="65"/>
                      </a:lnTo>
                      <a:lnTo>
                        <a:pt x="77" y="67"/>
                      </a:lnTo>
                      <a:lnTo>
                        <a:pt x="74" y="70"/>
                      </a:lnTo>
                      <a:lnTo>
                        <a:pt x="74" y="70"/>
                      </a:lnTo>
                      <a:lnTo>
                        <a:pt x="67" y="70"/>
                      </a:lnTo>
                      <a:lnTo>
                        <a:pt x="58" y="70"/>
                      </a:lnTo>
                      <a:lnTo>
                        <a:pt x="58" y="70"/>
                      </a:lnTo>
                      <a:lnTo>
                        <a:pt x="46" y="77"/>
                      </a:lnTo>
                      <a:lnTo>
                        <a:pt x="32" y="82"/>
                      </a:lnTo>
                      <a:lnTo>
                        <a:pt x="17" y="85"/>
                      </a:lnTo>
                      <a:lnTo>
                        <a:pt x="1" y="88"/>
                      </a:lnTo>
                      <a:lnTo>
                        <a:pt x="1" y="88"/>
                      </a:lnTo>
                      <a:lnTo>
                        <a:pt x="1" y="82"/>
                      </a:lnTo>
                      <a:lnTo>
                        <a:pt x="0" y="78"/>
                      </a:lnTo>
                      <a:lnTo>
                        <a:pt x="0" y="75"/>
                      </a:lnTo>
                      <a:lnTo>
                        <a:pt x="0" y="74"/>
                      </a:lnTo>
                      <a:lnTo>
                        <a:pt x="1" y="73"/>
                      </a:lnTo>
                      <a:lnTo>
                        <a:pt x="1" y="73"/>
                      </a:lnTo>
                      <a:lnTo>
                        <a:pt x="3" y="71"/>
                      </a:lnTo>
                      <a:lnTo>
                        <a:pt x="4" y="71"/>
                      </a:lnTo>
                      <a:lnTo>
                        <a:pt x="7" y="73"/>
                      </a:lnTo>
                      <a:lnTo>
                        <a:pt x="7" y="73"/>
                      </a:lnTo>
                      <a:lnTo>
                        <a:pt x="9" y="73"/>
                      </a:lnTo>
                      <a:lnTo>
                        <a:pt x="9" y="72"/>
                      </a:lnTo>
                      <a:lnTo>
                        <a:pt x="10" y="70"/>
                      </a:lnTo>
                      <a:lnTo>
                        <a:pt x="11" y="67"/>
                      </a:lnTo>
                      <a:lnTo>
                        <a:pt x="12" y="65"/>
                      </a:lnTo>
                      <a:lnTo>
                        <a:pt x="12" y="65"/>
                      </a:lnTo>
                      <a:lnTo>
                        <a:pt x="13" y="64"/>
                      </a:lnTo>
                      <a:lnTo>
                        <a:pt x="12" y="63"/>
                      </a:lnTo>
                      <a:lnTo>
                        <a:pt x="11" y="63"/>
                      </a:lnTo>
                      <a:lnTo>
                        <a:pt x="12" y="61"/>
                      </a:lnTo>
                      <a:lnTo>
                        <a:pt x="12" y="61"/>
                      </a:lnTo>
                      <a:lnTo>
                        <a:pt x="14" y="61"/>
                      </a:lnTo>
                      <a:lnTo>
                        <a:pt x="16" y="60"/>
                      </a:lnTo>
                      <a:lnTo>
                        <a:pt x="16" y="59"/>
                      </a:lnTo>
                      <a:lnTo>
                        <a:pt x="16" y="59"/>
                      </a:lnTo>
                      <a:lnTo>
                        <a:pt x="17" y="60"/>
                      </a:lnTo>
                      <a:lnTo>
                        <a:pt x="18" y="61"/>
                      </a:lnTo>
                      <a:lnTo>
                        <a:pt x="20" y="62"/>
                      </a:lnTo>
                      <a:lnTo>
                        <a:pt x="21" y="63"/>
                      </a:lnTo>
                      <a:lnTo>
                        <a:pt x="21" y="63"/>
                      </a:lnTo>
                      <a:lnTo>
                        <a:pt x="20" y="64"/>
                      </a:lnTo>
                      <a:lnTo>
                        <a:pt x="18" y="65"/>
                      </a:lnTo>
                      <a:lnTo>
                        <a:pt x="17" y="66"/>
                      </a:lnTo>
                      <a:lnTo>
                        <a:pt x="16" y="67"/>
                      </a:lnTo>
                      <a:lnTo>
                        <a:pt x="16" y="67"/>
                      </a:lnTo>
                      <a:lnTo>
                        <a:pt x="17" y="70"/>
                      </a:lnTo>
                      <a:lnTo>
                        <a:pt x="18" y="70"/>
                      </a:lnTo>
                      <a:lnTo>
                        <a:pt x="21" y="70"/>
                      </a:lnTo>
                      <a:lnTo>
                        <a:pt x="23" y="68"/>
                      </a:lnTo>
                      <a:lnTo>
                        <a:pt x="24" y="68"/>
                      </a:lnTo>
                      <a:lnTo>
                        <a:pt x="25" y="70"/>
                      </a:lnTo>
                      <a:lnTo>
                        <a:pt x="25" y="70"/>
                      </a:lnTo>
                      <a:lnTo>
                        <a:pt x="26" y="70"/>
                      </a:lnTo>
                      <a:lnTo>
                        <a:pt x="27" y="67"/>
                      </a:lnTo>
                      <a:lnTo>
                        <a:pt x="27" y="63"/>
                      </a:lnTo>
                      <a:lnTo>
                        <a:pt x="27" y="58"/>
                      </a:lnTo>
                      <a:lnTo>
                        <a:pt x="27" y="56"/>
                      </a:lnTo>
                      <a:lnTo>
                        <a:pt x="28" y="55"/>
                      </a:lnTo>
                      <a:lnTo>
                        <a:pt x="28" y="55"/>
                      </a:lnTo>
                      <a:lnTo>
                        <a:pt x="31" y="55"/>
                      </a:lnTo>
                      <a:lnTo>
                        <a:pt x="33" y="56"/>
                      </a:lnTo>
                      <a:lnTo>
                        <a:pt x="34" y="59"/>
                      </a:lnTo>
                      <a:lnTo>
                        <a:pt x="34" y="63"/>
                      </a:lnTo>
                      <a:lnTo>
                        <a:pt x="34" y="63"/>
                      </a:lnTo>
                      <a:lnTo>
                        <a:pt x="43" y="63"/>
                      </a:lnTo>
                      <a:lnTo>
                        <a:pt x="43" y="63"/>
                      </a:lnTo>
                      <a:lnTo>
                        <a:pt x="46" y="60"/>
                      </a:lnTo>
                      <a:lnTo>
                        <a:pt x="48" y="57"/>
                      </a:lnTo>
                      <a:lnTo>
                        <a:pt x="48" y="57"/>
                      </a:lnTo>
                      <a:lnTo>
                        <a:pt x="49" y="58"/>
                      </a:lnTo>
                      <a:lnTo>
                        <a:pt x="51" y="58"/>
                      </a:lnTo>
                      <a:lnTo>
                        <a:pt x="53" y="58"/>
                      </a:lnTo>
                      <a:lnTo>
                        <a:pt x="55" y="58"/>
                      </a:lnTo>
                      <a:lnTo>
                        <a:pt x="57" y="55"/>
                      </a:lnTo>
                      <a:lnTo>
                        <a:pt x="58" y="50"/>
                      </a:lnTo>
                      <a:lnTo>
                        <a:pt x="58" y="50"/>
                      </a:lnTo>
                      <a:lnTo>
                        <a:pt x="61" y="50"/>
                      </a:lnTo>
                      <a:lnTo>
                        <a:pt x="63" y="51"/>
                      </a:lnTo>
                      <a:lnTo>
                        <a:pt x="64" y="52"/>
                      </a:lnTo>
                      <a:lnTo>
                        <a:pt x="66" y="52"/>
                      </a:lnTo>
                      <a:lnTo>
                        <a:pt x="66" y="52"/>
                      </a:lnTo>
                      <a:lnTo>
                        <a:pt x="67" y="52"/>
                      </a:lnTo>
                      <a:lnTo>
                        <a:pt x="69" y="51"/>
                      </a:lnTo>
                      <a:lnTo>
                        <a:pt x="71" y="47"/>
                      </a:lnTo>
                      <a:lnTo>
                        <a:pt x="73" y="46"/>
                      </a:lnTo>
                      <a:lnTo>
                        <a:pt x="75" y="46"/>
                      </a:lnTo>
                      <a:lnTo>
                        <a:pt x="76" y="47"/>
                      </a:lnTo>
                      <a:lnTo>
                        <a:pt x="76" y="47"/>
                      </a:lnTo>
                      <a:lnTo>
                        <a:pt x="78" y="44"/>
                      </a:lnTo>
                      <a:lnTo>
                        <a:pt x="80" y="41"/>
                      </a:lnTo>
                      <a:lnTo>
                        <a:pt x="83" y="38"/>
                      </a:lnTo>
                      <a:lnTo>
                        <a:pt x="84" y="34"/>
                      </a:lnTo>
                      <a:lnTo>
                        <a:pt x="84" y="34"/>
                      </a:lnTo>
                      <a:close/>
                      <a:moveTo>
                        <a:pt x="68" y="57"/>
                      </a:moveTo>
                      <a:lnTo>
                        <a:pt x="68" y="57"/>
                      </a:lnTo>
                      <a:lnTo>
                        <a:pt x="72" y="57"/>
                      </a:lnTo>
                      <a:lnTo>
                        <a:pt x="72" y="57"/>
                      </a:lnTo>
                      <a:lnTo>
                        <a:pt x="72" y="52"/>
                      </a:lnTo>
                      <a:lnTo>
                        <a:pt x="72" y="52"/>
                      </a:lnTo>
                      <a:lnTo>
                        <a:pt x="68" y="52"/>
                      </a:lnTo>
                      <a:lnTo>
                        <a:pt x="68" y="52"/>
                      </a:lnTo>
                      <a:lnTo>
                        <a:pt x="68" y="57"/>
                      </a:lnTo>
                      <a:lnTo>
                        <a:pt x="68" y="57"/>
                      </a:lnTo>
                      <a:close/>
                      <a:moveTo>
                        <a:pt x="64" y="63"/>
                      </a:moveTo>
                      <a:lnTo>
                        <a:pt x="64" y="63"/>
                      </a:lnTo>
                      <a:lnTo>
                        <a:pt x="65" y="59"/>
                      </a:lnTo>
                      <a:lnTo>
                        <a:pt x="66" y="57"/>
                      </a:lnTo>
                      <a:lnTo>
                        <a:pt x="66" y="55"/>
                      </a:lnTo>
                      <a:lnTo>
                        <a:pt x="66" y="55"/>
                      </a:lnTo>
                      <a:lnTo>
                        <a:pt x="63" y="54"/>
                      </a:lnTo>
                      <a:lnTo>
                        <a:pt x="62" y="55"/>
                      </a:lnTo>
                      <a:lnTo>
                        <a:pt x="59" y="56"/>
                      </a:lnTo>
                      <a:lnTo>
                        <a:pt x="59" y="58"/>
                      </a:lnTo>
                      <a:lnTo>
                        <a:pt x="59" y="60"/>
                      </a:lnTo>
                      <a:lnTo>
                        <a:pt x="59" y="61"/>
                      </a:lnTo>
                      <a:lnTo>
                        <a:pt x="62" y="63"/>
                      </a:lnTo>
                      <a:lnTo>
                        <a:pt x="64" y="63"/>
                      </a:lnTo>
                      <a:lnTo>
                        <a:pt x="64"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59" name="Freeform 27"/>
                <p:cNvSpPr>
                  <a:spLocks noEditPoints="1"/>
                </p:cNvSpPr>
                <p:nvPr/>
              </p:nvSpPr>
              <p:spPr bwMode="auto">
                <a:xfrm>
                  <a:off x="2703513" y="1966913"/>
                  <a:ext cx="862012" cy="1081088"/>
                </a:xfrm>
                <a:custGeom>
                  <a:avLst/>
                  <a:gdLst>
                    <a:gd name="T0" fmla="*/ 374 w 543"/>
                    <a:gd name="T1" fmla="*/ 285 h 681"/>
                    <a:gd name="T2" fmla="*/ 360 w 543"/>
                    <a:gd name="T3" fmla="*/ 262 h 681"/>
                    <a:gd name="T4" fmla="*/ 347 w 543"/>
                    <a:gd name="T5" fmla="*/ 252 h 681"/>
                    <a:gd name="T6" fmla="*/ 319 w 543"/>
                    <a:gd name="T7" fmla="*/ 224 h 681"/>
                    <a:gd name="T8" fmla="*/ 296 w 543"/>
                    <a:gd name="T9" fmla="*/ 208 h 681"/>
                    <a:gd name="T10" fmla="*/ 279 w 543"/>
                    <a:gd name="T11" fmla="*/ 192 h 681"/>
                    <a:gd name="T12" fmla="*/ 253 w 543"/>
                    <a:gd name="T13" fmla="*/ 162 h 681"/>
                    <a:gd name="T14" fmla="*/ 212 w 543"/>
                    <a:gd name="T15" fmla="*/ 127 h 681"/>
                    <a:gd name="T16" fmla="*/ 167 w 543"/>
                    <a:gd name="T17" fmla="*/ 95 h 681"/>
                    <a:gd name="T18" fmla="*/ 133 w 543"/>
                    <a:gd name="T19" fmla="*/ 73 h 681"/>
                    <a:gd name="T20" fmla="*/ 129 w 543"/>
                    <a:gd name="T21" fmla="*/ 77 h 681"/>
                    <a:gd name="T22" fmla="*/ 105 w 543"/>
                    <a:gd name="T23" fmla="*/ 61 h 681"/>
                    <a:gd name="T24" fmla="*/ 91 w 543"/>
                    <a:gd name="T25" fmla="*/ 52 h 681"/>
                    <a:gd name="T26" fmla="*/ 44 w 543"/>
                    <a:gd name="T27" fmla="*/ 36 h 681"/>
                    <a:gd name="T28" fmla="*/ 4 w 543"/>
                    <a:gd name="T29" fmla="*/ 9 h 681"/>
                    <a:gd name="T30" fmla="*/ 27 w 543"/>
                    <a:gd name="T31" fmla="*/ 4 h 681"/>
                    <a:gd name="T32" fmla="*/ 40 w 543"/>
                    <a:gd name="T33" fmla="*/ 17 h 681"/>
                    <a:gd name="T34" fmla="*/ 95 w 543"/>
                    <a:gd name="T35" fmla="*/ 24 h 681"/>
                    <a:gd name="T36" fmla="*/ 110 w 543"/>
                    <a:gd name="T37" fmla="*/ 39 h 681"/>
                    <a:gd name="T38" fmla="*/ 133 w 543"/>
                    <a:gd name="T39" fmla="*/ 57 h 681"/>
                    <a:gd name="T40" fmla="*/ 152 w 543"/>
                    <a:gd name="T41" fmla="*/ 73 h 681"/>
                    <a:gd name="T42" fmla="*/ 178 w 543"/>
                    <a:gd name="T43" fmla="*/ 73 h 681"/>
                    <a:gd name="T44" fmla="*/ 193 w 543"/>
                    <a:gd name="T45" fmla="*/ 98 h 681"/>
                    <a:gd name="T46" fmla="*/ 222 w 543"/>
                    <a:gd name="T47" fmla="*/ 100 h 681"/>
                    <a:gd name="T48" fmla="*/ 238 w 543"/>
                    <a:gd name="T49" fmla="*/ 123 h 681"/>
                    <a:gd name="T50" fmla="*/ 259 w 543"/>
                    <a:gd name="T51" fmla="*/ 143 h 681"/>
                    <a:gd name="T52" fmla="*/ 285 w 543"/>
                    <a:gd name="T53" fmla="*/ 160 h 681"/>
                    <a:gd name="T54" fmla="*/ 316 w 543"/>
                    <a:gd name="T55" fmla="*/ 188 h 681"/>
                    <a:gd name="T56" fmla="*/ 351 w 543"/>
                    <a:gd name="T57" fmla="*/ 232 h 681"/>
                    <a:gd name="T58" fmla="*/ 367 w 543"/>
                    <a:gd name="T59" fmla="*/ 248 h 681"/>
                    <a:gd name="T60" fmla="*/ 387 w 543"/>
                    <a:gd name="T61" fmla="*/ 263 h 681"/>
                    <a:gd name="T62" fmla="*/ 396 w 543"/>
                    <a:gd name="T63" fmla="*/ 291 h 681"/>
                    <a:gd name="T64" fmla="*/ 416 w 543"/>
                    <a:gd name="T65" fmla="*/ 318 h 681"/>
                    <a:gd name="T66" fmla="*/ 432 w 543"/>
                    <a:gd name="T67" fmla="*/ 331 h 681"/>
                    <a:gd name="T68" fmla="*/ 441 w 543"/>
                    <a:gd name="T69" fmla="*/ 361 h 681"/>
                    <a:gd name="T70" fmla="*/ 447 w 543"/>
                    <a:gd name="T71" fmla="*/ 370 h 681"/>
                    <a:gd name="T72" fmla="*/ 459 w 543"/>
                    <a:gd name="T73" fmla="*/ 395 h 681"/>
                    <a:gd name="T74" fmla="*/ 463 w 543"/>
                    <a:gd name="T75" fmla="*/ 414 h 681"/>
                    <a:gd name="T76" fmla="*/ 477 w 543"/>
                    <a:gd name="T77" fmla="*/ 437 h 681"/>
                    <a:gd name="T78" fmla="*/ 496 w 543"/>
                    <a:gd name="T79" fmla="*/ 468 h 681"/>
                    <a:gd name="T80" fmla="*/ 509 w 543"/>
                    <a:gd name="T81" fmla="*/ 513 h 681"/>
                    <a:gd name="T82" fmla="*/ 509 w 543"/>
                    <a:gd name="T83" fmla="*/ 531 h 681"/>
                    <a:gd name="T84" fmla="*/ 517 w 543"/>
                    <a:gd name="T85" fmla="*/ 568 h 681"/>
                    <a:gd name="T86" fmla="*/ 515 w 543"/>
                    <a:gd name="T87" fmla="*/ 582 h 681"/>
                    <a:gd name="T88" fmla="*/ 529 w 543"/>
                    <a:gd name="T89" fmla="*/ 603 h 681"/>
                    <a:gd name="T90" fmla="*/ 535 w 543"/>
                    <a:gd name="T91" fmla="*/ 630 h 681"/>
                    <a:gd name="T92" fmla="*/ 542 w 543"/>
                    <a:gd name="T93" fmla="*/ 650 h 681"/>
                    <a:gd name="T94" fmla="*/ 535 w 543"/>
                    <a:gd name="T95" fmla="*/ 681 h 681"/>
                    <a:gd name="T96" fmla="*/ 520 w 543"/>
                    <a:gd name="T97" fmla="*/ 645 h 681"/>
                    <a:gd name="T98" fmla="*/ 509 w 543"/>
                    <a:gd name="T99" fmla="*/ 618 h 681"/>
                    <a:gd name="T100" fmla="*/ 501 w 543"/>
                    <a:gd name="T101" fmla="*/ 589 h 681"/>
                    <a:gd name="T102" fmla="*/ 497 w 543"/>
                    <a:gd name="T103" fmla="*/ 552 h 681"/>
                    <a:gd name="T104" fmla="*/ 479 w 543"/>
                    <a:gd name="T105" fmla="*/ 501 h 681"/>
                    <a:gd name="T106" fmla="*/ 479 w 543"/>
                    <a:gd name="T107" fmla="*/ 484 h 681"/>
                    <a:gd name="T108" fmla="*/ 459 w 543"/>
                    <a:gd name="T109" fmla="*/ 452 h 681"/>
                    <a:gd name="T110" fmla="*/ 441 w 543"/>
                    <a:gd name="T111" fmla="*/ 410 h 681"/>
                    <a:gd name="T112" fmla="*/ 430 w 543"/>
                    <a:gd name="T113" fmla="*/ 383 h 681"/>
                    <a:gd name="T114" fmla="*/ 418 w 543"/>
                    <a:gd name="T115" fmla="*/ 351 h 681"/>
                    <a:gd name="T116" fmla="*/ 406 w 543"/>
                    <a:gd name="T117" fmla="*/ 336 h 681"/>
                    <a:gd name="T118" fmla="*/ 388 w 543"/>
                    <a:gd name="T119" fmla="*/ 306 h 681"/>
                    <a:gd name="T120" fmla="*/ 517 w 543"/>
                    <a:gd name="T121" fmla="*/ 616 h 681"/>
                    <a:gd name="T122" fmla="*/ 513 w 543"/>
                    <a:gd name="T123" fmla="*/ 598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3" h="681">
                      <a:moveTo>
                        <a:pt x="387" y="300"/>
                      </a:moveTo>
                      <a:lnTo>
                        <a:pt x="387" y="300"/>
                      </a:lnTo>
                      <a:lnTo>
                        <a:pt x="389" y="298"/>
                      </a:lnTo>
                      <a:lnTo>
                        <a:pt x="392" y="297"/>
                      </a:lnTo>
                      <a:lnTo>
                        <a:pt x="392" y="297"/>
                      </a:lnTo>
                      <a:lnTo>
                        <a:pt x="391" y="295"/>
                      </a:lnTo>
                      <a:lnTo>
                        <a:pt x="390" y="293"/>
                      </a:lnTo>
                      <a:lnTo>
                        <a:pt x="389" y="292"/>
                      </a:lnTo>
                      <a:lnTo>
                        <a:pt x="387" y="291"/>
                      </a:lnTo>
                      <a:lnTo>
                        <a:pt x="381" y="291"/>
                      </a:lnTo>
                      <a:lnTo>
                        <a:pt x="376" y="291"/>
                      </a:lnTo>
                      <a:lnTo>
                        <a:pt x="376" y="291"/>
                      </a:lnTo>
                      <a:lnTo>
                        <a:pt x="374" y="289"/>
                      </a:lnTo>
                      <a:lnTo>
                        <a:pt x="374" y="287"/>
                      </a:lnTo>
                      <a:lnTo>
                        <a:pt x="374" y="285"/>
                      </a:lnTo>
                      <a:lnTo>
                        <a:pt x="376" y="282"/>
                      </a:lnTo>
                      <a:lnTo>
                        <a:pt x="376" y="282"/>
                      </a:lnTo>
                      <a:lnTo>
                        <a:pt x="372" y="283"/>
                      </a:lnTo>
                      <a:lnTo>
                        <a:pt x="370" y="281"/>
                      </a:lnTo>
                      <a:lnTo>
                        <a:pt x="367" y="275"/>
                      </a:lnTo>
                      <a:lnTo>
                        <a:pt x="367" y="275"/>
                      </a:lnTo>
                      <a:lnTo>
                        <a:pt x="365" y="273"/>
                      </a:lnTo>
                      <a:lnTo>
                        <a:pt x="361" y="271"/>
                      </a:lnTo>
                      <a:lnTo>
                        <a:pt x="358" y="270"/>
                      </a:lnTo>
                      <a:lnTo>
                        <a:pt x="356" y="269"/>
                      </a:lnTo>
                      <a:lnTo>
                        <a:pt x="356" y="269"/>
                      </a:lnTo>
                      <a:lnTo>
                        <a:pt x="356" y="266"/>
                      </a:lnTo>
                      <a:lnTo>
                        <a:pt x="357" y="264"/>
                      </a:lnTo>
                      <a:lnTo>
                        <a:pt x="358" y="263"/>
                      </a:lnTo>
                      <a:lnTo>
                        <a:pt x="360" y="262"/>
                      </a:lnTo>
                      <a:lnTo>
                        <a:pt x="360" y="262"/>
                      </a:lnTo>
                      <a:lnTo>
                        <a:pt x="358" y="260"/>
                      </a:lnTo>
                      <a:lnTo>
                        <a:pt x="357" y="259"/>
                      </a:lnTo>
                      <a:lnTo>
                        <a:pt x="354" y="259"/>
                      </a:lnTo>
                      <a:lnTo>
                        <a:pt x="352" y="259"/>
                      </a:lnTo>
                      <a:lnTo>
                        <a:pt x="349" y="257"/>
                      </a:lnTo>
                      <a:lnTo>
                        <a:pt x="349" y="257"/>
                      </a:lnTo>
                      <a:lnTo>
                        <a:pt x="349" y="256"/>
                      </a:lnTo>
                      <a:lnTo>
                        <a:pt x="351" y="255"/>
                      </a:lnTo>
                      <a:lnTo>
                        <a:pt x="353" y="255"/>
                      </a:lnTo>
                      <a:lnTo>
                        <a:pt x="353" y="255"/>
                      </a:lnTo>
                      <a:lnTo>
                        <a:pt x="353" y="253"/>
                      </a:lnTo>
                      <a:lnTo>
                        <a:pt x="353" y="252"/>
                      </a:lnTo>
                      <a:lnTo>
                        <a:pt x="350" y="252"/>
                      </a:lnTo>
                      <a:lnTo>
                        <a:pt x="347" y="252"/>
                      </a:lnTo>
                      <a:lnTo>
                        <a:pt x="345" y="251"/>
                      </a:lnTo>
                      <a:lnTo>
                        <a:pt x="345" y="248"/>
                      </a:lnTo>
                      <a:lnTo>
                        <a:pt x="345" y="248"/>
                      </a:lnTo>
                      <a:lnTo>
                        <a:pt x="339" y="248"/>
                      </a:lnTo>
                      <a:lnTo>
                        <a:pt x="334" y="246"/>
                      </a:lnTo>
                      <a:lnTo>
                        <a:pt x="331" y="244"/>
                      </a:lnTo>
                      <a:lnTo>
                        <a:pt x="327" y="242"/>
                      </a:lnTo>
                      <a:lnTo>
                        <a:pt x="327" y="242"/>
                      </a:lnTo>
                      <a:lnTo>
                        <a:pt x="327" y="239"/>
                      </a:lnTo>
                      <a:lnTo>
                        <a:pt x="326" y="235"/>
                      </a:lnTo>
                      <a:lnTo>
                        <a:pt x="324" y="232"/>
                      </a:lnTo>
                      <a:lnTo>
                        <a:pt x="321" y="229"/>
                      </a:lnTo>
                      <a:lnTo>
                        <a:pt x="320" y="226"/>
                      </a:lnTo>
                      <a:lnTo>
                        <a:pt x="319" y="224"/>
                      </a:lnTo>
                      <a:lnTo>
                        <a:pt x="319" y="224"/>
                      </a:lnTo>
                      <a:lnTo>
                        <a:pt x="317" y="224"/>
                      </a:lnTo>
                      <a:lnTo>
                        <a:pt x="315" y="223"/>
                      </a:lnTo>
                      <a:lnTo>
                        <a:pt x="313" y="222"/>
                      </a:lnTo>
                      <a:lnTo>
                        <a:pt x="311" y="222"/>
                      </a:lnTo>
                      <a:lnTo>
                        <a:pt x="311" y="222"/>
                      </a:lnTo>
                      <a:lnTo>
                        <a:pt x="311" y="220"/>
                      </a:lnTo>
                      <a:lnTo>
                        <a:pt x="310" y="217"/>
                      </a:lnTo>
                      <a:lnTo>
                        <a:pt x="308" y="215"/>
                      </a:lnTo>
                      <a:lnTo>
                        <a:pt x="306" y="213"/>
                      </a:lnTo>
                      <a:lnTo>
                        <a:pt x="305" y="212"/>
                      </a:lnTo>
                      <a:lnTo>
                        <a:pt x="305" y="210"/>
                      </a:lnTo>
                      <a:lnTo>
                        <a:pt x="305" y="210"/>
                      </a:lnTo>
                      <a:lnTo>
                        <a:pt x="301" y="210"/>
                      </a:lnTo>
                      <a:lnTo>
                        <a:pt x="299" y="210"/>
                      </a:lnTo>
                      <a:lnTo>
                        <a:pt x="296" y="208"/>
                      </a:lnTo>
                      <a:lnTo>
                        <a:pt x="294" y="204"/>
                      </a:lnTo>
                      <a:lnTo>
                        <a:pt x="291" y="202"/>
                      </a:lnTo>
                      <a:lnTo>
                        <a:pt x="291" y="202"/>
                      </a:lnTo>
                      <a:lnTo>
                        <a:pt x="287" y="201"/>
                      </a:lnTo>
                      <a:lnTo>
                        <a:pt x="286" y="200"/>
                      </a:lnTo>
                      <a:lnTo>
                        <a:pt x="284" y="199"/>
                      </a:lnTo>
                      <a:lnTo>
                        <a:pt x="284" y="199"/>
                      </a:lnTo>
                      <a:lnTo>
                        <a:pt x="284" y="196"/>
                      </a:lnTo>
                      <a:lnTo>
                        <a:pt x="284" y="194"/>
                      </a:lnTo>
                      <a:lnTo>
                        <a:pt x="284" y="194"/>
                      </a:lnTo>
                      <a:lnTo>
                        <a:pt x="283" y="194"/>
                      </a:lnTo>
                      <a:lnTo>
                        <a:pt x="282" y="194"/>
                      </a:lnTo>
                      <a:lnTo>
                        <a:pt x="280" y="194"/>
                      </a:lnTo>
                      <a:lnTo>
                        <a:pt x="279" y="192"/>
                      </a:lnTo>
                      <a:lnTo>
                        <a:pt x="279" y="192"/>
                      </a:lnTo>
                      <a:lnTo>
                        <a:pt x="278" y="190"/>
                      </a:lnTo>
                      <a:lnTo>
                        <a:pt x="275" y="187"/>
                      </a:lnTo>
                      <a:lnTo>
                        <a:pt x="268" y="184"/>
                      </a:lnTo>
                      <a:lnTo>
                        <a:pt x="268" y="184"/>
                      </a:lnTo>
                      <a:lnTo>
                        <a:pt x="269" y="182"/>
                      </a:lnTo>
                      <a:lnTo>
                        <a:pt x="269" y="180"/>
                      </a:lnTo>
                      <a:lnTo>
                        <a:pt x="267" y="178"/>
                      </a:lnTo>
                      <a:lnTo>
                        <a:pt x="264" y="176"/>
                      </a:lnTo>
                      <a:lnTo>
                        <a:pt x="262" y="174"/>
                      </a:lnTo>
                      <a:lnTo>
                        <a:pt x="262" y="174"/>
                      </a:lnTo>
                      <a:lnTo>
                        <a:pt x="260" y="171"/>
                      </a:lnTo>
                      <a:lnTo>
                        <a:pt x="259" y="168"/>
                      </a:lnTo>
                      <a:lnTo>
                        <a:pt x="259" y="168"/>
                      </a:lnTo>
                      <a:lnTo>
                        <a:pt x="255" y="164"/>
                      </a:lnTo>
                      <a:lnTo>
                        <a:pt x="253" y="162"/>
                      </a:lnTo>
                      <a:lnTo>
                        <a:pt x="252" y="159"/>
                      </a:lnTo>
                      <a:lnTo>
                        <a:pt x="252" y="159"/>
                      </a:lnTo>
                      <a:lnTo>
                        <a:pt x="247" y="154"/>
                      </a:lnTo>
                      <a:lnTo>
                        <a:pt x="244" y="152"/>
                      </a:lnTo>
                      <a:lnTo>
                        <a:pt x="239" y="152"/>
                      </a:lnTo>
                      <a:lnTo>
                        <a:pt x="239" y="152"/>
                      </a:lnTo>
                      <a:lnTo>
                        <a:pt x="238" y="148"/>
                      </a:lnTo>
                      <a:lnTo>
                        <a:pt x="236" y="145"/>
                      </a:lnTo>
                      <a:lnTo>
                        <a:pt x="232" y="139"/>
                      </a:lnTo>
                      <a:lnTo>
                        <a:pt x="227" y="133"/>
                      </a:lnTo>
                      <a:lnTo>
                        <a:pt x="225" y="130"/>
                      </a:lnTo>
                      <a:lnTo>
                        <a:pt x="224" y="127"/>
                      </a:lnTo>
                      <a:lnTo>
                        <a:pt x="224" y="127"/>
                      </a:lnTo>
                      <a:lnTo>
                        <a:pt x="212" y="127"/>
                      </a:lnTo>
                      <a:lnTo>
                        <a:pt x="212" y="127"/>
                      </a:lnTo>
                      <a:lnTo>
                        <a:pt x="212" y="125"/>
                      </a:lnTo>
                      <a:lnTo>
                        <a:pt x="210" y="123"/>
                      </a:lnTo>
                      <a:lnTo>
                        <a:pt x="206" y="122"/>
                      </a:lnTo>
                      <a:lnTo>
                        <a:pt x="201" y="120"/>
                      </a:lnTo>
                      <a:lnTo>
                        <a:pt x="200" y="119"/>
                      </a:lnTo>
                      <a:lnTo>
                        <a:pt x="198" y="117"/>
                      </a:lnTo>
                      <a:lnTo>
                        <a:pt x="198" y="117"/>
                      </a:lnTo>
                      <a:lnTo>
                        <a:pt x="188" y="117"/>
                      </a:lnTo>
                      <a:lnTo>
                        <a:pt x="188" y="117"/>
                      </a:lnTo>
                      <a:lnTo>
                        <a:pt x="186" y="112"/>
                      </a:lnTo>
                      <a:lnTo>
                        <a:pt x="184" y="110"/>
                      </a:lnTo>
                      <a:lnTo>
                        <a:pt x="178" y="105"/>
                      </a:lnTo>
                      <a:lnTo>
                        <a:pt x="172" y="101"/>
                      </a:lnTo>
                      <a:lnTo>
                        <a:pt x="167" y="95"/>
                      </a:lnTo>
                      <a:lnTo>
                        <a:pt x="167" y="95"/>
                      </a:lnTo>
                      <a:lnTo>
                        <a:pt x="164" y="97"/>
                      </a:lnTo>
                      <a:lnTo>
                        <a:pt x="161" y="94"/>
                      </a:lnTo>
                      <a:lnTo>
                        <a:pt x="159" y="93"/>
                      </a:lnTo>
                      <a:lnTo>
                        <a:pt x="154" y="93"/>
                      </a:lnTo>
                      <a:lnTo>
                        <a:pt x="154" y="93"/>
                      </a:lnTo>
                      <a:lnTo>
                        <a:pt x="151" y="89"/>
                      </a:lnTo>
                      <a:lnTo>
                        <a:pt x="147" y="85"/>
                      </a:lnTo>
                      <a:lnTo>
                        <a:pt x="142" y="82"/>
                      </a:lnTo>
                      <a:lnTo>
                        <a:pt x="139" y="78"/>
                      </a:lnTo>
                      <a:lnTo>
                        <a:pt x="139" y="78"/>
                      </a:lnTo>
                      <a:lnTo>
                        <a:pt x="139" y="76"/>
                      </a:lnTo>
                      <a:lnTo>
                        <a:pt x="139" y="73"/>
                      </a:lnTo>
                      <a:lnTo>
                        <a:pt x="139" y="73"/>
                      </a:lnTo>
                      <a:lnTo>
                        <a:pt x="136" y="73"/>
                      </a:lnTo>
                      <a:lnTo>
                        <a:pt x="133" y="73"/>
                      </a:lnTo>
                      <a:lnTo>
                        <a:pt x="133" y="73"/>
                      </a:lnTo>
                      <a:lnTo>
                        <a:pt x="134" y="72"/>
                      </a:lnTo>
                      <a:lnTo>
                        <a:pt x="135" y="71"/>
                      </a:lnTo>
                      <a:lnTo>
                        <a:pt x="136" y="70"/>
                      </a:lnTo>
                      <a:lnTo>
                        <a:pt x="136" y="69"/>
                      </a:lnTo>
                      <a:lnTo>
                        <a:pt x="136" y="69"/>
                      </a:lnTo>
                      <a:lnTo>
                        <a:pt x="130" y="71"/>
                      </a:lnTo>
                      <a:lnTo>
                        <a:pt x="129" y="72"/>
                      </a:lnTo>
                      <a:lnTo>
                        <a:pt x="129" y="73"/>
                      </a:lnTo>
                      <a:lnTo>
                        <a:pt x="130" y="74"/>
                      </a:lnTo>
                      <a:lnTo>
                        <a:pt x="131" y="76"/>
                      </a:lnTo>
                      <a:lnTo>
                        <a:pt x="131" y="76"/>
                      </a:lnTo>
                      <a:lnTo>
                        <a:pt x="131" y="78"/>
                      </a:lnTo>
                      <a:lnTo>
                        <a:pt x="130" y="77"/>
                      </a:lnTo>
                      <a:lnTo>
                        <a:pt x="129" y="77"/>
                      </a:lnTo>
                      <a:lnTo>
                        <a:pt x="127" y="76"/>
                      </a:lnTo>
                      <a:lnTo>
                        <a:pt x="127" y="76"/>
                      </a:lnTo>
                      <a:lnTo>
                        <a:pt x="126" y="72"/>
                      </a:lnTo>
                      <a:lnTo>
                        <a:pt x="125" y="69"/>
                      </a:lnTo>
                      <a:lnTo>
                        <a:pt x="125" y="69"/>
                      </a:lnTo>
                      <a:lnTo>
                        <a:pt x="113" y="69"/>
                      </a:lnTo>
                      <a:lnTo>
                        <a:pt x="113" y="69"/>
                      </a:lnTo>
                      <a:lnTo>
                        <a:pt x="112" y="66"/>
                      </a:lnTo>
                      <a:lnTo>
                        <a:pt x="111" y="62"/>
                      </a:lnTo>
                      <a:lnTo>
                        <a:pt x="111" y="62"/>
                      </a:lnTo>
                      <a:lnTo>
                        <a:pt x="109" y="63"/>
                      </a:lnTo>
                      <a:lnTo>
                        <a:pt x="108" y="62"/>
                      </a:lnTo>
                      <a:lnTo>
                        <a:pt x="107" y="60"/>
                      </a:lnTo>
                      <a:lnTo>
                        <a:pt x="107" y="60"/>
                      </a:lnTo>
                      <a:lnTo>
                        <a:pt x="105" y="61"/>
                      </a:lnTo>
                      <a:lnTo>
                        <a:pt x="104" y="61"/>
                      </a:lnTo>
                      <a:lnTo>
                        <a:pt x="103" y="61"/>
                      </a:lnTo>
                      <a:lnTo>
                        <a:pt x="101" y="60"/>
                      </a:lnTo>
                      <a:lnTo>
                        <a:pt x="101" y="60"/>
                      </a:lnTo>
                      <a:lnTo>
                        <a:pt x="100" y="59"/>
                      </a:lnTo>
                      <a:lnTo>
                        <a:pt x="100" y="58"/>
                      </a:lnTo>
                      <a:lnTo>
                        <a:pt x="98" y="58"/>
                      </a:lnTo>
                      <a:lnTo>
                        <a:pt x="98" y="58"/>
                      </a:lnTo>
                      <a:lnTo>
                        <a:pt x="97" y="58"/>
                      </a:lnTo>
                      <a:lnTo>
                        <a:pt x="94" y="56"/>
                      </a:lnTo>
                      <a:lnTo>
                        <a:pt x="93" y="53"/>
                      </a:lnTo>
                      <a:lnTo>
                        <a:pt x="93" y="51"/>
                      </a:lnTo>
                      <a:lnTo>
                        <a:pt x="93" y="51"/>
                      </a:lnTo>
                      <a:lnTo>
                        <a:pt x="92" y="51"/>
                      </a:lnTo>
                      <a:lnTo>
                        <a:pt x="91" y="52"/>
                      </a:lnTo>
                      <a:lnTo>
                        <a:pt x="91" y="56"/>
                      </a:lnTo>
                      <a:lnTo>
                        <a:pt x="91" y="56"/>
                      </a:lnTo>
                      <a:lnTo>
                        <a:pt x="80" y="48"/>
                      </a:lnTo>
                      <a:lnTo>
                        <a:pt x="69" y="40"/>
                      </a:lnTo>
                      <a:lnTo>
                        <a:pt x="69" y="40"/>
                      </a:lnTo>
                      <a:lnTo>
                        <a:pt x="64" y="41"/>
                      </a:lnTo>
                      <a:lnTo>
                        <a:pt x="61" y="41"/>
                      </a:lnTo>
                      <a:lnTo>
                        <a:pt x="58" y="41"/>
                      </a:lnTo>
                      <a:lnTo>
                        <a:pt x="53" y="42"/>
                      </a:lnTo>
                      <a:lnTo>
                        <a:pt x="53" y="42"/>
                      </a:lnTo>
                      <a:lnTo>
                        <a:pt x="51" y="38"/>
                      </a:lnTo>
                      <a:lnTo>
                        <a:pt x="48" y="33"/>
                      </a:lnTo>
                      <a:lnTo>
                        <a:pt x="48" y="33"/>
                      </a:lnTo>
                      <a:lnTo>
                        <a:pt x="46" y="33"/>
                      </a:lnTo>
                      <a:lnTo>
                        <a:pt x="44" y="36"/>
                      </a:lnTo>
                      <a:lnTo>
                        <a:pt x="44" y="36"/>
                      </a:lnTo>
                      <a:lnTo>
                        <a:pt x="38" y="32"/>
                      </a:lnTo>
                      <a:lnTo>
                        <a:pt x="31" y="29"/>
                      </a:lnTo>
                      <a:lnTo>
                        <a:pt x="24" y="26"/>
                      </a:lnTo>
                      <a:lnTo>
                        <a:pt x="22" y="25"/>
                      </a:lnTo>
                      <a:lnTo>
                        <a:pt x="20" y="22"/>
                      </a:lnTo>
                      <a:lnTo>
                        <a:pt x="20" y="22"/>
                      </a:lnTo>
                      <a:lnTo>
                        <a:pt x="13" y="22"/>
                      </a:lnTo>
                      <a:lnTo>
                        <a:pt x="8" y="21"/>
                      </a:lnTo>
                      <a:lnTo>
                        <a:pt x="0" y="18"/>
                      </a:lnTo>
                      <a:lnTo>
                        <a:pt x="0" y="18"/>
                      </a:lnTo>
                      <a:lnTo>
                        <a:pt x="0" y="8"/>
                      </a:lnTo>
                      <a:lnTo>
                        <a:pt x="0" y="8"/>
                      </a:lnTo>
                      <a:lnTo>
                        <a:pt x="2" y="8"/>
                      </a:lnTo>
                      <a:lnTo>
                        <a:pt x="4" y="9"/>
                      </a:lnTo>
                      <a:lnTo>
                        <a:pt x="8" y="10"/>
                      </a:lnTo>
                      <a:lnTo>
                        <a:pt x="8" y="10"/>
                      </a:lnTo>
                      <a:lnTo>
                        <a:pt x="9" y="9"/>
                      </a:lnTo>
                      <a:lnTo>
                        <a:pt x="9" y="6"/>
                      </a:lnTo>
                      <a:lnTo>
                        <a:pt x="9" y="3"/>
                      </a:lnTo>
                      <a:lnTo>
                        <a:pt x="10" y="0"/>
                      </a:lnTo>
                      <a:lnTo>
                        <a:pt x="10" y="0"/>
                      </a:lnTo>
                      <a:lnTo>
                        <a:pt x="15" y="0"/>
                      </a:lnTo>
                      <a:lnTo>
                        <a:pt x="19" y="0"/>
                      </a:lnTo>
                      <a:lnTo>
                        <a:pt x="21" y="0"/>
                      </a:lnTo>
                      <a:lnTo>
                        <a:pt x="22" y="0"/>
                      </a:lnTo>
                      <a:lnTo>
                        <a:pt x="22" y="2"/>
                      </a:lnTo>
                      <a:lnTo>
                        <a:pt x="22" y="4"/>
                      </a:lnTo>
                      <a:lnTo>
                        <a:pt x="22" y="4"/>
                      </a:lnTo>
                      <a:lnTo>
                        <a:pt x="27" y="4"/>
                      </a:lnTo>
                      <a:lnTo>
                        <a:pt x="29" y="4"/>
                      </a:lnTo>
                      <a:lnTo>
                        <a:pt x="30" y="2"/>
                      </a:lnTo>
                      <a:lnTo>
                        <a:pt x="30" y="2"/>
                      </a:lnTo>
                      <a:lnTo>
                        <a:pt x="34" y="4"/>
                      </a:lnTo>
                      <a:lnTo>
                        <a:pt x="37" y="3"/>
                      </a:lnTo>
                      <a:lnTo>
                        <a:pt x="38" y="2"/>
                      </a:lnTo>
                      <a:lnTo>
                        <a:pt x="38" y="2"/>
                      </a:lnTo>
                      <a:lnTo>
                        <a:pt x="40" y="3"/>
                      </a:lnTo>
                      <a:lnTo>
                        <a:pt x="40" y="4"/>
                      </a:lnTo>
                      <a:lnTo>
                        <a:pt x="40" y="6"/>
                      </a:lnTo>
                      <a:lnTo>
                        <a:pt x="38" y="10"/>
                      </a:lnTo>
                      <a:lnTo>
                        <a:pt x="38" y="11"/>
                      </a:lnTo>
                      <a:lnTo>
                        <a:pt x="38" y="13"/>
                      </a:lnTo>
                      <a:lnTo>
                        <a:pt x="38" y="13"/>
                      </a:lnTo>
                      <a:lnTo>
                        <a:pt x="40" y="17"/>
                      </a:lnTo>
                      <a:lnTo>
                        <a:pt x="43" y="19"/>
                      </a:lnTo>
                      <a:lnTo>
                        <a:pt x="46" y="19"/>
                      </a:lnTo>
                      <a:lnTo>
                        <a:pt x="51" y="18"/>
                      </a:lnTo>
                      <a:lnTo>
                        <a:pt x="51" y="18"/>
                      </a:lnTo>
                      <a:lnTo>
                        <a:pt x="49" y="20"/>
                      </a:lnTo>
                      <a:lnTo>
                        <a:pt x="49" y="21"/>
                      </a:lnTo>
                      <a:lnTo>
                        <a:pt x="48" y="22"/>
                      </a:lnTo>
                      <a:lnTo>
                        <a:pt x="48" y="22"/>
                      </a:lnTo>
                      <a:lnTo>
                        <a:pt x="56" y="21"/>
                      </a:lnTo>
                      <a:lnTo>
                        <a:pt x="62" y="21"/>
                      </a:lnTo>
                      <a:lnTo>
                        <a:pt x="72" y="23"/>
                      </a:lnTo>
                      <a:lnTo>
                        <a:pt x="83" y="25"/>
                      </a:lnTo>
                      <a:lnTo>
                        <a:pt x="89" y="25"/>
                      </a:lnTo>
                      <a:lnTo>
                        <a:pt x="95" y="24"/>
                      </a:lnTo>
                      <a:lnTo>
                        <a:pt x="95" y="24"/>
                      </a:lnTo>
                      <a:lnTo>
                        <a:pt x="95" y="27"/>
                      </a:lnTo>
                      <a:lnTo>
                        <a:pt x="95" y="29"/>
                      </a:lnTo>
                      <a:lnTo>
                        <a:pt x="97" y="30"/>
                      </a:lnTo>
                      <a:lnTo>
                        <a:pt x="98" y="31"/>
                      </a:lnTo>
                      <a:lnTo>
                        <a:pt x="102" y="31"/>
                      </a:lnTo>
                      <a:lnTo>
                        <a:pt x="107" y="31"/>
                      </a:lnTo>
                      <a:lnTo>
                        <a:pt x="107" y="31"/>
                      </a:lnTo>
                      <a:lnTo>
                        <a:pt x="107" y="33"/>
                      </a:lnTo>
                      <a:lnTo>
                        <a:pt x="107" y="34"/>
                      </a:lnTo>
                      <a:lnTo>
                        <a:pt x="105" y="37"/>
                      </a:lnTo>
                      <a:lnTo>
                        <a:pt x="103" y="39"/>
                      </a:lnTo>
                      <a:lnTo>
                        <a:pt x="102" y="40"/>
                      </a:lnTo>
                      <a:lnTo>
                        <a:pt x="103" y="42"/>
                      </a:lnTo>
                      <a:lnTo>
                        <a:pt x="103" y="42"/>
                      </a:lnTo>
                      <a:lnTo>
                        <a:pt x="110" y="39"/>
                      </a:lnTo>
                      <a:lnTo>
                        <a:pt x="114" y="39"/>
                      </a:lnTo>
                      <a:lnTo>
                        <a:pt x="121" y="40"/>
                      </a:lnTo>
                      <a:lnTo>
                        <a:pt x="121" y="40"/>
                      </a:lnTo>
                      <a:lnTo>
                        <a:pt x="121" y="44"/>
                      </a:lnTo>
                      <a:lnTo>
                        <a:pt x="121" y="44"/>
                      </a:lnTo>
                      <a:lnTo>
                        <a:pt x="123" y="47"/>
                      </a:lnTo>
                      <a:lnTo>
                        <a:pt x="125" y="49"/>
                      </a:lnTo>
                      <a:lnTo>
                        <a:pt x="125" y="49"/>
                      </a:lnTo>
                      <a:lnTo>
                        <a:pt x="128" y="50"/>
                      </a:lnTo>
                      <a:lnTo>
                        <a:pt x="131" y="51"/>
                      </a:lnTo>
                      <a:lnTo>
                        <a:pt x="131" y="51"/>
                      </a:lnTo>
                      <a:lnTo>
                        <a:pt x="131" y="53"/>
                      </a:lnTo>
                      <a:lnTo>
                        <a:pt x="131" y="56"/>
                      </a:lnTo>
                      <a:lnTo>
                        <a:pt x="131" y="56"/>
                      </a:lnTo>
                      <a:lnTo>
                        <a:pt x="133" y="57"/>
                      </a:lnTo>
                      <a:lnTo>
                        <a:pt x="136" y="57"/>
                      </a:lnTo>
                      <a:lnTo>
                        <a:pt x="139" y="57"/>
                      </a:lnTo>
                      <a:lnTo>
                        <a:pt x="141" y="58"/>
                      </a:lnTo>
                      <a:lnTo>
                        <a:pt x="141" y="58"/>
                      </a:lnTo>
                      <a:lnTo>
                        <a:pt x="143" y="61"/>
                      </a:lnTo>
                      <a:lnTo>
                        <a:pt x="146" y="63"/>
                      </a:lnTo>
                      <a:lnTo>
                        <a:pt x="147" y="65"/>
                      </a:lnTo>
                      <a:lnTo>
                        <a:pt x="149" y="65"/>
                      </a:lnTo>
                      <a:lnTo>
                        <a:pt x="152" y="65"/>
                      </a:lnTo>
                      <a:lnTo>
                        <a:pt x="156" y="65"/>
                      </a:lnTo>
                      <a:lnTo>
                        <a:pt x="156" y="65"/>
                      </a:lnTo>
                      <a:lnTo>
                        <a:pt x="156" y="68"/>
                      </a:lnTo>
                      <a:lnTo>
                        <a:pt x="154" y="69"/>
                      </a:lnTo>
                      <a:lnTo>
                        <a:pt x="152" y="71"/>
                      </a:lnTo>
                      <a:lnTo>
                        <a:pt x="152" y="73"/>
                      </a:lnTo>
                      <a:lnTo>
                        <a:pt x="152" y="73"/>
                      </a:lnTo>
                      <a:lnTo>
                        <a:pt x="157" y="73"/>
                      </a:lnTo>
                      <a:lnTo>
                        <a:pt x="162" y="74"/>
                      </a:lnTo>
                      <a:lnTo>
                        <a:pt x="165" y="74"/>
                      </a:lnTo>
                      <a:lnTo>
                        <a:pt x="170" y="73"/>
                      </a:lnTo>
                      <a:lnTo>
                        <a:pt x="170" y="73"/>
                      </a:lnTo>
                      <a:lnTo>
                        <a:pt x="173" y="71"/>
                      </a:lnTo>
                      <a:lnTo>
                        <a:pt x="173" y="70"/>
                      </a:lnTo>
                      <a:lnTo>
                        <a:pt x="172" y="69"/>
                      </a:lnTo>
                      <a:lnTo>
                        <a:pt x="172" y="69"/>
                      </a:lnTo>
                      <a:lnTo>
                        <a:pt x="174" y="67"/>
                      </a:lnTo>
                      <a:lnTo>
                        <a:pt x="175" y="67"/>
                      </a:lnTo>
                      <a:lnTo>
                        <a:pt x="176" y="68"/>
                      </a:lnTo>
                      <a:lnTo>
                        <a:pt x="177" y="70"/>
                      </a:lnTo>
                      <a:lnTo>
                        <a:pt x="178" y="73"/>
                      </a:lnTo>
                      <a:lnTo>
                        <a:pt x="181" y="76"/>
                      </a:lnTo>
                      <a:lnTo>
                        <a:pt x="183" y="77"/>
                      </a:lnTo>
                      <a:lnTo>
                        <a:pt x="186" y="76"/>
                      </a:lnTo>
                      <a:lnTo>
                        <a:pt x="186" y="76"/>
                      </a:lnTo>
                      <a:lnTo>
                        <a:pt x="185" y="84"/>
                      </a:lnTo>
                      <a:lnTo>
                        <a:pt x="186" y="91"/>
                      </a:lnTo>
                      <a:lnTo>
                        <a:pt x="186" y="91"/>
                      </a:lnTo>
                      <a:lnTo>
                        <a:pt x="186" y="93"/>
                      </a:lnTo>
                      <a:lnTo>
                        <a:pt x="188" y="92"/>
                      </a:lnTo>
                      <a:lnTo>
                        <a:pt x="190" y="91"/>
                      </a:lnTo>
                      <a:lnTo>
                        <a:pt x="191" y="91"/>
                      </a:lnTo>
                      <a:lnTo>
                        <a:pt x="192" y="91"/>
                      </a:lnTo>
                      <a:lnTo>
                        <a:pt x="192" y="91"/>
                      </a:lnTo>
                      <a:lnTo>
                        <a:pt x="193" y="95"/>
                      </a:lnTo>
                      <a:lnTo>
                        <a:pt x="193" y="98"/>
                      </a:lnTo>
                      <a:lnTo>
                        <a:pt x="194" y="99"/>
                      </a:lnTo>
                      <a:lnTo>
                        <a:pt x="194" y="99"/>
                      </a:lnTo>
                      <a:lnTo>
                        <a:pt x="196" y="98"/>
                      </a:lnTo>
                      <a:lnTo>
                        <a:pt x="197" y="97"/>
                      </a:lnTo>
                      <a:lnTo>
                        <a:pt x="200" y="94"/>
                      </a:lnTo>
                      <a:lnTo>
                        <a:pt x="204" y="93"/>
                      </a:lnTo>
                      <a:lnTo>
                        <a:pt x="204" y="93"/>
                      </a:lnTo>
                      <a:lnTo>
                        <a:pt x="204" y="94"/>
                      </a:lnTo>
                      <a:lnTo>
                        <a:pt x="206" y="95"/>
                      </a:lnTo>
                      <a:lnTo>
                        <a:pt x="206" y="95"/>
                      </a:lnTo>
                      <a:lnTo>
                        <a:pt x="211" y="97"/>
                      </a:lnTo>
                      <a:lnTo>
                        <a:pt x="216" y="99"/>
                      </a:lnTo>
                      <a:lnTo>
                        <a:pt x="216" y="99"/>
                      </a:lnTo>
                      <a:lnTo>
                        <a:pt x="219" y="99"/>
                      </a:lnTo>
                      <a:lnTo>
                        <a:pt x="222" y="100"/>
                      </a:lnTo>
                      <a:lnTo>
                        <a:pt x="225" y="102"/>
                      </a:lnTo>
                      <a:lnTo>
                        <a:pt x="229" y="104"/>
                      </a:lnTo>
                      <a:lnTo>
                        <a:pt x="231" y="105"/>
                      </a:lnTo>
                      <a:lnTo>
                        <a:pt x="234" y="105"/>
                      </a:lnTo>
                      <a:lnTo>
                        <a:pt x="234" y="105"/>
                      </a:lnTo>
                      <a:lnTo>
                        <a:pt x="234" y="108"/>
                      </a:lnTo>
                      <a:lnTo>
                        <a:pt x="235" y="110"/>
                      </a:lnTo>
                      <a:lnTo>
                        <a:pt x="237" y="113"/>
                      </a:lnTo>
                      <a:lnTo>
                        <a:pt x="238" y="115"/>
                      </a:lnTo>
                      <a:lnTo>
                        <a:pt x="239" y="117"/>
                      </a:lnTo>
                      <a:lnTo>
                        <a:pt x="238" y="119"/>
                      </a:lnTo>
                      <a:lnTo>
                        <a:pt x="237" y="121"/>
                      </a:lnTo>
                      <a:lnTo>
                        <a:pt x="237" y="121"/>
                      </a:lnTo>
                      <a:lnTo>
                        <a:pt x="237" y="122"/>
                      </a:lnTo>
                      <a:lnTo>
                        <a:pt x="238" y="123"/>
                      </a:lnTo>
                      <a:lnTo>
                        <a:pt x="242" y="123"/>
                      </a:lnTo>
                      <a:lnTo>
                        <a:pt x="245" y="123"/>
                      </a:lnTo>
                      <a:lnTo>
                        <a:pt x="248" y="123"/>
                      </a:lnTo>
                      <a:lnTo>
                        <a:pt x="248" y="123"/>
                      </a:lnTo>
                      <a:lnTo>
                        <a:pt x="248" y="127"/>
                      </a:lnTo>
                      <a:lnTo>
                        <a:pt x="249" y="130"/>
                      </a:lnTo>
                      <a:lnTo>
                        <a:pt x="249" y="131"/>
                      </a:lnTo>
                      <a:lnTo>
                        <a:pt x="251" y="132"/>
                      </a:lnTo>
                      <a:lnTo>
                        <a:pt x="255" y="132"/>
                      </a:lnTo>
                      <a:lnTo>
                        <a:pt x="255" y="132"/>
                      </a:lnTo>
                      <a:lnTo>
                        <a:pt x="254" y="134"/>
                      </a:lnTo>
                      <a:lnTo>
                        <a:pt x="254" y="137"/>
                      </a:lnTo>
                      <a:lnTo>
                        <a:pt x="256" y="139"/>
                      </a:lnTo>
                      <a:lnTo>
                        <a:pt x="258" y="142"/>
                      </a:lnTo>
                      <a:lnTo>
                        <a:pt x="259" y="143"/>
                      </a:lnTo>
                      <a:lnTo>
                        <a:pt x="259" y="145"/>
                      </a:lnTo>
                      <a:lnTo>
                        <a:pt x="259" y="145"/>
                      </a:lnTo>
                      <a:lnTo>
                        <a:pt x="263" y="144"/>
                      </a:lnTo>
                      <a:lnTo>
                        <a:pt x="266" y="144"/>
                      </a:lnTo>
                      <a:lnTo>
                        <a:pt x="270" y="144"/>
                      </a:lnTo>
                      <a:lnTo>
                        <a:pt x="273" y="145"/>
                      </a:lnTo>
                      <a:lnTo>
                        <a:pt x="280" y="149"/>
                      </a:lnTo>
                      <a:lnTo>
                        <a:pt x="286" y="152"/>
                      </a:lnTo>
                      <a:lnTo>
                        <a:pt x="286" y="152"/>
                      </a:lnTo>
                      <a:lnTo>
                        <a:pt x="286" y="154"/>
                      </a:lnTo>
                      <a:lnTo>
                        <a:pt x="286" y="155"/>
                      </a:lnTo>
                      <a:lnTo>
                        <a:pt x="285" y="156"/>
                      </a:lnTo>
                      <a:lnTo>
                        <a:pt x="284" y="159"/>
                      </a:lnTo>
                      <a:lnTo>
                        <a:pt x="284" y="159"/>
                      </a:lnTo>
                      <a:lnTo>
                        <a:pt x="285" y="160"/>
                      </a:lnTo>
                      <a:lnTo>
                        <a:pt x="287" y="161"/>
                      </a:lnTo>
                      <a:lnTo>
                        <a:pt x="291" y="161"/>
                      </a:lnTo>
                      <a:lnTo>
                        <a:pt x="291" y="161"/>
                      </a:lnTo>
                      <a:lnTo>
                        <a:pt x="291" y="165"/>
                      </a:lnTo>
                      <a:lnTo>
                        <a:pt x="293" y="167"/>
                      </a:lnTo>
                      <a:lnTo>
                        <a:pt x="295" y="168"/>
                      </a:lnTo>
                      <a:lnTo>
                        <a:pt x="299" y="168"/>
                      </a:lnTo>
                      <a:lnTo>
                        <a:pt x="299" y="168"/>
                      </a:lnTo>
                      <a:lnTo>
                        <a:pt x="300" y="172"/>
                      </a:lnTo>
                      <a:lnTo>
                        <a:pt x="303" y="176"/>
                      </a:lnTo>
                      <a:lnTo>
                        <a:pt x="306" y="181"/>
                      </a:lnTo>
                      <a:lnTo>
                        <a:pt x="307" y="186"/>
                      </a:lnTo>
                      <a:lnTo>
                        <a:pt x="307" y="186"/>
                      </a:lnTo>
                      <a:lnTo>
                        <a:pt x="312" y="186"/>
                      </a:lnTo>
                      <a:lnTo>
                        <a:pt x="316" y="188"/>
                      </a:lnTo>
                      <a:lnTo>
                        <a:pt x="319" y="191"/>
                      </a:lnTo>
                      <a:lnTo>
                        <a:pt x="325" y="192"/>
                      </a:lnTo>
                      <a:lnTo>
                        <a:pt x="325" y="192"/>
                      </a:lnTo>
                      <a:lnTo>
                        <a:pt x="325" y="198"/>
                      </a:lnTo>
                      <a:lnTo>
                        <a:pt x="327" y="202"/>
                      </a:lnTo>
                      <a:lnTo>
                        <a:pt x="333" y="210"/>
                      </a:lnTo>
                      <a:lnTo>
                        <a:pt x="333" y="210"/>
                      </a:lnTo>
                      <a:lnTo>
                        <a:pt x="345" y="224"/>
                      </a:lnTo>
                      <a:lnTo>
                        <a:pt x="345" y="224"/>
                      </a:lnTo>
                      <a:lnTo>
                        <a:pt x="348" y="226"/>
                      </a:lnTo>
                      <a:lnTo>
                        <a:pt x="351" y="228"/>
                      </a:lnTo>
                      <a:lnTo>
                        <a:pt x="351" y="228"/>
                      </a:lnTo>
                      <a:lnTo>
                        <a:pt x="351" y="230"/>
                      </a:lnTo>
                      <a:lnTo>
                        <a:pt x="351" y="232"/>
                      </a:lnTo>
                      <a:lnTo>
                        <a:pt x="351" y="232"/>
                      </a:lnTo>
                      <a:lnTo>
                        <a:pt x="353" y="232"/>
                      </a:lnTo>
                      <a:lnTo>
                        <a:pt x="356" y="232"/>
                      </a:lnTo>
                      <a:lnTo>
                        <a:pt x="356" y="232"/>
                      </a:lnTo>
                      <a:lnTo>
                        <a:pt x="357" y="236"/>
                      </a:lnTo>
                      <a:lnTo>
                        <a:pt x="358" y="240"/>
                      </a:lnTo>
                      <a:lnTo>
                        <a:pt x="358" y="240"/>
                      </a:lnTo>
                      <a:lnTo>
                        <a:pt x="359" y="240"/>
                      </a:lnTo>
                      <a:lnTo>
                        <a:pt x="360" y="241"/>
                      </a:lnTo>
                      <a:lnTo>
                        <a:pt x="360" y="242"/>
                      </a:lnTo>
                      <a:lnTo>
                        <a:pt x="360" y="242"/>
                      </a:lnTo>
                      <a:lnTo>
                        <a:pt x="360" y="244"/>
                      </a:lnTo>
                      <a:lnTo>
                        <a:pt x="362" y="246"/>
                      </a:lnTo>
                      <a:lnTo>
                        <a:pt x="365" y="248"/>
                      </a:lnTo>
                      <a:lnTo>
                        <a:pt x="367" y="248"/>
                      </a:lnTo>
                      <a:lnTo>
                        <a:pt x="367" y="248"/>
                      </a:lnTo>
                      <a:lnTo>
                        <a:pt x="369" y="249"/>
                      </a:lnTo>
                      <a:lnTo>
                        <a:pt x="370" y="251"/>
                      </a:lnTo>
                      <a:lnTo>
                        <a:pt x="372" y="253"/>
                      </a:lnTo>
                      <a:lnTo>
                        <a:pt x="374" y="255"/>
                      </a:lnTo>
                      <a:lnTo>
                        <a:pt x="374" y="255"/>
                      </a:lnTo>
                      <a:lnTo>
                        <a:pt x="376" y="255"/>
                      </a:lnTo>
                      <a:lnTo>
                        <a:pt x="378" y="255"/>
                      </a:lnTo>
                      <a:lnTo>
                        <a:pt x="378" y="255"/>
                      </a:lnTo>
                      <a:lnTo>
                        <a:pt x="378" y="257"/>
                      </a:lnTo>
                      <a:lnTo>
                        <a:pt x="378" y="257"/>
                      </a:lnTo>
                      <a:lnTo>
                        <a:pt x="380" y="257"/>
                      </a:lnTo>
                      <a:lnTo>
                        <a:pt x="382" y="257"/>
                      </a:lnTo>
                      <a:lnTo>
                        <a:pt x="382" y="257"/>
                      </a:lnTo>
                      <a:lnTo>
                        <a:pt x="385" y="261"/>
                      </a:lnTo>
                      <a:lnTo>
                        <a:pt x="387" y="263"/>
                      </a:lnTo>
                      <a:lnTo>
                        <a:pt x="390" y="264"/>
                      </a:lnTo>
                      <a:lnTo>
                        <a:pt x="390" y="264"/>
                      </a:lnTo>
                      <a:lnTo>
                        <a:pt x="390" y="273"/>
                      </a:lnTo>
                      <a:lnTo>
                        <a:pt x="390" y="273"/>
                      </a:lnTo>
                      <a:lnTo>
                        <a:pt x="392" y="276"/>
                      </a:lnTo>
                      <a:lnTo>
                        <a:pt x="394" y="281"/>
                      </a:lnTo>
                      <a:lnTo>
                        <a:pt x="396" y="283"/>
                      </a:lnTo>
                      <a:lnTo>
                        <a:pt x="398" y="284"/>
                      </a:lnTo>
                      <a:lnTo>
                        <a:pt x="400" y="285"/>
                      </a:lnTo>
                      <a:lnTo>
                        <a:pt x="400" y="285"/>
                      </a:lnTo>
                      <a:lnTo>
                        <a:pt x="401" y="286"/>
                      </a:lnTo>
                      <a:lnTo>
                        <a:pt x="400" y="287"/>
                      </a:lnTo>
                      <a:lnTo>
                        <a:pt x="399" y="289"/>
                      </a:lnTo>
                      <a:lnTo>
                        <a:pt x="397" y="290"/>
                      </a:lnTo>
                      <a:lnTo>
                        <a:pt x="396" y="291"/>
                      </a:lnTo>
                      <a:lnTo>
                        <a:pt x="396" y="291"/>
                      </a:lnTo>
                      <a:lnTo>
                        <a:pt x="397" y="294"/>
                      </a:lnTo>
                      <a:lnTo>
                        <a:pt x="400" y="297"/>
                      </a:lnTo>
                      <a:lnTo>
                        <a:pt x="404" y="300"/>
                      </a:lnTo>
                      <a:lnTo>
                        <a:pt x="410" y="300"/>
                      </a:lnTo>
                      <a:lnTo>
                        <a:pt x="410" y="300"/>
                      </a:lnTo>
                      <a:lnTo>
                        <a:pt x="410" y="303"/>
                      </a:lnTo>
                      <a:lnTo>
                        <a:pt x="409" y="304"/>
                      </a:lnTo>
                      <a:lnTo>
                        <a:pt x="404" y="305"/>
                      </a:lnTo>
                      <a:lnTo>
                        <a:pt x="404" y="305"/>
                      </a:lnTo>
                      <a:lnTo>
                        <a:pt x="407" y="307"/>
                      </a:lnTo>
                      <a:lnTo>
                        <a:pt x="409" y="309"/>
                      </a:lnTo>
                      <a:lnTo>
                        <a:pt x="413" y="313"/>
                      </a:lnTo>
                      <a:lnTo>
                        <a:pt x="415" y="315"/>
                      </a:lnTo>
                      <a:lnTo>
                        <a:pt x="416" y="318"/>
                      </a:lnTo>
                      <a:lnTo>
                        <a:pt x="415" y="321"/>
                      </a:lnTo>
                      <a:lnTo>
                        <a:pt x="414" y="325"/>
                      </a:lnTo>
                      <a:lnTo>
                        <a:pt x="414" y="325"/>
                      </a:lnTo>
                      <a:lnTo>
                        <a:pt x="415" y="326"/>
                      </a:lnTo>
                      <a:lnTo>
                        <a:pt x="416" y="327"/>
                      </a:lnTo>
                      <a:lnTo>
                        <a:pt x="418" y="325"/>
                      </a:lnTo>
                      <a:lnTo>
                        <a:pt x="421" y="323"/>
                      </a:lnTo>
                      <a:lnTo>
                        <a:pt x="423" y="323"/>
                      </a:lnTo>
                      <a:lnTo>
                        <a:pt x="426" y="323"/>
                      </a:lnTo>
                      <a:lnTo>
                        <a:pt x="426" y="323"/>
                      </a:lnTo>
                      <a:lnTo>
                        <a:pt x="424" y="327"/>
                      </a:lnTo>
                      <a:lnTo>
                        <a:pt x="426" y="330"/>
                      </a:lnTo>
                      <a:lnTo>
                        <a:pt x="427" y="331"/>
                      </a:lnTo>
                      <a:lnTo>
                        <a:pt x="428" y="332"/>
                      </a:lnTo>
                      <a:lnTo>
                        <a:pt x="432" y="331"/>
                      </a:lnTo>
                      <a:lnTo>
                        <a:pt x="432" y="331"/>
                      </a:lnTo>
                      <a:lnTo>
                        <a:pt x="431" y="333"/>
                      </a:lnTo>
                      <a:lnTo>
                        <a:pt x="430" y="335"/>
                      </a:lnTo>
                      <a:lnTo>
                        <a:pt x="431" y="339"/>
                      </a:lnTo>
                      <a:lnTo>
                        <a:pt x="432" y="343"/>
                      </a:lnTo>
                      <a:lnTo>
                        <a:pt x="431" y="345"/>
                      </a:lnTo>
                      <a:lnTo>
                        <a:pt x="430" y="347"/>
                      </a:lnTo>
                      <a:lnTo>
                        <a:pt x="430" y="347"/>
                      </a:lnTo>
                      <a:lnTo>
                        <a:pt x="433" y="350"/>
                      </a:lnTo>
                      <a:lnTo>
                        <a:pt x="437" y="351"/>
                      </a:lnTo>
                      <a:lnTo>
                        <a:pt x="439" y="353"/>
                      </a:lnTo>
                      <a:lnTo>
                        <a:pt x="440" y="354"/>
                      </a:lnTo>
                      <a:lnTo>
                        <a:pt x="441" y="357"/>
                      </a:lnTo>
                      <a:lnTo>
                        <a:pt x="441" y="361"/>
                      </a:lnTo>
                      <a:lnTo>
                        <a:pt x="441" y="361"/>
                      </a:lnTo>
                      <a:lnTo>
                        <a:pt x="438" y="361"/>
                      </a:lnTo>
                      <a:lnTo>
                        <a:pt x="436" y="361"/>
                      </a:lnTo>
                      <a:lnTo>
                        <a:pt x="435" y="362"/>
                      </a:lnTo>
                      <a:lnTo>
                        <a:pt x="434" y="364"/>
                      </a:lnTo>
                      <a:lnTo>
                        <a:pt x="433" y="368"/>
                      </a:lnTo>
                      <a:lnTo>
                        <a:pt x="432" y="372"/>
                      </a:lnTo>
                      <a:lnTo>
                        <a:pt x="432" y="372"/>
                      </a:lnTo>
                      <a:lnTo>
                        <a:pt x="437" y="371"/>
                      </a:lnTo>
                      <a:lnTo>
                        <a:pt x="441" y="369"/>
                      </a:lnTo>
                      <a:lnTo>
                        <a:pt x="445" y="367"/>
                      </a:lnTo>
                      <a:lnTo>
                        <a:pt x="450" y="365"/>
                      </a:lnTo>
                      <a:lnTo>
                        <a:pt x="450" y="365"/>
                      </a:lnTo>
                      <a:lnTo>
                        <a:pt x="450" y="367"/>
                      </a:lnTo>
                      <a:lnTo>
                        <a:pt x="450" y="369"/>
                      </a:lnTo>
                      <a:lnTo>
                        <a:pt x="447" y="370"/>
                      </a:lnTo>
                      <a:lnTo>
                        <a:pt x="444" y="371"/>
                      </a:lnTo>
                      <a:lnTo>
                        <a:pt x="443" y="372"/>
                      </a:lnTo>
                      <a:lnTo>
                        <a:pt x="443" y="374"/>
                      </a:lnTo>
                      <a:lnTo>
                        <a:pt x="443" y="374"/>
                      </a:lnTo>
                      <a:lnTo>
                        <a:pt x="444" y="375"/>
                      </a:lnTo>
                      <a:lnTo>
                        <a:pt x="447" y="376"/>
                      </a:lnTo>
                      <a:lnTo>
                        <a:pt x="451" y="376"/>
                      </a:lnTo>
                      <a:lnTo>
                        <a:pt x="455" y="377"/>
                      </a:lnTo>
                      <a:lnTo>
                        <a:pt x="459" y="378"/>
                      </a:lnTo>
                      <a:lnTo>
                        <a:pt x="459" y="378"/>
                      </a:lnTo>
                      <a:lnTo>
                        <a:pt x="459" y="381"/>
                      </a:lnTo>
                      <a:lnTo>
                        <a:pt x="459" y="382"/>
                      </a:lnTo>
                      <a:lnTo>
                        <a:pt x="463" y="383"/>
                      </a:lnTo>
                      <a:lnTo>
                        <a:pt x="463" y="383"/>
                      </a:lnTo>
                      <a:lnTo>
                        <a:pt x="459" y="395"/>
                      </a:lnTo>
                      <a:lnTo>
                        <a:pt x="457" y="402"/>
                      </a:lnTo>
                      <a:lnTo>
                        <a:pt x="454" y="408"/>
                      </a:lnTo>
                      <a:lnTo>
                        <a:pt x="454" y="408"/>
                      </a:lnTo>
                      <a:lnTo>
                        <a:pt x="457" y="408"/>
                      </a:lnTo>
                      <a:lnTo>
                        <a:pt x="459" y="408"/>
                      </a:lnTo>
                      <a:lnTo>
                        <a:pt x="461" y="406"/>
                      </a:lnTo>
                      <a:lnTo>
                        <a:pt x="463" y="404"/>
                      </a:lnTo>
                      <a:lnTo>
                        <a:pt x="465" y="403"/>
                      </a:lnTo>
                      <a:lnTo>
                        <a:pt x="468" y="404"/>
                      </a:lnTo>
                      <a:lnTo>
                        <a:pt x="468" y="404"/>
                      </a:lnTo>
                      <a:lnTo>
                        <a:pt x="468" y="407"/>
                      </a:lnTo>
                      <a:lnTo>
                        <a:pt x="467" y="410"/>
                      </a:lnTo>
                      <a:lnTo>
                        <a:pt x="464" y="412"/>
                      </a:lnTo>
                      <a:lnTo>
                        <a:pt x="463" y="414"/>
                      </a:lnTo>
                      <a:lnTo>
                        <a:pt x="463" y="414"/>
                      </a:lnTo>
                      <a:lnTo>
                        <a:pt x="464" y="417"/>
                      </a:lnTo>
                      <a:lnTo>
                        <a:pt x="467" y="418"/>
                      </a:lnTo>
                      <a:lnTo>
                        <a:pt x="468" y="420"/>
                      </a:lnTo>
                      <a:lnTo>
                        <a:pt x="465" y="424"/>
                      </a:lnTo>
                      <a:lnTo>
                        <a:pt x="465" y="424"/>
                      </a:lnTo>
                      <a:lnTo>
                        <a:pt x="467" y="425"/>
                      </a:lnTo>
                      <a:lnTo>
                        <a:pt x="468" y="427"/>
                      </a:lnTo>
                      <a:lnTo>
                        <a:pt x="470" y="428"/>
                      </a:lnTo>
                      <a:lnTo>
                        <a:pt x="472" y="428"/>
                      </a:lnTo>
                      <a:lnTo>
                        <a:pt x="472" y="428"/>
                      </a:lnTo>
                      <a:lnTo>
                        <a:pt x="472" y="430"/>
                      </a:lnTo>
                      <a:lnTo>
                        <a:pt x="473" y="431"/>
                      </a:lnTo>
                      <a:lnTo>
                        <a:pt x="477" y="432"/>
                      </a:lnTo>
                      <a:lnTo>
                        <a:pt x="477" y="432"/>
                      </a:lnTo>
                      <a:lnTo>
                        <a:pt x="477" y="437"/>
                      </a:lnTo>
                      <a:lnTo>
                        <a:pt x="477" y="442"/>
                      </a:lnTo>
                      <a:lnTo>
                        <a:pt x="477" y="442"/>
                      </a:lnTo>
                      <a:lnTo>
                        <a:pt x="479" y="445"/>
                      </a:lnTo>
                      <a:lnTo>
                        <a:pt x="481" y="447"/>
                      </a:lnTo>
                      <a:lnTo>
                        <a:pt x="484" y="449"/>
                      </a:lnTo>
                      <a:lnTo>
                        <a:pt x="485" y="450"/>
                      </a:lnTo>
                      <a:lnTo>
                        <a:pt x="485" y="452"/>
                      </a:lnTo>
                      <a:lnTo>
                        <a:pt x="485" y="452"/>
                      </a:lnTo>
                      <a:lnTo>
                        <a:pt x="495" y="452"/>
                      </a:lnTo>
                      <a:lnTo>
                        <a:pt x="495" y="452"/>
                      </a:lnTo>
                      <a:lnTo>
                        <a:pt x="494" y="458"/>
                      </a:lnTo>
                      <a:lnTo>
                        <a:pt x="493" y="463"/>
                      </a:lnTo>
                      <a:lnTo>
                        <a:pt x="493" y="465"/>
                      </a:lnTo>
                      <a:lnTo>
                        <a:pt x="494" y="466"/>
                      </a:lnTo>
                      <a:lnTo>
                        <a:pt x="496" y="468"/>
                      </a:lnTo>
                      <a:lnTo>
                        <a:pt x="499" y="468"/>
                      </a:lnTo>
                      <a:lnTo>
                        <a:pt x="499" y="468"/>
                      </a:lnTo>
                      <a:lnTo>
                        <a:pt x="499" y="472"/>
                      </a:lnTo>
                      <a:lnTo>
                        <a:pt x="499" y="475"/>
                      </a:lnTo>
                      <a:lnTo>
                        <a:pt x="497" y="478"/>
                      </a:lnTo>
                      <a:lnTo>
                        <a:pt x="497" y="481"/>
                      </a:lnTo>
                      <a:lnTo>
                        <a:pt x="497" y="481"/>
                      </a:lnTo>
                      <a:lnTo>
                        <a:pt x="498" y="484"/>
                      </a:lnTo>
                      <a:lnTo>
                        <a:pt x="499" y="485"/>
                      </a:lnTo>
                      <a:lnTo>
                        <a:pt x="501" y="486"/>
                      </a:lnTo>
                      <a:lnTo>
                        <a:pt x="503" y="486"/>
                      </a:lnTo>
                      <a:lnTo>
                        <a:pt x="503" y="486"/>
                      </a:lnTo>
                      <a:lnTo>
                        <a:pt x="505" y="499"/>
                      </a:lnTo>
                      <a:lnTo>
                        <a:pt x="509" y="513"/>
                      </a:lnTo>
                      <a:lnTo>
                        <a:pt x="509" y="513"/>
                      </a:lnTo>
                      <a:lnTo>
                        <a:pt x="510" y="515"/>
                      </a:lnTo>
                      <a:lnTo>
                        <a:pt x="511" y="515"/>
                      </a:lnTo>
                      <a:lnTo>
                        <a:pt x="511" y="515"/>
                      </a:lnTo>
                      <a:lnTo>
                        <a:pt x="510" y="516"/>
                      </a:lnTo>
                      <a:lnTo>
                        <a:pt x="509" y="518"/>
                      </a:lnTo>
                      <a:lnTo>
                        <a:pt x="505" y="519"/>
                      </a:lnTo>
                      <a:lnTo>
                        <a:pt x="505" y="519"/>
                      </a:lnTo>
                      <a:lnTo>
                        <a:pt x="506" y="523"/>
                      </a:lnTo>
                      <a:lnTo>
                        <a:pt x="509" y="525"/>
                      </a:lnTo>
                      <a:lnTo>
                        <a:pt x="513" y="529"/>
                      </a:lnTo>
                      <a:lnTo>
                        <a:pt x="513" y="529"/>
                      </a:lnTo>
                      <a:lnTo>
                        <a:pt x="513" y="530"/>
                      </a:lnTo>
                      <a:lnTo>
                        <a:pt x="511" y="531"/>
                      </a:lnTo>
                      <a:lnTo>
                        <a:pt x="510" y="531"/>
                      </a:lnTo>
                      <a:lnTo>
                        <a:pt x="509" y="531"/>
                      </a:lnTo>
                      <a:lnTo>
                        <a:pt x="509" y="531"/>
                      </a:lnTo>
                      <a:lnTo>
                        <a:pt x="507" y="535"/>
                      </a:lnTo>
                      <a:lnTo>
                        <a:pt x="507" y="539"/>
                      </a:lnTo>
                      <a:lnTo>
                        <a:pt x="509" y="545"/>
                      </a:lnTo>
                      <a:lnTo>
                        <a:pt x="509" y="549"/>
                      </a:lnTo>
                      <a:lnTo>
                        <a:pt x="509" y="549"/>
                      </a:lnTo>
                      <a:lnTo>
                        <a:pt x="510" y="551"/>
                      </a:lnTo>
                      <a:lnTo>
                        <a:pt x="512" y="553"/>
                      </a:lnTo>
                      <a:lnTo>
                        <a:pt x="513" y="557"/>
                      </a:lnTo>
                      <a:lnTo>
                        <a:pt x="513" y="562"/>
                      </a:lnTo>
                      <a:lnTo>
                        <a:pt x="513" y="562"/>
                      </a:lnTo>
                      <a:lnTo>
                        <a:pt x="516" y="560"/>
                      </a:lnTo>
                      <a:lnTo>
                        <a:pt x="519" y="560"/>
                      </a:lnTo>
                      <a:lnTo>
                        <a:pt x="519" y="560"/>
                      </a:lnTo>
                      <a:lnTo>
                        <a:pt x="517" y="568"/>
                      </a:lnTo>
                      <a:lnTo>
                        <a:pt x="516" y="572"/>
                      </a:lnTo>
                      <a:lnTo>
                        <a:pt x="516" y="574"/>
                      </a:lnTo>
                      <a:lnTo>
                        <a:pt x="517" y="576"/>
                      </a:lnTo>
                      <a:lnTo>
                        <a:pt x="517" y="576"/>
                      </a:lnTo>
                      <a:lnTo>
                        <a:pt x="519" y="576"/>
                      </a:lnTo>
                      <a:lnTo>
                        <a:pt x="519" y="576"/>
                      </a:lnTo>
                      <a:lnTo>
                        <a:pt x="519" y="577"/>
                      </a:lnTo>
                      <a:lnTo>
                        <a:pt x="518" y="578"/>
                      </a:lnTo>
                      <a:lnTo>
                        <a:pt x="518" y="579"/>
                      </a:lnTo>
                      <a:lnTo>
                        <a:pt x="519" y="580"/>
                      </a:lnTo>
                      <a:lnTo>
                        <a:pt x="519" y="580"/>
                      </a:lnTo>
                      <a:lnTo>
                        <a:pt x="521" y="581"/>
                      </a:lnTo>
                      <a:lnTo>
                        <a:pt x="520" y="582"/>
                      </a:lnTo>
                      <a:lnTo>
                        <a:pt x="517" y="582"/>
                      </a:lnTo>
                      <a:lnTo>
                        <a:pt x="515" y="582"/>
                      </a:lnTo>
                      <a:lnTo>
                        <a:pt x="515" y="582"/>
                      </a:lnTo>
                      <a:lnTo>
                        <a:pt x="516" y="586"/>
                      </a:lnTo>
                      <a:lnTo>
                        <a:pt x="518" y="588"/>
                      </a:lnTo>
                      <a:lnTo>
                        <a:pt x="521" y="589"/>
                      </a:lnTo>
                      <a:lnTo>
                        <a:pt x="523" y="592"/>
                      </a:lnTo>
                      <a:lnTo>
                        <a:pt x="523" y="592"/>
                      </a:lnTo>
                      <a:lnTo>
                        <a:pt x="524" y="594"/>
                      </a:lnTo>
                      <a:lnTo>
                        <a:pt x="524" y="597"/>
                      </a:lnTo>
                      <a:lnTo>
                        <a:pt x="525" y="599"/>
                      </a:lnTo>
                      <a:lnTo>
                        <a:pt x="526" y="600"/>
                      </a:lnTo>
                      <a:lnTo>
                        <a:pt x="527" y="600"/>
                      </a:lnTo>
                      <a:lnTo>
                        <a:pt x="531" y="600"/>
                      </a:lnTo>
                      <a:lnTo>
                        <a:pt x="531" y="600"/>
                      </a:lnTo>
                      <a:lnTo>
                        <a:pt x="530" y="602"/>
                      </a:lnTo>
                      <a:lnTo>
                        <a:pt x="529" y="603"/>
                      </a:lnTo>
                      <a:lnTo>
                        <a:pt x="526" y="605"/>
                      </a:lnTo>
                      <a:lnTo>
                        <a:pt x="526" y="605"/>
                      </a:lnTo>
                      <a:lnTo>
                        <a:pt x="525" y="609"/>
                      </a:lnTo>
                      <a:lnTo>
                        <a:pt x="525" y="613"/>
                      </a:lnTo>
                      <a:lnTo>
                        <a:pt x="525" y="614"/>
                      </a:lnTo>
                      <a:lnTo>
                        <a:pt x="524" y="616"/>
                      </a:lnTo>
                      <a:lnTo>
                        <a:pt x="522" y="616"/>
                      </a:lnTo>
                      <a:lnTo>
                        <a:pt x="519" y="616"/>
                      </a:lnTo>
                      <a:lnTo>
                        <a:pt x="519" y="616"/>
                      </a:lnTo>
                      <a:lnTo>
                        <a:pt x="521" y="620"/>
                      </a:lnTo>
                      <a:lnTo>
                        <a:pt x="523" y="623"/>
                      </a:lnTo>
                      <a:lnTo>
                        <a:pt x="527" y="625"/>
                      </a:lnTo>
                      <a:lnTo>
                        <a:pt x="533" y="626"/>
                      </a:lnTo>
                      <a:lnTo>
                        <a:pt x="533" y="626"/>
                      </a:lnTo>
                      <a:lnTo>
                        <a:pt x="535" y="630"/>
                      </a:lnTo>
                      <a:lnTo>
                        <a:pt x="537" y="634"/>
                      </a:lnTo>
                      <a:lnTo>
                        <a:pt x="539" y="639"/>
                      </a:lnTo>
                      <a:lnTo>
                        <a:pt x="540" y="641"/>
                      </a:lnTo>
                      <a:lnTo>
                        <a:pt x="539" y="646"/>
                      </a:lnTo>
                      <a:lnTo>
                        <a:pt x="539" y="646"/>
                      </a:lnTo>
                      <a:lnTo>
                        <a:pt x="537" y="643"/>
                      </a:lnTo>
                      <a:lnTo>
                        <a:pt x="536" y="645"/>
                      </a:lnTo>
                      <a:lnTo>
                        <a:pt x="534" y="645"/>
                      </a:lnTo>
                      <a:lnTo>
                        <a:pt x="531" y="646"/>
                      </a:lnTo>
                      <a:lnTo>
                        <a:pt x="531" y="646"/>
                      </a:lnTo>
                      <a:lnTo>
                        <a:pt x="532" y="648"/>
                      </a:lnTo>
                      <a:lnTo>
                        <a:pt x="534" y="650"/>
                      </a:lnTo>
                      <a:lnTo>
                        <a:pt x="538" y="650"/>
                      </a:lnTo>
                      <a:lnTo>
                        <a:pt x="542" y="650"/>
                      </a:lnTo>
                      <a:lnTo>
                        <a:pt x="542" y="650"/>
                      </a:lnTo>
                      <a:lnTo>
                        <a:pt x="542" y="659"/>
                      </a:lnTo>
                      <a:lnTo>
                        <a:pt x="542" y="659"/>
                      </a:lnTo>
                      <a:lnTo>
                        <a:pt x="542" y="661"/>
                      </a:lnTo>
                      <a:lnTo>
                        <a:pt x="541" y="662"/>
                      </a:lnTo>
                      <a:lnTo>
                        <a:pt x="537" y="663"/>
                      </a:lnTo>
                      <a:lnTo>
                        <a:pt x="537" y="663"/>
                      </a:lnTo>
                      <a:lnTo>
                        <a:pt x="538" y="667"/>
                      </a:lnTo>
                      <a:lnTo>
                        <a:pt x="539" y="670"/>
                      </a:lnTo>
                      <a:lnTo>
                        <a:pt x="539" y="670"/>
                      </a:lnTo>
                      <a:lnTo>
                        <a:pt x="541" y="673"/>
                      </a:lnTo>
                      <a:lnTo>
                        <a:pt x="543" y="676"/>
                      </a:lnTo>
                      <a:lnTo>
                        <a:pt x="542" y="677"/>
                      </a:lnTo>
                      <a:lnTo>
                        <a:pt x="541" y="679"/>
                      </a:lnTo>
                      <a:lnTo>
                        <a:pt x="535" y="681"/>
                      </a:lnTo>
                      <a:lnTo>
                        <a:pt x="535" y="681"/>
                      </a:lnTo>
                      <a:lnTo>
                        <a:pt x="535" y="675"/>
                      </a:lnTo>
                      <a:lnTo>
                        <a:pt x="537" y="670"/>
                      </a:lnTo>
                      <a:lnTo>
                        <a:pt x="537" y="670"/>
                      </a:lnTo>
                      <a:lnTo>
                        <a:pt x="535" y="669"/>
                      </a:lnTo>
                      <a:lnTo>
                        <a:pt x="531" y="668"/>
                      </a:lnTo>
                      <a:lnTo>
                        <a:pt x="521" y="668"/>
                      </a:lnTo>
                      <a:lnTo>
                        <a:pt x="521" y="668"/>
                      </a:lnTo>
                      <a:lnTo>
                        <a:pt x="521" y="662"/>
                      </a:lnTo>
                      <a:lnTo>
                        <a:pt x="521" y="656"/>
                      </a:lnTo>
                      <a:lnTo>
                        <a:pt x="521" y="656"/>
                      </a:lnTo>
                      <a:lnTo>
                        <a:pt x="520" y="653"/>
                      </a:lnTo>
                      <a:lnTo>
                        <a:pt x="519" y="650"/>
                      </a:lnTo>
                      <a:lnTo>
                        <a:pt x="519" y="650"/>
                      </a:lnTo>
                      <a:lnTo>
                        <a:pt x="519" y="647"/>
                      </a:lnTo>
                      <a:lnTo>
                        <a:pt x="520" y="645"/>
                      </a:lnTo>
                      <a:lnTo>
                        <a:pt x="521" y="642"/>
                      </a:lnTo>
                      <a:lnTo>
                        <a:pt x="521" y="641"/>
                      </a:lnTo>
                      <a:lnTo>
                        <a:pt x="521" y="641"/>
                      </a:lnTo>
                      <a:lnTo>
                        <a:pt x="520" y="638"/>
                      </a:lnTo>
                      <a:lnTo>
                        <a:pt x="519" y="635"/>
                      </a:lnTo>
                      <a:lnTo>
                        <a:pt x="519" y="633"/>
                      </a:lnTo>
                      <a:lnTo>
                        <a:pt x="519" y="633"/>
                      </a:lnTo>
                      <a:lnTo>
                        <a:pt x="521" y="632"/>
                      </a:lnTo>
                      <a:lnTo>
                        <a:pt x="521" y="632"/>
                      </a:lnTo>
                      <a:lnTo>
                        <a:pt x="518" y="628"/>
                      </a:lnTo>
                      <a:lnTo>
                        <a:pt x="515" y="626"/>
                      </a:lnTo>
                      <a:lnTo>
                        <a:pt x="511" y="622"/>
                      </a:lnTo>
                      <a:lnTo>
                        <a:pt x="510" y="620"/>
                      </a:lnTo>
                      <a:lnTo>
                        <a:pt x="509" y="618"/>
                      </a:lnTo>
                      <a:lnTo>
                        <a:pt x="509" y="618"/>
                      </a:lnTo>
                      <a:lnTo>
                        <a:pt x="509" y="616"/>
                      </a:lnTo>
                      <a:lnTo>
                        <a:pt x="510" y="614"/>
                      </a:lnTo>
                      <a:lnTo>
                        <a:pt x="511" y="612"/>
                      </a:lnTo>
                      <a:lnTo>
                        <a:pt x="511" y="610"/>
                      </a:lnTo>
                      <a:lnTo>
                        <a:pt x="511" y="610"/>
                      </a:lnTo>
                      <a:lnTo>
                        <a:pt x="510" y="605"/>
                      </a:lnTo>
                      <a:lnTo>
                        <a:pt x="509" y="600"/>
                      </a:lnTo>
                      <a:lnTo>
                        <a:pt x="509" y="600"/>
                      </a:lnTo>
                      <a:lnTo>
                        <a:pt x="505" y="598"/>
                      </a:lnTo>
                      <a:lnTo>
                        <a:pt x="503" y="596"/>
                      </a:lnTo>
                      <a:lnTo>
                        <a:pt x="503" y="596"/>
                      </a:lnTo>
                      <a:lnTo>
                        <a:pt x="503" y="594"/>
                      </a:lnTo>
                      <a:lnTo>
                        <a:pt x="503" y="592"/>
                      </a:lnTo>
                      <a:lnTo>
                        <a:pt x="503" y="590"/>
                      </a:lnTo>
                      <a:lnTo>
                        <a:pt x="501" y="589"/>
                      </a:lnTo>
                      <a:lnTo>
                        <a:pt x="501" y="589"/>
                      </a:lnTo>
                      <a:lnTo>
                        <a:pt x="501" y="588"/>
                      </a:lnTo>
                      <a:lnTo>
                        <a:pt x="501" y="587"/>
                      </a:lnTo>
                      <a:lnTo>
                        <a:pt x="501" y="581"/>
                      </a:lnTo>
                      <a:lnTo>
                        <a:pt x="502" y="577"/>
                      </a:lnTo>
                      <a:lnTo>
                        <a:pt x="502" y="575"/>
                      </a:lnTo>
                      <a:lnTo>
                        <a:pt x="501" y="574"/>
                      </a:lnTo>
                      <a:lnTo>
                        <a:pt x="501" y="574"/>
                      </a:lnTo>
                      <a:lnTo>
                        <a:pt x="500" y="571"/>
                      </a:lnTo>
                      <a:lnTo>
                        <a:pt x="500" y="568"/>
                      </a:lnTo>
                      <a:lnTo>
                        <a:pt x="500" y="564"/>
                      </a:lnTo>
                      <a:lnTo>
                        <a:pt x="499" y="558"/>
                      </a:lnTo>
                      <a:lnTo>
                        <a:pt x="499" y="558"/>
                      </a:lnTo>
                      <a:lnTo>
                        <a:pt x="498" y="553"/>
                      </a:lnTo>
                      <a:lnTo>
                        <a:pt x="497" y="552"/>
                      </a:lnTo>
                      <a:lnTo>
                        <a:pt x="495" y="551"/>
                      </a:lnTo>
                      <a:lnTo>
                        <a:pt x="495" y="551"/>
                      </a:lnTo>
                      <a:lnTo>
                        <a:pt x="496" y="549"/>
                      </a:lnTo>
                      <a:lnTo>
                        <a:pt x="496" y="546"/>
                      </a:lnTo>
                      <a:lnTo>
                        <a:pt x="495" y="544"/>
                      </a:lnTo>
                      <a:lnTo>
                        <a:pt x="495" y="540"/>
                      </a:lnTo>
                      <a:lnTo>
                        <a:pt x="495" y="540"/>
                      </a:lnTo>
                      <a:lnTo>
                        <a:pt x="491" y="535"/>
                      </a:lnTo>
                      <a:lnTo>
                        <a:pt x="485" y="531"/>
                      </a:lnTo>
                      <a:lnTo>
                        <a:pt x="485" y="531"/>
                      </a:lnTo>
                      <a:lnTo>
                        <a:pt x="486" y="526"/>
                      </a:lnTo>
                      <a:lnTo>
                        <a:pt x="485" y="523"/>
                      </a:lnTo>
                      <a:lnTo>
                        <a:pt x="483" y="515"/>
                      </a:lnTo>
                      <a:lnTo>
                        <a:pt x="481" y="509"/>
                      </a:lnTo>
                      <a:lnTo>
                        <a:pt x="479" y="501"/>
                      </a:lnTo>
                      <a:lnTo>
                        <a:pt x="479" y="501"/>
                      </a:lnTo>
                      <a:lnTo>
                        <a:pt x="480" y="501"/>
                      </a:lnTo>
                      <a:lnTo>
                        <a:pt x="481" y="499"/>
                      </a:lnTo>
                      <a:lnTo>
                        <a:pt x="481" y="495"/>
                      </a:lnTo>
                      <a:lnTo>
                        <a:pt x="481" y="495"/>
                      </a:lnTo>
                      <a:lnTo>
                        <a:pt x="485" y="494"/>
                      </a:lnTo>
                      <a:lnTo>
                        <a:pt x="489" y="493"/>
                      </a:lnTo>
                      <a:lnTo>
                        <a:pt x="491" y="491"/>
                      </a:lnTo>
                      <a:lnTo>
                        <a:pt x="493" y="489"/>
                      </a:lnTo>
                      <a:lnTo>
                        <a:pt x="493" y="489"/>
                      </a:lnTo>
                      <a:lnTo>
                        <a:pt x="490" y="487"/>
                      </a:lnTo>
                      <a:lnTo>
                        <a:pt x="485" y="486"/>
                      </a:lnTo>
                      <a:lnTo>
                        <a:pt x="482" y="485"/>
                      </a:lnTo>
                      <a:lnTo>
                        <a:pt x="479" y="484"/>
                      </a:lnTo>
                      <a:lnTo>
                        <a:pt x="479" y="484"/>
                      </a:lnTo>
                      <a:lnTo>
                        <a:pt x="478" y="483"/>
                      </a:lnTo>
                      <a:lnTo>
                        <a:pt x="477" y="480"/>
                      </a:lnTo>
                      <a:lnTo>
                        <a:pt x="475" y="479"/>
                      </a:lnTo>
                      <a:lnTo>
                        <a:pt x="472" y="479"/>
                      </a:lnTo>
                      <a:lnTo>
                        <a:pt x="472" y="479"/>
                      </a:lnTo>
                      <a:lnTo>
                        <a:pt x="472" y="477"/>
                      </a:lnTo>
                      <a:lnTo>
                        <a:pt x="471" y="475"/>
                      </a:lnTo>
                      <a:lnTo>
                        <a:pt x="470" y="473"/>
                      </a:lnTo>
                      <a:lnTo>
                        <a:pt x="468" y="473"/>
                      </a:lnTo>
                      <a:lnTo>
                        <a:pt x="468" y="473"/>
                      </a:lnTo>
                      <a:lnTo>
                        <a:pt x="468" y="459"/>
                      </a:lnTo>
                      <a:lnTo>
                        <a:pt x="468" y="459"/>
                      </a:lnTo>
                      <a:lnTo>
                        <a:pt x="467" y="456"/>
                      </a:lnTo>
                      <a:lnTo>
                        <a:pt x="464" y="455"/>
                      </a:lnTo>
                      <a:lnTo>
                        <a:pt x="459" y="452"/>
                      </a:lnTo>
                      <a:lnTo>
                        <a:pt x="459" y="452"/>
                      </a:lnTo>
                      <a:lnTo>
                        <a:pt x="458" y="448"/>
                      </a:lnTo>
                      <a:lnTo>
                        <a:pt x="456" y="445"/>
                      </a:lnTo>
                      <a:lnTo>
                        <a:pt x="453" y="437"/>
                      </a:lnTo>
                      <a:lnTo>
                        <a:pt x="451" y="433"/>
                      </a:lnTo>
                      <a:lnTo>
                        <a:pt x="450" y="429"/>
                      </a:lnTo>
                      <a:lnTo>
                        <a:pt x="450" y="425"/>
                      </a:lnTo>
                      <a:lnTo>
                        <a:pt x="450" y="418"/>
                      </a:lnTo>
                      <a:lnTo>
                        <a:pt x="450" y="418"/>
                      </a:lnTo>
                      <a:lnTo>
                        <a:pt x="449" y="416"/>
                      </a:lnTo>
                      <a:lnTo>
                        <a:pt x="448" y="412"/>
                      </a:lnTo>
                      <a:lnTo>
                        <a:pt x="448" y="412"/>
                      </a:lnTo>
                      <a:lnTo>
                        <a:pt x="447" y="411"/>
                      </a:lnTo>
                      <a:lnTo>
                        <a:pt x="445" y="410"/>
                      </a:lnTo>
                      <a:lnTo>
                        <a:pt x="441" y="410"/>
                      </a:lnTo>
                      <a:lnTo>
                        <a:pt x="441" y="410"/>
                      </a:lnTo>
                      <a:lnTo>
                        <a:pt x="441" y="394"/>
                      </a:lnTo>
                      <a:lnTo>
                        <a:pt x="441" y="394"/>
                      </a:lnTo>
                      <a:lnTo>
                        <a:pt x="440" y="393"/>
                      </a:lnTo>
                      <a:lnTo>
                        <a:pt x="439" y="393"/>
                      </a:lnTo>
                      <a:lnTo>
                        <a:pt x="438" y="394"/>
                      </a:lnTo>
                      <a:lnTo>
                        <a:pt x="438" y="394"/>
                      </a:lnTo>
                      <a:lnTo>
                        <a:pt x="437" y="394"/>
                      </a:lnTo>
                      <a:lnTo>
                        <a:pt x="437" y="392"/>
                      </a:lnTo>
                      <a:lnTo>
                        <a:pt x="436" y="390"/>
                      </a:lnTo>
                      <a:lnTo>
                        <a:pt x="436" y="390"/>
                      </a:lnTo>
                      <a:lnTo>
                        <a:pt x="433" y="387"/>
                      </a:lnTo>
                      <a:lnTo>
                        <a:pt x="430" y="385"/>
                      </a:lnTo>
                      <a:lnTo>
                        <a:pt x="430" y="385"/>
                      </a:lnTo>
                      <a:lnTo>
                        <a:pt x="430" y="383"/>
                      </a:lnTo>
                      <a:lnTo>
                        <a:pt x="428" y="381"/>
                      </a:lnTo>
                      <a:lnTo>
                        <a:pt x="428" y="381"/>
                      </a:lnTo>
                      <a:lnTo>
                        <a:pt x="429" y="375"/>
                      </a:lnTo>
                      <a:lnTo>
                        <a:pt x="429" y="370"/>
                      </a:lnTo>
                      <a:lnTo>
                        <a:pt x="428" y="366"/>
                      </a:lnTo>
                      <a:lnTo>
                        <a:pt x="429" y="363"/>
                      </a:lnTo>
                      <a:lnTo>
                        <a:pt x="430" y="361"/>
                      </a:lnTo>
                      <a:lnTo>
                        <a:pt x="430" y="361"/>
                      </a:lnTo>
                      <a:lnTo>
                        <a:pt x="429" y="357"/>
                      </a:lnTo>
                      <a:lnTo>
                        <a:pt x="426" y="356"/>
                      </a:lnTo>
                      <a:lnTo>
                        <a:pt x="422" y="356"/>
                      </a:lnTo>
                      <a:lnTo>
                        <a:pt x="418" y="356"/>
                      </a:lnTo>
                      <a:lnTo>
                        <a:pt x="418" y="356"/>
                      </a:lnTo>
                      <a:lnTo>
                        <a:pt x="418" y="351"/>
                      </a:lnTo>
                      <a:lnTo>
                        <a:pt x="418" y="351"/>
                      </a:lnTo>
                      <a:lnTo>
                        <a:pt x="417" y="350"/>
                      </a:lnTo>
                      <a:lnTo>
                        <a:pt x="416" y="350"/>
                      </a:lnTo>
                      <a:lnTo>
                        <a:pt x="415" y="350"/>
                      </a:lnTo>
                      <a:lnTo>
                        <a:pt x="414" y="349"/>
                      </a:lnTo>
                      <a:lnTo>
                        <a:pt x="414" y="349"/>
                      </a:lnTo>
                      <a:lnTo>
                        <a:pt x="414" y="347"/>
                      </a:lnTo>
                      <a:lnTo>
                        <a:pt x="414" y="345"/>
                      </a:lnTo>
                      <a:lnTo>
                        <a:pt x="414" y="345"/>
                      </a:lnTo>
                      <a:lnTo>
                        <a:pt x="412" y="343"/>
                      </a:lnTo>
                      <a:lnTo>
                        <a:pt x="410" y="342"/>
                      </a:lnTo>
                      <a:lnTo>
                        <a:pt x="409" y="339"/>
                      </a:lnTo>
                      <a:lnTo>
                        <a:pt x="410" y="336"/>
                      </a:lnTo>
                      <a:lnTo>
                        <a:pt x="410" y="336"/>
                      </a:lnTo>
                      <a:lnTo>
                        <a:pt x="407" y="337"/>
                      </a:lnTo>
                      <a:lnTo>
                        <a:pt x="406" y="336"/>
                      </a:lnTo>
                      <a:lnTo>
                        <a:pt x="404" y="334"/>
                      </a:lnTo>
                      <a:lnTo>
                        <a:pt x="402" y="333"/>
                      </a:lnTo>
                      <a:lnTo>
                        <a:pt x="400" y="333"/>
                      </a:lnTo>
                      <a:lnTo>
                        <a:pt x="400" y="333"/>
                      </a:lnTo>
                      <a:lnTo>
                        <a:pt x="400" y="331"/>
                      </a:lnTo>
                      <a:lnTo>
                        <a:pt x="399" y="330"/>
                      </a:lnTo>
                      <a:lnTo>
                        <a:pt x="396" y="329"/>
                      </a:lnTo>
                      <a:lnTo>
                        <a:pt x="396" y="329"/>
                      </a:lnTo>
                      <a:lnTo>
                        <a:pt x="396" y="324"/>
                      </a:lnTo>
                      <a:lnTo>
                        <a:pt x="397" y="321"/>
                      </a:lnTo>
                      <a:lnTo>
                        <a:pt x="397" y="317"/>
                      </a:lnTo>
                      <a:lnTo>
                        <a:pt x="396" y="313"/>
                      </a:lnTo>
                      <a:lnTo>
                        <a:pt x="396" y="313"/>
                      </a:lnTo>
                      <a:lnTo>
                        <a:pt x="391" y="308"/>
                      </a:lnTo>
                      <a:lnTo>
                        <a:pt x="388" y="306"/>
                      </a:lnTo>
                      <a:lnTo>
                        <a:pt x="382" y="305"/>
                      </a:lnTo>
                      <a:lnTo>
                        <a:pt x="382" y="305"/>
                      </a:lnTo>
                      <a:lnTo>
                        <a:pt x="382" y="303"/>
                      </a:lnTo>
                      <a:lnTo>
                        <a:pt x="382" y="302"/>
                      </a:lnTo>
                      <a:lnTo>
                        <a:pt x="380" y="298"/>
                      </a:lnTo>
                      <a:lnTo>
                        <a:pt x="380" y="295"/>
                      </a:lnTo>
                      <a:lnTo>
                        <a:pt x="380" y="294"/>
                      </a:lnTo>
                      <a:lnTo>
                        <a:pt x="382" y="293"/>
                      </a:lnTo>
                      <a:lnTo>
                        <a:pt x="382" y="293"/>
                      </a:lnTo>
                      <a:lnTo>
                        <a:pt x="386" y="293"/>
                      </a:lnTo>
                      <a:lnTo>
                        <a:pt x="387" y="295"/>
                      </a:lnTo>
                      <a:lnTo>
                        <a:pt x="387" y="300"/>
                      </a:lnTo>
                      <a:lnTo>
                        <a:pt x="387" y="300"/>
                      </a:lnTo>
                      <a:close/>
                      <a:moveTo>
                        <a:pt x="517" y="616"/>
                      </a:moveTo>
                      <a:lnTo>
                        <a:pt x="517" y="616"/>
                      </a:lnTo>
                      <a:lnTo>
                        <a:pt x="517" y="612"/>
                      </a:lnTo>
                      <a:lnTo>
                        <a:pt x="517" y="612"/>
                      </a:lnTo>
                      <a:lnTo>
                        <a:pt x="513" y="612"/>
                      </a:lnTo>
                      <a:lnTo>
                        <a:pt x="513" y="612"/>
                      </a:lnTo>
                      <a:lnTo>
                        <a:pt x="513" y="616"/>
                      </a:lnTo>
                      <a:lnTo>
                        <a:pt x="513" y="616"/>
                      </a:lnTo>
                      <a:lnTo>
                        <a:pt x="517" y="616"/>
                      </a:lnTo>
                      <a:lnTo>
                        <a:pt x="517" y="616"/>
                      </a:lnTo>
                      <a:close/>
                      <a:moveTo>
                        <a:pt x="519" y="602"/>
                      </a:moveTo>
                      <a:lnTo>
                        <a:pt x="519" y="602"/>
                      </a:lnTo>
                      <a:lnTo>
                        <a:pt x="519" y="596"/>
                      </a:lnTo>
                      <a:lnTo>
                        <a:pt x="519" y="596"/>
                      </a:lnTo>
                      <a:lnTo>
                        <a:pt x="515" y="596"/>
                      </a:lnTo>
                      <a:lnTo>
                        <a:pt x="514" y="597"/>
                      </a:lnTo>
                      <a:lnTo>
                        <a:pt x="513" y="598"/>
                      </a:lnTo>
                      <a:lnTo>
                        <a:pt x="513" y="598"/>
                      </a:lnTo>
                      <a:lnTo>
                        <a:pt x="515" y="599"/>
                      </a:lnTo>
                      <a:lnTo>
                        <a:pt x="516" y="600"/>
                      </a:lnTo>
                      <a:lnTo>
                        <a:pt x="517" y="601"/>
                      </a:lnTo>
                      <a:lnTo>
                        <a:pt x="519" y="602"/>
                      </a:lnTo>
                      <a:lnTo>
                        <a:pt x="519" y="6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60" name="Freeform 28"/>
                <p:cNvSpPr>
                  <a:spLocks noEditPoints="1"/>
                </p:cNvSpPr>
                <p:nvPr/>
              </p:nvSpPr>
              <p:spPr bwMode="auto">
                <a:xfrm>
                  <a:off x="893763" y="2887663"/>
                  <a:ext cx="50800" cy="200025"/>
                </a:xfrm>
                <a:custGeom>
                  <a:avLst/>
                  <a:gdLst>
                    <a:gd name="T0" fmla="*/ 22 w 32"/>
                    <a:gd name="T1" fmla="*/ 15 h 126"/>
                    <a:gd name="T2" fmla="*/ 19 w 32"/>
                    <a:gd name="T3" fmla="*/ 16 h 126"/>
                    <a:gd name="T4" fmla="*/ 15 w 32"/>
                    <a:gd name="T5" fmla="*/ 15 h 126"/>
                    <a:gd name="T6" fmla="*/ 12 w 32"/>
                    <a:gd name="T7" fmla="*/ 14 h 126"/>
                    <a:gd name="T8" fmla="*/ 15 w 32"/>
                    <a:gd name="T9" fmla="*/ 10 h 126"/>
                    <a:gd name="T10" fmla="*/ 19 w 32"/>
                    <a:gd name="T11" fmla="*/ 7 h 126"/>
                    <a:gd name="T12" fmla="*/ 21 w 32"/>
                    <a:gd name="T13" fmla="*/ 2 h 126"/>
                    <a:gd name="T14" fmla="*/ 28 w 32"/>
                    <a:gd name="T15" fmla="*/ 0 h 126"/>
                    <a:gd name="T16" fmla="*/ 30 w 32"/>
                    <a:gd name="T17" fmla="*/ 11 h 126"/>
                    <a:gd name="T18" fmla="*/ 30 w 32"/>
                    <a:gd name="T19" fmla="*/ 22 h 126"/>
                    <a:gd name="T20" fmla="*/ 29 w 32"/>
                    <a:gd name="T21" fmla="*/ 27 h 126"/>
                    <a:gd name="T22" fmla="*/ 27 w 32"/>
                    <a:gd name="T23" fmla="*/ 34 h 126"/>
                    <a:gd name="T24" fmla="*/ 26 w 32"/>
                    <a:gd name="T25" fmla="*/ 36 h 126"/>
                    <a:gd name="T26" fmla="*/ 24 w 32"/>
                    <a:gd name="T27" fmla="*/ 48 h 126"/>
                    <a:gd name="T28" fmla="*/ 24 w 32"/>
                    <a:gd name="T29" fmla="*/ 52 h 126"/>
                    <a:gd name="T30" fmla="*/ 19 w 32"/>
                    <a:gd name="T31" fmla="*/ 53 h 126"/>
                    <a:gd name="T32" fmla="*/ 21 w 32"/>
                    <a:gd name="T33" fmla="*/ 56 h 126"/>
                    <a:gd name="T34" fmla="*/ 19 w 32"/>
                    <a:gd name="T35" fmla="*/ 61 h 126"/>
                    <a:gd name="T36" fmla="*/ 19 w 32"/>
                    <a:gd name="T37" fmla="*/ 74 h 126"/>
                    <a:gd name="T38" fmla="*/ 16 w 32"/>
                    <a:gd name="T39" fmla="*/ 90 h 126"/>
                    <a:gd name="T40" fmla="*/ 12 w 32"/>
                    <a:gd name="T41" fmla="*/ 111 h 126"/>
                    <a:gd name="T42" fmla="*/ 10 w 32"/>
                    <a:gd name="T43" fmla="*/ 123 h 126"/>
                    <a:gd name="T44" fmla="*/ 6 w 32"/>
                    <a:gd name="T45" fmla="*/ 124 h 126"/>
                    <a:gd name="T46" fmla="*/ 4 w 32"/>
                    <a:gd name="T47" fmla="*/ 119 h 126"/>
                    <a:gd name="T48" fmla="*/ 5 w 32"/>
                    <a:gd name="T49" fmla="*/ 115 h 126"/>
                    <a:gd name="T50" fmla="*/ 6 w 32"/>
                    <a:gd name="T51" fmla="*/ 113 h 126"/>
                    <a:gd name="T52" fmla="*/ 1 w 32"/>
                    <a:gd name="T53" fmla="*/ 106 h 126"/>
                    <a:gd name="T54" fmla="*/ 6 w 32"/>
                    <a:gd name="T55" fmla="*/ 101 h 126"/>
                    <a:gd name="T56" fmla="*/ 0 w 32"/>
                    <a:gd name="T57" fmla="*/ 88 h 126"/>
                    <a:gd name="T58" fmla="*/ 3 w 32"/>
                    <a:gd name="T59" fmla="*/ 88 h 126"/>
                    <a:gd name="T60" fmla="*/ 4 w 32"/>
                    <a:gd name="T61" fmla="*/ 81 h 126"/>
                    <a:gd name="T62" fmla="*/ 8 w 32"/>
                    <a:gd name="T63" fmla="*/ 81 h 126"/>
                    <a:gd name="T64" fmla="*/ 6 w 32"/>
                    <a:gd name="T65" fmla="*/ 74 h 126"/>
                    <a:gd name="T66" fmla="*/ 7 w 32"/>
                    <a:gd name="T67" fmla="*/ 71 h 126"/>
                    <a:gd name="T68" fmla="*/ 8 w 32"/>
                    <a:gd name="T69" fmla="*/ 68 h 126"/>
                    <a:gd name="T70" fmla="*/ 6 w 32"/>
                    <a:gd name="T71" fmla="*/ 52 h 126"/>
                    <a:gd name="T72" fmla="*/ 16 w 32"/>
                    <a:gd name="T73" fmla="*/ 50 h 126"/>
                    <a:gd name="T74" fmla="*/ 13 w 32"/>
                    <a:gd name="T75" fmla="*/ 48 h 126"/>
                    <a:gd name="T76" fmla="*/ 10 w 32"/>
                    <a:gd name="T77" fmla="*/ 36 h 126"/>
                    <a:gd name="T78" fmla="*/ 10 w 32"/>
                    <a:gd name="T79" fmla="*/ 22 h 126"/>
                    <a:gd name="T80" fmla="*/ 24 w 32"/>
                    <a:gd name="T81" fmla="*/ 16 h 126"/>
                    <a:gd name="T82" fmla="*/ 16 w 32"/>
                    <a:gd name="T83" fmla="*/ 34 h 126"/>
                    <a:gd name="T84" fmla="*/ 14 w 32"/>
                    <a:gd name="T85" fmla="*/ 38 h 126"/>
                    <a:gd name="T86" fmla="*/ 16 w 32"/>
                    <a:gd name="T87" fmla="*/ 41 h 126"/>
                    <a:gd name="T88" fmla="*/ 19 w 32"/>
                    <a:gd name="T89" fmla="*/ 38 h 126"/>
                    <a:gd name="T90" fmla="*/ 16 w 32"/>
                    <a:gd name="T91" fmla="*/ 3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 h="126">
                      <a:moveTo>
                        <a:pt x="24" y="16"/>
                      </a:moveTo>
                      <a:lnTo>
                        <a:pt x="24" y="16"/>
                      </a:lnTo>
                      <a:lnTo>
                        <a:pt x="22" y="15"/>
                      </a:lnTo>
                      <a:lnTo>
                        <a:pt x="21" y="15"/>
                      </a:lnTo>
                      <a:lnTo>
                        <a:pt x="20" y="16"/>
                      </a:lnTo>
                      <a:lnTo>
                        <a:pt x="19" y="16"/>
                      </a:lnTo>
                      <a:lnTo>
                        <a:pt x="19" y="16"/>
                      </a:lnTo>
                      <a:lnTo>
                        <a:pt x="16" y="16"/>
                      </a:lnTo>
                      <a:lnTo>
                        <a:pt x="15" y="15"/>
                      </a:lnTo>
                      <a:lnTo>
                        <a:pt x="14" y="14"/>
                      </a:lnTo>
                      <a:lnTo>
                        <a:pt x="12" y="14"/>
                      </a:lnTo>
                      <a:lnTo>
                        <a:pt x="12" y="14"/>
                      </a:lnTo>
                      <a:lnTo>
                        <a:pt x="12" y="12"/>
                      </a:lnTo>
                      <a:lnTo>
                        <a:pt x="13" y="11"/>
                      </a:lnTo>
                      <a:lnTo>
                        <a:pt x="15" y="10"/>
                      </a:lnTo>
                      <a:lnTo>
                        <a:pt x="17" y="9"/>
                      </a:lnTo>
                      <a:lnTo>
                        <a:pt x="18" y="9"/>
                      </a:lnTo>
                      <a:lnTo>
                        <a:pt x="19" y="7"/>
                      </a:lnTo>
                      <a:lnTo>
                        <a:pt x="19" y="7"/>
                      </a:lnTo>
                      <a:lnTo>
                        <a:pt x="19" y="6"/>
                      </a:lnTo>
                      <a:lnTo>
                        <a:pt x="21" y="2"/>
                      </a:lnTo>
                      <a:lnTo>
                        <a:pt x="25" y="0"/>
                      </a:lnTo>
                      <a:lnTo>
                        <a:pt x="28" y="0"/>
                      </a:lnTo>
                      <a:lnTo>
                        <a:pt x="28" y="0"/>
                      </a:lnTo>
                      <a:lnTo>
                        <a:pt x="27" y="2"/>
                      </a:lnTo>
                      <a:lnTo>
                        <a:pt x="28" y="5"/>
                      </a:lnTo>
                      <a:lnTo>
                        <a:pt x="30" y="11"/>
                      </a:lnTo>
                      <a:lnTo>
                        <a:pt x="32" y="18"/>
                      </a:lnTo>
                      <a:lnTo>
                        <a:pt x="32" y="20"/>
                      </a:lnTo>
                      <a:lnTo>
                        <a:pt x="30" y="22"/>
                      </a:lnTo>
                      <a:lnTo>
                        <a:pt x="30" y="22"/>
                      </a:lnTo>
                      <a:lnTo>
                        <a:pt x="29" y="25"/>
                      </a:lnTo>
                      <a:lnTo>
                        <a:pt x="29" y="27"/>
                      </a:lnTo>
                      <a:lnTo>
                        <a:pt x="28" y="34"/>
                      </a:lnTo>
                      <a:lnTo>
                        <a:pt x="28" y="34"/>
                      </a:lnTo>
                      <a:lnTo>
                        <a:pt x="27" y="34"/>
                      </a:lnTo>
                      <a:lnTo>
                        <a:pt x="26" y="35"/>
                      </a:lnTo>
                      <a:lnTo>
                        <a:pt x="26" y="36"/>
                      </a:lnTo>
                      <a:lnTo>
                        <a:pt x="26" y="36"/>
                      </a:lnTo>
                      <a:lnTo>
                        <a:pt x="25" y="42"/>
                      </a:lnTo>
                      <a:lnTo>
                        <a:pt x="24" y="48"/>
                      </a:lnTo>
                      <a:lnTo>
                        <a:pt x="24" y="48"/>
                      </a:lnTo>
                      <a:lnTo>
                        <a:pt x="24" y="50"/>
                      </a:lnTo>
                      <a:lnTo>
                        <a:pt x="24" y="52"/>
                      </a:lnTo>
                      <a:lnTo>
                        <a:pt x="24" y="52"/>
                      </a:lnTo>
                      <a:lnTo>
                        <a:pt x="19" y="52"/>
                      </a:lnTo>
                      <a:lnTo>
                        <a:pt x="19" y="52"/>
                      </a:lnTo>
                      <a:lnTo>
                        <a:pt x="19" y="53"/>
                      </a:lnTo>
                      <a:lnTo>
                        <a:pt x="19" y="54"/>
                      </a:lnTo>
                      <a:lnTo>
                        <a:pt x="20" y="55"/>
                      </a:lnTo>
                      <a:lnTo>
                        <a:pt x="21" y="56"/>
                      </a:lnTo>
                      <a:lnTo>
                        <a:pt x="21" y="56"/>
                      </a:lnTo>
                      <a:lnTo>
                        <a:pt x="20" y="58"/>
                      </a:lnTo>
                      <a:lnTo>
                        <a:pt x="19" y="61"/>
                      </a:lnTo>
                      <a:lnTo>
                        <a:pt x="19" y="61"/>
                      </a:lnTo>
                      <a:lnTo>
                        <a:pt x="19" y="68"/>
                      </a:lnTo>
                      <a:lnTo>
                        <a:pt x="19" y="74"/>
                      </a:lnTo>
                      <a:lnTo>
                        <a:pt x="19" y="74"/>
                      </a:lnTo>
                      <a:lnTo>
                        <a:pt x="17" y="82"/>
                      </a:lnTo>
                      <a:lnTo>
                        <a:pt x="16" y="90"/>
                      </a:lnTo>
                      <a:lnTo>
                        <a:pt x="12" y="106"/>
                      </a:lnTo>
                      <a:lnTo>
                        <a:pt x="12" y="106"/>
                      </a:lnTo>
                      <a:lnTo>
                        <a:pt x="12" y="111"/>
                      </a:lnTo>
                      <a:lnTo>
                        <a:pt x="12" y="116"/>
                      </a:lnTo>
                      <a:lnTo>
                        <a:pt x="11" y="121"/>
                      </a:lnTo>
                      <a:lnTo>
                        <a:pt x="10" y="123"/>
                      </a:lnTo>
                      <a:lnTo>
                        <a:pt x="8" y="126"/>
                      </a:lnTo>
                      <a:lnTo>
                        <a:pt x="8" y="126"/>
                      </a:lnTo>
                      <a:lnTo>
                        <a:pt x="6" y="124"/>
                      </a:lnTo>
                      <a:lnTo>
                        <a:pt x="5" y="123"/>
                      </a:lnTo>
                      <a:lnTo>
                        <a:pt x="4" y="121"/>
                      </a:lnTo>
                      <a:lnTo>
                        <a:pt x="4" y="119"/>
                      </a:lnTo>
                      <a:lnTo>
                        <a:pt x="4" y="119"/>
                      </a:lnTo>
                      <a:lnTo>
                        <a:pt x="4" y="117"/>
                      </a:lnTo>
                      <a:lnTo>
                        <a:pt x="5" y="115"/>
                      </a:lnTo>
                      <a:lnTo>
                        <a:pt x="6" y="114"/>
                      </a:lnTo>
                      <a:lnTo>
                        <a:pt x="6" y="113"/>
                      </a:lnTo>
                      <a:lnTo>
                        <a:pt x="6" y="113"/>
                      </a:lnTo>
                      <a:lnTo>
                        <a:pt x="4" y="110"/>
                      </a:lnTo>
                      <a:lnTo>
                        <a:pt x="1" y="107"/>
                      </a:lnTo>
                      <a:lnTo>
                        <a:pt x="1" y="106"/>
                      </a:lnTo>
                      <a:lnTo>
                        <a:pt x="1" y="103"/>
                      </a:lnTo>
                      <a:lnTo>
                        <a:pt x="3" y="102"/>
                      </a:lnTo>
                      <a:lnTo>
                        <a:pt x="6" y="101"/>
                      </a:lnTo>
                      <a:lnTo>
                        <a:pt x="6" y="101"/>
                      </a:lnTo>
                      <a:lnTo>
                        <a:pt x="3" y="95"/>
                      </a:lnTo>
                      <a:lnTo>
                        <a:pt x="0" y="88"/>
                      </a:lnTo>
                      <a:lnTo>
                        <a:pt x="0" y="88"/>
                      </a:lnTo>
                      <a:lnTo>
                        <a:pt x="1" y="88"/>
                      </a:lnTo>
                      <a:lnTo>
                        <a:pt x="3" y="88"/>
                      </a:lnTo>
                      <a:lnTo>
                        <a:pt x="3" y="86"/>
                      </a:lnTo>
                      <a:lnTo>
                        <a:pt x="3" y="82"/>
                      </a:lnTo>
                      <a:lnTo>
                        <a:pt x="4" y="81"/>
                      </a:lnTo>
                      <a:lnTo>
                        <a:pt x="4" y="81"/>
                      </a:lnTo>
                      <a:lnTo>
                        <a:pt x="6" y="81"/>
                      </a:lnTo>
                      <a:lnTo>
                        <a:pt x="8" y="81"/>
                      </a:lnTo>
                      <a:lnTo>
                        <a:pt x="8" y="81"/>
                      </a:lnTo>
                      <a:lnTo>
                        <a:pt x="7" y="78"/>
                      </a:lnTo>
                      <a:lnTo>
                        <a:pt x="6" y="74"/>
                      </a:lnTo>
                      <a:lnTo>
                        <a:pt x="6" y="74"/>
                      </a:lnTo>
                      <a:lnTo>
                        <a:pt x="6" y="72"/>
                      </a:lnTo>
                      <a:lnTo>
                        <a:pt x="7" y="71"/>
                      </a:lnTo>
                      <a:lnTo>
                        <a:pt x="8" y="70"/>
                      </a:lnTo>
                      <a:lnTo>
                        <a:pt x="8" y="68"/>
                      </a:lnTo>
                      <a:lnTo>
                        <a:pt x="8" y="68"/>
                      </a:lnTo>
                      <a:lnTo>
                        <a:pt x="6" y="61"/>
                      </a:lnTo>
                      <a:lnTo>
                        <a:pt x="5" y="57"/>
                      </a:lnTo>
                      <a:lnTo>
                        <a:pt x="6" y="52"/>
                      </a:lnTo>
                      <a:lnTo>
                        <a:pt x="6" y="52"/>
                      </a:lnTo>
                      <a:lnTo>
                        <a:pt x="10" y="50"/>
                      </a:lnTo>
                      <a:lnTo>
                        <a:pt x="16" y="50"/>
                      </a:lnTo>
                      <a:lnTo>
                        <a:pt x="16" y="50"/>
                      </a:lnTo>
                      <a:lnTo>
                        <a:pt x="15" y="48"/>
                      </a:lnTo>
                      <a:lnTo>
                        <a:pt x="13" y="48"/>
                      </a:lnTo>
                      <a:lnTo>
                        <a:pt x="8" y="48"/>
                      </a:lnTo>
                      <a:lnTo>
                        <a:pt x="8" y="48"/>
                      </a:lnTo>
                      <a:lnTo>
                        <a:pt x="10" y="36"/>
                      </a:lnTo>
                      <a:lnTo>
                        <a:pt x="11" y="30"/>
                      </a:lnTo>
                      <a:lnTo>
                        <a:pt x="10" y="22"/>
                      </a:lnTo>
                      <a:lnTo>
                        <a:pt x="10" y="22"/>
                      </a:lnTo>
                      <a:lnTo>
                        <a:pt x="13" y="20"/>
                      </a:lnTo>
                      <a:lnTo>
                        <a:pt x="16" y="19"/>
                      </a:lnTo>
                      <a:lnTo>
                        <a:pt x="24" y="16"/>
                      </a:lnTo>
                      <a:lnTo>
                        <a:pt x="24" y="16"/>
                      </a:lnTo>
                      <a:close/>
                      <a:moveTo>
                        <a:pt x="16" y="34"/>
                      </a:moveTo>
                      <a:lnTo>
                        <a:pt x="16" y="34"/>
                      </a:lnTo>
                      <a:lnTo>
                        <a:pt x="16" y="36"/>
                      </a:lnTo>
                      <a:lnTo>
                        <a:pt x="15" y="37"/>
                      </a:lnTo>
                      <a:lnTo>
                        <a:pt x="14" y="38"/>
                      </a:lnTo>
                      <a:lnTo>
                        <a:pt x="14" y="40"/>
                      </a:lnTo>
                      <a:lnTo>
                        <a:pt x="14" y="40"/>
                      </a:lnTo>
                      <a:lnTo>
                        <a:pt x="16" y="41"/>
                      </a:lnTo>
                      <a:lnTo>
                        <a:pt x="17" y="41"/>
                      </a:lnTo>
                      <a:lnTo>
                        <a:pt x="18" y="40"/>
                      </a:lnTo>
                      <a:lnTo>
                        <a:pt x="19" y="38"/>
                      </a:lnTo>
                      <a:lnTo>
                        <a:pt x="19" y="35"/>
                      </a:lnTo>
                      <a:lnTo>
                        <a:pt x="18" y="34"/>
                      </a:lnTo>
                      <a:lnTo>
                        <a:pt x="16" y="34"/>
                      </a:lnTo>
                      <a:lnTo>
                        <a:pt x="16" y="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61" name="Freeform 29"/>
                <p:cNvSpPr>
                  <a:spLocks noEditPoints="1"/>
                </p:cNvSpPr>
                <p:nvPr/>
              </p:nvSpPr>
              <p:spPr bwMode="auto">
                <a:xfrm>
                  <a:off x="881063" y="3055938"/>
                  <a:ext cx="2709862" cy="1530350"/>
                </a:xfrm>
                <a:custGeom>
                  <a:avLst/>
                  <a:gdLst>
                    <a:gd name="T0" fmla="*/ 1692 w 1707"/>
                    <a:gd name="T1" fmla="*/ 262 h 964"/>
                    <a:gd name="T2" fmla="*/ 1679 w 1707"/>
                    <a:gd name="T3" fmla="*/ 312 h 964"/>
                    <a:gd name="T4" fmla="*/ 1645 w 1707"/>
                    <a:gd name="T5" fmla="*/ 399 h 964"/>
                    <a:gd name="T6" fmla="*/ 1625 w 1707"/>
                    <a:gd name="T7" fmla="*/ 457 h 964"/>
                    <a:gd name="T8" fmla="*/ 1591 w 1707"/>
                    <a:gd name="T9" fmla="*/ 513 h 964"/>
                    <a:gd name="T10" fmla="*/ 1567 w 1707"/>
                    <a:gd name="T11" fmla="*/ 562 h 964"/>
                    <a:gd name="T12" fmla="*/ 1518 w 1707"/>
                    <a:gd name="T13" fmla="*/ 632 h 964"/>
                    <a:gd name="T14" fmla="*/ 1459 w 1707"/>
                    <a:gd name="T15" fmla="*/ 694 h 964"/>
                    <a:gd name="T16" fmla="*/ 1393 w 1707"/>
                    <a:gd name="T17" fmla="*/ 753 h 964"/>
                    <a:gd name="T18" fmla="*/ 1308 w 1707"/>
                    <a:gd name="T19" fmla="*/ 820 h 964"/>
                    <a:gd name="T20" fmla="*/ 1243 w 1707"/>
                    <a:gd name="T21" fmla="*/ 858 h 964"/>
                    <a:gd name="T22" fmla="*/ 1178 w 1707"/>
                    <a:gd name="T23" fmla="*/ 899 h 964"/>
                    <a:gd name="T24" fmla="*/ 1049 w 1707"/>
                    <a:gd name="T25" fmla="*/ 937 h 964"/>
                    <a:gd name="T26" fmla="*/ 945 w 1707"/>
                    <a:gd name="T27" fmla="*/ 953 h 964"/>
                    <a:gd name="T28" fmla="*/ 851 w 1707"/>
                    <a:gd name="T29" fmla="*/ 959 h 964"/>
                    <a:gd name="T30" fmla="*/ 790 w 1707"/>
                    <a:gd name="T31" fmla="*/ 957 h 964"/>
                    <a:gd name="T32" fmla="*/ 711 w 1707"/>
                    <a:gd name="T33" fmla="*/ 944 h 964"/>
                    <a:gd name="T34" fmla="*/ 621 w 1707"/>
                    <a:gd name="T35" fmla="*/ 924 h 964"/>
                    <a:gd name="T36" fmla="*/ 533 w 1707"/>
                    <a:gd name="T37" fmla="*/ 906 h 964"/>
                    <a:gd name="T38" fmla="*/ 459 w 1707"/>
                    <a:gd name="T39" fmla="*/ 866 h 964"/>
                    <a:gd name="T40" fmla="*/ 386 w 1707"/>
                    <a:gd name="T41" fmla="*/ 827 h 964"/>
                    <a:gd name="T42" fmla="*/ 325 w 1707"/>
                    <a:gd name="T43" fmla="*/ 789 h 964"/>
                    <a:gd name="T44" fmla="*/ 252 w 1707"/>
                    <a:gd name="T45" fmla="*/ 728 h 964"/>
                    <a:gd name="T46" fmla="*/ 198 w 1707"/>
                    <a:gd name="T47" fmla="*/ 662 h 964"/>
                    <a:gd name="T48" fmla="*/ 157 w 1707"/>
                    <a:gd name="T49" fmla="*/ 601 h 964"/>
                    <a:gd name="T50" fmla="*/ 115 w 1707"/>
                    <a:gd name="T51" fmla="*/ 546 h 964"/>
                    <a:gd name="T52" fmla="*/ 69 w 1707"/>
                    <a:gd name="T53" fmla="*/ 443 h 964"/>
                    <a:gd name="T54" fmla="*/ 50 w 1707"/>
                    <a:gd name="T55" fmla="*/ 403 h 964"/>
                    <a:gd name="T56" fmla="*/ 22 w 1707"/>
                    <a:gd name="T57" fmla="*/ 278 h 964"/>
                    <a:gd name="T58" fmla="*/ 8 w 1707"/>
                    <a:gd name="T59" fmla="*/ 186 h 964"/>
                    <a:gd name="T60" fmla="*/ 4 w 1707"/>
                    <a:gd name="T61" fmla="*/ 29 h 964"/>
                    <a:gd name="T62" fmla="*/ 18 w 1707"/>
                    <a:gd name="T63" fmla="*/ 126 h 964"/>
                    <a:gd name="T64" fmla="*/ 27 w 1707"/>
                    <a:gd name="T65" fmla="*/ 208 h 964"/>
                    <a:gd name="T66" fmla="*/ 38 w 1707"/>
                    <a:gd name="T67" fmla="*/ 285 h 964"/>
                    <a:gd name="T68" fmla="*/ 63 w 1707"/>
                    <a:gd name="T69" fmla="*/ 386 h 964"/>
                    <a:gd name="T70" fmla="*/ 103 w 1707"/>
                    <a:gd name="T71" fmla="*/ 486 h 964"/>
                    <a:gd name="T72" fmla="*/ 159 w 1707"/>
                    <a:gd name="T73" fmla="*/ 582 h 964"/>
                    <a:gd name="T74" fmla="*/ 208 w 1707"/>
                    <a:gd name="T75" fmla="*/ 647 h 964"/>
                    <a:gd name="T76" fmla="*/ 269 w 1707"/>
                    <a:gd name="T77" fmla="*/ 723 h 964"/>
                    <a:gd name="T78" fmla="*/ 340 w 1707"/>
                    <a:gd name="T79" fmla="*/ 785 h 964"/>
                    <a:gd name="T80" fmla="*/ 414 w 1707"/>
                    <a:gd name="T81" fmla="*/ 824 h 964"/>
                    <a:gd name="T82" fmla="*/ 506 w 1707"/>
                    <a:gd name="T83" fmla="*/ 857 h 964"/>
                    <a:gd name="T84" fmla="*/ 594 w 1707"/>
                    <a:gd name="T85" fmla="*/ 885 h 964"/>
                    <a:gd name="T86" fmla="*/ 684 w 1707"/>
                    <a:gd name="T87" fmla="*/ 909 h 964"/>
                    <a:gd name="T88" fmla="*/ 775 w 1707"/>
                    <a:gd name="T89" fmla="*/ 920 h 964"/>
                    <a:gd name="T90" fmla="*/ 907 w 1707"/>
                    <a:gd name="T91" fmla="*/ 926 h 964"/>
                    <a:gd name="T92" fmla="*/ 1058 w 1707"/>
                    <a:gd name="T93" fmla="*/ 901 h 964"/>
                    <a:gd name="T94" fmla="*/ 1165 w 1707"/>
                    <a:gd name="T95" fmla="*/ 867 h 964"/>
                    <a:gd name="T96" fmla="*/ 1261 w 1707"/>
                    <a:gd name="T97" fmla="*/ 814 h 964"/>
                    <a:gd name="T98" fmla="*/ 1324 w 1707"/>
                    <a:gd name="T99" fmla="*/ 766 h 964"/>
                    <a:gd name="T100" fmla="*/ 1400 w 1707"/>
                    <a:gd name="T101" fmla="*/ 705 h 964"/>
                    <a:gd name="T102" fmla="*/ 1481 w 1707"/>
                    <a:gd name="T103" fmla="*/ 623 h 964"/>
                    <a:gd name="T104" fmla="*/ 1534 w 1707"/>
                    <a:gd name="T105" fmla="*/ 545 h 964"/>
                    <a:gd name="T106" fmla="*/ 1581 w 1707"/>
                    <a:gd name="T107" fmla="*/ 456 h 964"/>
                    <a:gd name="T108" fmla="*/ 1637 w 1707"/>
                    <a:gd name="T109" fmla="*/ 332 h 964"/>
                    <a:gd name="T110" fmla="*/ 1657 w 1707"/>
                    <a:gd name="T111" fmla="*/ 262 h 964"/>
                    <a:gd name="T112" fmla="*/ 1669 w 1707"/>
                    <a:gd name="T113" fmla="*/ 177 h 964"/>
                    <a:gd name="T114" fmla="*/ 1672 w 1707"/>
                    <a:gd name="T115" fmla="*/ 56 h 964"/>
                    <a:gd name="T116" fmla="*/ 1677 w 1707"/>
                    <a:gd name="T117" fmla="*/ 0 h 964"/>
                    <a:gd name="T118" fmla="*/ 1691 w 1707"/>
                    <a:gd name="T119" fmla="*/ 43 h 964"/>
                    <a:gd name="T120" fmla="*/ 1703 w 1707"/>
                    <a:gd name="T121" fmla="*/ 93 h 964"/>
                    <a:gd name="T122" fmla="*/ 1704 w 1707"/>
                    <a:gd name="T123" fmla="*/ 170 h 964"/>
                    <a:gd name="T124" fmla="*/ 1686 w 1707"/>
                    <a:gd name="T125" fmla="*/ 20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07" h="964">
                      <a:moveTo>
                        <a:pt x="1692" y="201"/>
                      </a:moveTo>
                      <a:lnTo>
                        <a:pt x="1692" y="201"/>
                      </a:lnTo>
                      <a:lnTo>
                        <a:pt x="1692" y="203"/>
                      </a:lnTo>
                      <a:lnTo>
                        <a:pt x="1693" y="203"/>
                      </a:lnTo>
                      <a:lnTo>
                        <a:pt x="1694" y="201"/>
                      </a:lnTo>
                      <a:lnTo>
                        <a:pt x="1696" y="201"/>
                      </a:lnTo>
                      <a:lnTo>
                        <a:pt x="1696" y="201"/>
                      </a:lnTo>
                      <a:lnTo>
                        <a:pt x="1698" y="200"/>
                      </a:lnTo>
                      <a:lnTo>
                        <a:pt x="1699" y="200"/>
                      </a:lnTo>
                      <a:lnTo>
                        <a:pt x="1700" y="201"/>
                      </a:lnTo>
                      <a:lnTo>
                        <a:pt x="1701" y="201"/>
                      </a:lnTo>
                      <a:lnTo>
                        <a:pt x="1701" y="201"/>
                      </a:lnTo>
                      <a:lnTo>
                        <a:pt x="1701" y="205"/>
                      </a:lnTo>
                      <a:lnTo>
                        <a:pt x="1699" y="207"/>
                      </a:lnTo>
                      <a:lnTo>
                        <a:pt x="1698" y="209"/>
                      </a:lnTo>
                      <a:lnTo>
                        <a:pt x="1695" y="209"/>
                      </a:lnTo>
                      <a:lnTo>
                        <a:pt x="1690" y="210"/>
                      </a:lnTo>
                      <a:lnTo>
                        <a:pt x="1685" y="208"/>
                      </a:lnTo>
                      <a:lnTo>
                        <a:pt x="1685" y="208"/>
                      </a:lnTo>
                      <a:lnTo>
                        <a:pt x="1685" y="216"/>
                      </a:lnTo>
                      <a:lnTo>
                        <a:pt x="1686" y="219"/>
                      </a:lnTo>
                      <a:lnTo>
                        <a:pt x="1687" y="221"/>
                      </a:lnTo>
                      <a:lnTo>
                        <a:pt x="1687" y="221"/>
                      </a:lnTo>
                      <a:lnTo>
                        <a:pt x="1688" y="224"/>
                      </a:lnTo>
                      <a:lnTo>
                        <a:pt x="1687" y="226"/>
                      </a:lnTo>
                      <a:lnTo>
                        <a:pt x="1685" y="228"/>
                      </a:lnTo>
                      <a:lnTo>
                        <a:pt x="1683" y="229"/>
                      </a:lnTo>
                      <a:lnTo>
                        <a:pt x="1682" y="229"/>
                      </a:lnTo>
                      <a:lnTo>
                        <a:pt x="1681" y="231"/>
                      </a:lnTo>
                      <a:lnTo>
                        <a:pt x="1681" y="231"/>
                      </a:lnTo>
                      <a:lnTo>
                        <a:pt x="1682" y="232"/>
                      </a:lnTo>
                      <a:lnTo>
                        <a:pt x="1683" y="233"/>
                      </a:lnTo>
                      <a:lnTo>
                        <a:pt x="1687" y="233"/>
                      </a:lnTo>
                      <a:lnTo>
                        <a:pt x="1687" y="233"/>
                      </a:lnTo>
                      <a:lnTo>
                        <a:pt x="1688" y="240"/>
                      </a:lnTo>
                      <a:lnTo>
                        <a:pt x="1689" y="248"/>
                      </a:lnTo>
                      <a:lnTo>
                        <a:pt x="1692" y="262"/>
                      </a:lnTo>
                      <a:lnTo>
                        <a:pt x="1692" y="262"/>
                      </a:lnTo>
                      <a:lnTo>
                        <a:pt x="1689" y="265"/>
                      </a:lnTo>
                      <a:lnTo>
                        <a:pt x="1688" y="267"/>
                      </a:lnTo>
                      <a:lnTo>
                        <a:pt x="1685" y="267"/>
                      </a:lnTo>
                      <a:lnTo>
                        <a:pt x="1685" y="267"/>
                      </a:lnTo>
                      <a:lnTo>
                        <a:pt x="1685" y="271"/>
                      </a:lnTo>
                      <a:lnTo>
                        <a:pt x="1686" y="276"/>
                      </a:lnTo>
                      <a:lnTo>
                        <a:pt x="1685" y="278"/>
                      </a:lnTo>
                      <a:lnTo>
                        <a:pt x="1685" y="279"/>
                      </a:lnTo>
                      <a:lnTo>
                        <a:pt x="1683" y="280"/>
                      </a:lnTo>
                      <a:lnTo>
                        <a:pt x="1681" y="280"/>
                      </a:lnTo>
                      <a:lnTo>
                        <a:pt x="1681" y="280"/>
                      </a:lnTo>
                      <a:lnTo>
                        <a:pt x="1681" y="282"/>
                      </a:lnTo>
                      <a:lnTo>
                        <a:pt x="1682" y="284"/>
                      </a:lnTo>
                      <a:lnTo>
                        <a:pt x="1685" y="285"/>
                      </a:lnTo>
                      <a:lnTo>
                        <a:pt x="1685" y="285"/>
                      </a:lnTo>
                      <a:lnTo>
                        <a:pt x="1683" y="289"/>
                      </a:lnTo>
                      <a:lnTo>
                        <a:pt x="1679" y="291"/>
                      </a:lnTo>
                      <a:lnTo>
                        <a:pt x="1679" y="291"/>
                      </a:lnTo>
                      <a:lnTo>
                        <a:pt x="1679" y="293"/>
                      </a:lnTo>
                      <a:lnTo>
                        <a:pt x="1680" y="295"/>
                      </a:lnTo>
                      <a:lnTo>
                        <a:pt x="1680" y="296"/>
                      </a:lnTo>
                      <a:lnTo>
                        <a:pt x="1681" y="298"/>
                      </a:lnTo>
                      <a:lnTo>
                        <a:pt x="1681" y="298"/>
                      </a:lnTo>
                      <a:lnTo>
                        <a:pt x="1679" y="298"/>
                      </a:lnTo>
                      <a:lnTo>
                        <a:pt x="1679" y="299"/>
                      </a:lnTo>
                      <a:lnTo>
                        <a:pt x="1679" y="300"/>
                      </a:lnTo>
                      <a:lnTo>
                        <a:pt x="1679" y="300"/>
                      </a:lnTo>
                      <a:lnTo>
                        <a:pt x="1680" y="302"/>
                      </a:lnTo>
                      <a:lnTo>
                        <a:pt x="1679" y="303"/>
                      </a:lnTo>
                      <a:lnTo>
                        <a:pt x="1678" y="306"/>
                      </a:lnTo>
                      <a:lnTo>
                        <a:pt x="1677" y="309"/>
                      </a:lnTo>
                      <a:lnTo>
                        <a:pt x="1677" y="309"/>
                      </a:lnTo>
                      <a:lnTo>
                        <a:pt x="1678" y="311"/>
                      </a:lnTo>
                      <a:lnTo>
                        <a:pt x="1678" y="312"/>
                      </a:lnTo>
                      <a:lnTo>
                        <a:pt x="1679" y="312"/>
                      </a:lnTo>
                      <a:lnTo>
                        <a:pt x="1679" y="312"/>
                      </a:lnTo>
                      <a:lnTo>
                        <a:pt x="1678" y="313"/>
                      </a:lnTo>
                      <a:lnTo>
                        <a:pt x="1677" y="314"/>
                      </a:lnTo>
                      <a:lnTo>
                        <a:pt x="1674" y="316"/>
                      </a:lnTo>
                      <a:lnTo>
                        <a:pt x="1674" y="316"/>
                      </a:lnTo>
                      <a:lnTo>
                        <a:pt x="1673" y="318"/>
                      </a:lnTo>
                      <a:lnTo>
                        <a:pt x="1674" y="320"/>
                      </a:lnTo>
                      <a:lnTo>
                        <a:pt x="1674" y="322"/>
                      </a:lnTo>
                      <a:lnTo>
                        <a:pt x="1674" y="325"/>
                      </a:lnTo>
                      <a:lnTo>
                        <a:pt x="1674" y="325"/>
                      </a:lnTo>
                      <a:lnTo>
                        <a:pt x="1671" y="326"/>
                      </a:lnTo>
                      <a:lnTo>
                        <a:pt x="1669" y="327"/>
                      </a:lnTo>
                      <a:lnTo>
                        <a:pt x="1669" y="327"/>
                      </a:lnTo>
                      <a:lnTo>
                        <a:pt x="1668" y="332"/>
                      </a:lnTo>
                      <a:lnTo>
                        <a:pt x="1667" y="338"/>
                      </a:lnTo>
                      <a:lnTo>
                        <a:pt x="1667" y="338"/>
                      </a:lnTo>
                      <a:lnTo>
                        <a:pt x="1664" y="340"/>
                      </a:lnTo>
                      <a:lnTo>
                        <a:pt x="1661" y="340"/>
                      </a:lnTo>
                      <a:lnTo>
                        <a:pt x="1661" y="340"/>
                      </a:lnTo>
                      <a:lnTo>
                        <a:pt x="1661" y="346"/>
                      </a:lnTo>
                      <a:lnTo>
                        <a:pt x="1660" y="350"/>
                      </a:lnTo>
                      <a:lnTo>
                        <a:pt x="1658" y="352"/>
                      </a:lnTo>
                      <a:lnTo>
                        <a:pt x="1653" y="354"/>
                      </a:lnTo>
                      <a:lnTo>
                        <a:pt x="1653" y="354"/>
                      </a:lnTo>
                      <a:lnTo>
                        <a:pt x="1655" y="357"/>
                      </a:lnTo>
                      <a:lnTo>
                        <a:pt x="1658" y="358"/>
                      </a:lnTo>
                      <a:lnTo>
                        <a:pt x="1663" y="360"/>
                      </a:lnTo>
                      <a:lnTo>
                        <a:pt x="1663" y="360"/>
                      </a:lnTo>
                      <a:lnTo>
                        <a:pt x="1660" y="368"/>
                      </a:lnTo>
                      <a:lnTo>
                        <a:pt x="1655" y="374"/>
                      </a:lnTo>
                      <a:lnTo>
                        <a:pt x="1654" y="377"/>
                      </a:lnTo>
                      <a:lnTo>
                        <a:pt x="1653" y="381"/>
                      </a:lnTo>
                      <a:lnTo>
                        <a:pt x="1654" y="386"/>
                      </a:lnTo>
                      <a:lnTo>
                        <a:pt x="1657" y="390"/>
                      </a:lnTo>
                      <a:lnTo>
                        <a:pt x="1657" y="390"/>
                      </a:lnTo>
                      <a:lnTo>
                        <a:pt x="1652" y="391"/>
                      </a:lnTo>
                      <a:lnTo>
                        <a:pt x="1649" y="393"/>
                      </a:lnTo>
                      <a:lnTo>
                        <a:pt x="1645" y="399"/>
                      </a:lnTo>
                      <a:lnTo>
                        <a:pt x="1645" y="399"/>
                      </a:lnTo>
                      <a:lnTo>
                        <a:pt x="1645" y="412"/>
                      </a:lnTo>
                      <a:lnTo>
                        <a:pt x="1645" y="412"/>
                      </a:lnTo>
                      <a:lnTo>
                        <a:pt x="1645" y="415"/>
                      </a:lnTo>
                      <a:lnTo>
                        <a:pt x="1644" y="417"/>
                      </a:lnTo>
                      <a:lnTo>
                        <a:pt x="1642" y="418"/>
                      </a:lnTo>
                      <a:lnTo>
                        <a:pt x="1641" y="421"/>
                      </a:lnTo>
                      <a:lnTo>
                        <a:pt x="1641" y="421"/>
                      </a:lnTo>
                      <a:lnTo>
                        <a:pt x="1641" y="423"/>
                      </a:lnTo>
                      <a:lnTo>
                        <a:pt x="1641" y="425"/>
                      </a:lnTo>
                      <a:lnTo>
                        <a:pt x="1641" y="425"/>
                      </a:lnTo>
                      <a:lnTo>
                        <a:pt x="1639" y="425"/>
                      </a:lnTo>
                      <a:lnTo>
                        <a:pt x="1636" y="425"/>
                      </a:lnTo>
                      <a:lnTo>
                        <a:pt x="1636" y="425"/>
                      </a:lnTo>
                      <a:lnTo>
                        <a:pt x="1636" y="428"/>
                      </a:lnTo>
                      <a:lnTo>
                        <a:pt x="1636" y="431"/>
                      </a:lnTo>
                      <a:lnTo>
                        <a:pt x="1636" y="431"/>
                      </a:lnTo>
                      <a:lnTo>
                        <a:pt x="1634" y="432"/>
                      </a:lnTo>
                      <a:lnTo>
                        <a:pt x="1634" y="433"/>
                      </a:lnTo>
                      <a:lnTo>
                        <a:pt x="1634" y="435"/>
                      </a:lnTo>
                      <a:lnTo>
                        <a:pt x="1633" y="437"/>
                      </a:lnTo>
                      <a:lnTo>
                        <a:pt x="1633" y="437"/>
                      </a:lnTo>
                      <a:lnTo>
                        <a:pt x="1629" y="439"/>
                      </a:lnTo>
                      <a:lnTo>
                        <a:pt x="1629" y="439"/>
                      </a:lnTo>
                      <a:lnTo>
                        <a:pt x="1629" y="440"/>
                      </a:lnTo>
                      <a:lnTo>
                        <a:pt x="1630" y="441"/>
                      </a:lnTo>
                      <a:lnTo>
                        <a:pt x="1632" y="443"/>
                      </a:lnTo>
                      <a:lnTo>
                        <a:pt x="1633" y="445"/>
                      </a:lnTo>
                      <a:lnTo>
                        <a:pt x="1634" y="447"/>
                      </a:lnTo>
                      <a:lnTo>
                        <a:pt x="1633" y="449"/>
                      </a:lnTo>
                      <a:lnTo>
                        <a:pt x="1633" y="449"/>
                      </a:lnTo>
                      <a:lnTo>
                        <a:pt x="1631" y="450"/>
                      </a:lnTo>
                      <a:lnTo>
                        <a:pt x="1628" y="451"/>
                      </a:lnTo>
                      <a:lnTo>
                        <a:pt x="1626" y="452"/>
                      </a:lnTo>
                      <a:lnTo>
                        <a:pt x="1623" y="453"/>
                      </a:lnTo>
                      <a:lnTo>
                        <a:pt x="1623" y="453"/>
                      </a:lnTo>
                      <a:lnTo>
                        <a:pt x="1625" y="457"/>
                      </a:lnTo>
                      <a:lnTo>
                        <a:pt x="1625" y="463"/>
                      </a:lnTo>
                      <a:lnTo>
                        <a:pt x="1625" y="463"/>
                      </a:lnTo>
                      <a:lnTo>
                        <a:pt x="1621" y="464"/>
                      </a:lnTo>
                      <a:lnTo>
                        <a:pt x="1619" y="465"/>
                      </a:lnTo>
                      <a:lnTo>
                        <a:pt x="1619" y="469"/>
                      </a:lnTo>
                      <a:lnTo>
                        <a:pt x="1618" y="472"/>
                      </a:lnTo>
                      <a:lnTo>
                        <a:pt x="1618" y="475"/>
                      </a:lnTo>
                      <a:lnTo>
                        <a:pt x="1617" y="478"/>
                      </a:lnTo>
                      <a:lnTo>
                        <a:pt x="1615" y="479"/>
                      </a:lnTo>
                      <a:lnTo>
                        <a:pt x="1611" y="479"/>
                      </a:lnTo>
                      <a:lnTo>
                        <a:pt x="1611" y="479"/>
                      </a:lnTo>
                      <a:lnTo>
                        <a:pt x="1612" y="485"/>
                      </a:lnTo>
                      <a:lnTo>
                        <a:pt x="1613" y="490"/>
                      </a:lnTo>
                      <a:lnTo>
                        <a:pt x="1615" y="494"/>
                      </a:lnTo>
                      <a:lnTo>
                        <a:pt x="1613" y="500"/>
                      </a:lnTo>
                      <a:lnTo>
                        <a:pt x="1613" y="500"/>
                      </a:lnTo>
                      <a:lnTo>
                        <a:pt x="1611" y="500"/>
                      </a:lnTo>
                      <a:lnTo>
                        <a:pt x="1610" y="499"/>
                      </a:lnTo>
                      <a:lnTo>
                        <a:pt x="1608" y="497"/>
                      </a:lnTo>
                      <a:lnTo>
                        <a:pt x="1606" y="496"/>
                      </a:lnTo>
                      <a:lnTo>
                        <a:pt x="1604" y="495"/>
                      </a:lnTo>
                      <a:lnTo>
                        <a:pt x="1602" y="495"/>
                      </a:lnTo>
                      <a:lnTo>
                        <a:pt x="1602" y="495"/>
                      </a:lnTo>
                      <a:lnTo>
                        <a:pt x="1601" y="496"/>
                      </a:lnTo>
                      <a:lnTo>
                        <a:pt x="1601" y="497"/>
                      </a:lnTo>
                      <a:lnTo>
                        <a:pt x="1602" y="498"/>
                      </a:lnTo>
                      <a:lnTo>
                        <a:pt x="1602" y="500"/>
                      </a:lnTo>
                      <a:lnTo>
                        <a:pt x="1602" y="500"/>
                      </a:lnTo>
                      <a:lnTo>
                        <a:pt x="1600" y="501"/>
                      </a:lnTo>
                      <a:lnTo>
                        <a:pt x="1598" y="502"/>
                      </a:lnTo>
                      <a:lnTo>
                        <a:pt x="1598" y="502"/>
                      </a:lnTo>
                      <a:lnTo>
                        <a:pt x="1597" y="505"/>
                      </a:lnTo>
                      <a:lnTo>
                        <a:pt x="1596" y="509"/>
                      </a:lnTo>
                      <a:lnTo>
                        <a:pt x="1596" y="509"/>
                      </a:lnTo>
                      <a:lnTo>
                        <a:pt x="1591" y="511"/>
                      </a:lnTo>
                      <a:lnTo>
                        <a:pt x="1591" y="511"/>
                      </a:lnTo>
                      <a:lnTo>
                        <a:pt x="1591" y="513"/>
                      </a:lnTo>
                      <a:lnTo>
                        <a:pt x="1591" y="513"/>
                      </a:lnTo>
                      <a:lnTo>
                        <a:pt x="1593" y="513"/>
                      </a:lnTo>
                      <a:lnTo>
                        <a:pt x="1593" y="513"/>
                      </a:lnTo>
                      <a:lnTo>
                        <a:pt x="1591" y="524"/>
                      </a:lnTo>
                      <a:lnTo>
                        <a:pt x="1591" y="524"/>
                      </a:lnTo>
                      <a:lnTo>
                        <a:pt x="1589" y="529"/>
                      </a:lnTo>
                      <a:lnTo>
                        <a:pt x="1586" y="534"/>
                      </a:lnTo>
                      <a:lnTo>
                        <a:pt x="1586" y="534"/>
                      </a:lnTo>
                      <a:lnTo>
                        <a:pt x="1587" y="536"/>
                      </a:lnTo>
                      <a:lnTo>
                        <a:pt x="1588" y="538"/>
                      </a:lnTo>
                      <a:lnTo>
                        <a:pt x="1589" y="539"/>
                      </a:lnTo>
                      <a:lnTo>
                        <a:pt x="1591" y="540"/>
                      </a:lnTo>
                      <a:lnTo>
                        <a:pt x="1591" y="540"/>
                      </a:lnTo>
                      <a:lnTo>
                        <a:pt x="1590" y="541"/>
                      </a:lnTo>
                      <a:lnTo>
                        <a:pt x="1589" y="542"/>
                      </a:lnTo>
                      <a:lnTo>
                        <a:pt x="1588" y="542"/>
                      </a:lnTo>
                      <a:lnTo>
                        <a:pt x="1586" y="542"/>
                      </a:lnTo>
                      <a:lnTo>
                        <a:pt x="1586" y="542"/>
                      </a:lnTo>
                      <a:lnTo>
                        <a:pt x="1586" y="544"/>
                      </a:lnTo>
                      <a:lnTo>
                        <a:pt x="1586" y="548"/>
                      </a:lnTo>
                      <a:lnTo>
                        <a:pt x="1585" y="551"/>
                      </a:lnTo>
                      <a:lnTo>
                        <a:pt x="1584" y="551"/>
                      </a:lnTo>
                      <a:lnTo>
                        <a:pt x="1582" y="552"/>
                      </a:lnTo>
                      <a:lnTo>
                        <a:pt x="1582" y="552"/>
                      </a:lnTo>
                      <a:lnTo>
                        <a:pt x="1582" y="555"/>
                      </a:lnTo>
                      <a:lnTo>
                        <a:pt x="1580" y="558"/>
                      </a:lnTo>
                      <a:lnTo>
                        <a:pt x="1578" y="560"/>
                      </a:lnTo>
                      <a:lnTo>
                        <a:pt x="1574" y="560"/>
                      </a:lnTo>
                      <a:lnTo>
                        <a:pt x="1574" y="560"/>
                      </a:lnTo>
                      <a:lnTo>
                        <a:pt x="1575" y="558"/>
                      </a:lnTo>
                      <a:lnTo>
                        <a:pt x="1577" y="557"/>
                      </a:lnTo>
                      <a:lnTo>
                        <a:pt x="1577" y="556"/>
                      </a:lnTo>
                      <a:lnTo>
                        <a:pt x="1576" y="554"/>
                      </a:lnTo>
                      <a:lnTo>
                        <a:pt x="1576" y="554"/>
                      </a:lnTo>
                      <a:lnTo>
                        <a:pt x="1572" y="555"/>
                      </a:lnTo>
                      <a:lnTo>
                        <a:pt x="1570" y="557"/>
                      </a:lnTo>
                      <a:lnTo>
                        <a:pt x="1567" y="562"/>
                      </a:lnTo>
                      <a:lnTo>
                        <a:pt x="1565" y="564"/>
                      </a:lnTo>
                      <a:lnTo>
                        <a:pt x="1564" y="566"/>
                      </a:lnTo>
                      <a:lnTo>
                        <a:pt x="1561" y="569"/>
                      </a:lnTo>
                      <a:lnTo>
                        <a:pt x="1558" y="570"/>
                      </a:lnTo>
                      <a:lnTo>
                        <a:pt x="1558" y="570"/>
                      </a:lnTo>
                      <a:lnTo>
                        <a:pt x="1558" y="573"/>
                      </a:lnTo>
                      <a:lnTo>
                        <a:pt x="1556" y="575"/>
                      </a:lnTo>
                      <a:lnTo>
                        <a:pt x="1555" y="577"/>
                      </a:lnTo>
                      <a:lnTo>
                        <a:pt x="1556" y="580"/>
                      </a:lnTo>
                      <a:lnTo>
                        <a:pt x="1556" y="580"/>
                      </a:lnTo>
                      <a:lnTo>
                        <a:pt x="1554" y="582"/>
                      </a:lnTo>
                      <a:lnTo>
                        <a:pt x="1551" y="582"/>
                      </a:lnTo>
                      <a:lnTo>
                        <a:pt x="1548" y="580"/>
                      </a:lnTo>
                      <a:lnTo>
                        <a:pt x="1548" y="580"/>
                      </a:lnTo>
                      <a:lnTo>
                        <a:pt x="1548" y="584"/>
                      </a:lnTo>
                      <a:lnTo>
                        <a:pt x="1548" y="587"/>
                      </a:lnTo>
                      <a:lnTo>
                        <a:pt x="1547" y="590"/>
                      </a:lnTo>
                      <a:lnTo>
                        <a:pt x="1546" y="592"/>
                      </a:lnTo>
                      <a:lnTo>
                        <a:pt x="1542" y="594"/>
                      </a:lnTo>
                      <a:lnTo>
                        <a:pt x="1538" y="596"/>
                      </a:lnTo>
                      <a:lnTo>
                        <a:pt x="1538" y="596"/>
                      </a:lnTo>
                      <a:lnTo>
                        <a:pt x="1537" y="601"/>
                      </a:lnTo>
                      <a:lnTo>
                        <a:pt x="1536" y="605"/>
                      </a:lnTo>
                      <a:lnTo>
                        <a:pt x="1534" y="610"/>
                      </a:lnTo>
                      <a:lnTo>
                        <a:pt x="1533" y="614"/>
                      </a:lnTo>
                      <a:lnTo>
                        <a:pt x="1533" y="614"/>
                      </a:lnTo>
                      <a:lnTo>
                        <a:pt x="1531" y="615"/>
                      </a:lnTo>
                      <a:lnTo>
                        <a:pt x="1530" y="615"/>
                      </a:lnTo>
                      <a:lnTo>
                        <a:pt x="1528" y="618"/>
                      </a:lnTo>
                      <a:lnTo>
                        <a:pt x="1527" y="620"/>
                      </a:lnTo>
                      <a:lnTo>
                        <a:pt x="1526" y="621"/>
                      </a:lnTo>
                      <a:lnTo>
                        <a:pt x="1524" y="621"/>
                      </a:lnTo>
                      <a:lnTo>
                        <a:pt x="1524" y="621"/>
                      </a:lnTo>
                      <a:lnTo>
                        <a:pt x="1524" y="624"/>
                      </a:lnTo>
                      <a:lnTo>
                        <a:pt x="1524" y="626"/>
                      </a:lnTo>
                      <a:lnTo>
                        <a:pt x="1521" y="630"/>
                      </a:lnTo>
                      <a:lnTo>
                        <a:pt x="1518" y="632"/>
                      </a:lnTo>
                      <a:lnTo>
                        <a:pt x="1517" y="634"/>
                      </a:lnTo>
                      <a:lnTo>
                        <a:pt x="1517" y="637"/>
                      </a:lnTo>
                      <a:lnTo>
                        <a:pt x="1517" y="637"/>
                      </a:lnTo>
                      <a:lnTo>
                        <a:pt x="1511" y="637"/>
                      </a:lnTo>
                      <a:lnTo>
                        <a:pt x="1507" y="639"/>
                      </a:lnTo>
                      <a:lnTo>
                        <a:pt x="1503" y="641"/>
                      </a:lnTo>
                      <a:lnTo>
                        <a:pt x="1499" y="643"/>
                      </a:lnTo>
                      <a:lnTo>
                        <a:pt x="1499" y="643"/>
                      </a:lnTo>
                      <a:lnTo>
                        <a:pt x="1500" y="646"/>
                      </a:lnTo>
                      <a:lnTo>
                        <a:pt x="1500" y="648"/>
                      </a:lnTo>
                      <a:lnTo>
                        <a:pt x="1499" y="652"/>
                      </a:lnTo>
                      <a:lnTo>
                        <a:pt x="1498" y="654"/>
                      </a:lnTo>
                      <a:lnTo>
                        <a:pt x="1498" y="656"/>
                      </a:lnTo>
                      <a:lnTo>
                        <a:pt x="1499" y="659"/>
                      </a:lnTo>
                      <a:lnTo>
                        <a:pt x="1499" y="659"/>
                      </a:lnTo>
                      <a:lnTo>
                        <a:pt x="1497" y="659"/>
                      </a:lnTo>
                      <a:lnTo>
                        <a:pt x="1496" y="658"/>
                      </a:lnTo>
                      <a:lnTo>
                        <a:pt x="1495" y="657"/>
                      </a:lnTo>
                      <a:lnTo>
                        <a:pt x="1493" y="657"/>
                      </a:lnTo>
                      <a:lnTo>
                        <a:pt x="1493" y="657"/>
                      </a:lnTo>
                      <a:lnTo>
                        <a:pt x="1490" y="658"/>
                      </a:lnTo>
                      <a:lnTo>
                        <a:pt x="1489" y="660"/>
                      </a:lnTo>
                      <a:lnTo>
                        <a:pt x="1488" y="665"/>
                      </a:lnTo>
                      <a:lnTo>
                        <a:pt x="1488" y="679"/>
                      </a:lnTo>
                      <a:lnTo>
                        <a:pt x="1488" y="679"/>
                      </a:lnTo>
                      <a:lnTo>
                        <a:pt x="1483" y="681"/>
                      </a:lnTo>
                      <a:lnTo>
                        <a:pt x="1479" y="683"/>
                      </a:lnTo>
                      <a:lnTo>
                        <a:pt x="1474" y="685"/>
                      </a:lnTo>
                      <a:lnTo>
                        <a:pt x="1467" y="686"/>
                      </a:lnTo>
                      <a:lnTo>
                        <a:pt x="1467" y="686"/>
                      </a:lnTo>
                      <a:lnTo>
                        <a:pt x="1466" y="686"/>
                      </a:lnTo>
                      <a:lnTo>
                        <a:pt x="1464" y="688"/>
                      </a:lnTo>
                      <a:lnTo>
                        <a:pt x="1463" y="691"/>
                      </a:lnTo>
                      <a:lnTo>
                        <a:pt x="1463" y="693"/>
                      </a:lnTo>
                      <a:lnTo>
                        <a:pt x="1463" y="693"/>
                      </a:lnTo>
                      <a:lnTo>
                        <a:pt x="1461" y="693"/>
                      </a:lnTo>
                      <a:lnTo>
                        <a:pt x="1459" y="694"/>
                      </a:lnTo>
                      <a:lnTo>
                        <a:pt x="1458" y="695"/>
                      </a:lnTo>
                      <a:lnTo>
                        <a:pt x="1457" y="697"/>
                      </a:lnTo>
                      <a:lnTo>
                        <a:pt x="1457" y="697"/>
                      </a:lnTo>
                      <a:lnTo>
                        <a:pt x="1456" y="699"/>
                      </a:lnTo>
                      <a:lnTo>
                        <a:pt x="1457" y="700"/>
                      </a:lnTo>
                      <a:lnTo>
                        <a:pt x="1459" y="701"/>
                      </a:lnTo>
                      <a:lnTo>
                        <a:pt x="1461" y="702"/>
                      </a:lnTo>
                      <a:lnTo>
                        <a:pt x="1462" y="704"/>
                      </a:lnTo>
                      <a:lnTo>
                        <a:pt x="1461" y="706"/>
                      </a:lnTo>
                      <a:lnTo>
                        <a:pt x="1461" y="706"/>
                      </a:lnTo>
                      <a:lnTo>
                        <a:pt x="1447" y="706"/>
                      </a:lnTo>
                      <a:lnTo>
                        <a:pt x="1447" y="706"/>
                      </a:lnTo>
                      <a:lnTo>
                        <a:pt x="1443" y="709"/>
                      </a:lnTo>
                      <a:lnTo>
                        <a:pt x="1439" y="714"/>
                      </a:lnTo>
                      <a:lnTo>
                        <a:pt x="1436" y="718"/>
                      </a:lnTo>
                      <a:lnTo>
                        <a:pt x="1434" y="724"/>
                      </a:lnTo>
                      <a:lnTo>
                        <a:pt x="1434" y="724"/>
                      </a:lnTo>
                      <a:lnTo>
                        <a:pt x="1430" y="725"/>
                      </a:lnTo>
                      <a:lnTo>
                        <a:pt x="1426" y="726"/>
                      </a:lnTo>
                      <a:lnTo>
                        <a:pt x="1423" y="728"/>
                      </a:lnTo>
                      <a:lnTo>
                        <a:pt x="1421" y="728"/>
                      </a:lnTo>
                      <a:lnTo>
                        <a:pt x="1419" y="728"/>
                      </a:lnTo>
                      <a:lnTo>
                        <a:pt x="1419" y="728"/>
                      </a:lnTo>
                      <a:lnTo>
                        <a:pt x="1417" y="729"/>
                      </a:lnTo>
                      <a:lnTo>
                        <a:pt x="1417" y="732"/>
                      </a:lnTo>
                      <a:lnTo>
                        <a:pt x="1416" y="738"/>
                      </a:lnTo>
                      <a:lnTo>
                        <a:pt x="1416" y="738"/>
                      </a:lnTo>
                      <a:lnTo>
                        <a:pt x="1412" y="738"/>
                      </a:lnTo>
                      <a:lnTo>
                        <a:pt x="1407" y="737"/>
                      </a:lnTo>
                      <a:lnTo>
                        <a:pt x="1400" y="735"/>
                      </a:lnTo>
                      <a:lnTo>
                        <a:pt x="1400" y="735"/>
                      </a:lnTo>
                      <a:lnTo>
                        <a:pt x="1398" y="738"/>
                      </a:lnTo>
                      <a:lnTo>
                        <a:pt x="1397" y="741"/>
                      </a:lnTo>
                      <a:lnTo>
                        <a:pt x="1396" y="746"/>
                      </a:lnTo>
                      <a:lnTo>
                        <a:pt x="1396" y="750"/>
                      </a:lnTo>
                      <a:lnTo>
                        <a:pt x="1396" y="750"/>
                      </a:lnTo>
                      <a:lnTo>
                        <a:pt x="1393" y="753"/>
                      </a:lnTo>
                      <a:lnTo>
                        <a:pt x="1391" y="756"/>
                      </a:lnTo>
                      <a:lnTo>
                        <a:pt x="1389" y="759"/>
                      </a:lnTo>
                      <a:lnTo>
                        <a:pt x="1387" y="760"/>
                      </a:lnTo>
                      <a:lnTo>
                        <a:pt x="1385" y="760"/>
                      </a:lnTo>
                      <a:lnTo>
                        <a:pt x="1385" y="760"/>
                      </a:lnTo>
                      <a:lnTo>
                        <a:pt x="1383" y="761"/>
                      </a:lnTo>
                      <a:lnTo>
                        <a:pt x="1383" y="762"/>
                      </a:lnTo>
                      <a:lnTo>
                        <a:pt x="1382" y="766"/>
                      </a:lnTo>
                      <a:lnTo>
                        <a:pt x="1382" y="766"/>
                      </a:lnTo>
                      <a:lnTo>
                        <a:pt x="1376" y="769"/>
                      </a:lnTo>
                      <a:lnTo>
                        <a:pt x="1372" y="772"/>
                      </a:lnTo>
                      <a:lnTo>
                        <a:pt x="1370" y="774"/>
                      </a:lnTo>
                      <a:lnTo>
                        <a:pt x="1370" y="774"/>
                      </a:lnTo>
                      <a:lnTo>
                        <a:pt x="1370" y="782"/>
                      </a:lnTo>
                      <a:lnTo>
                        <a:pt x="1370" y="782"/>
                      </a:lnTo>
                      <a:lnTo>
                        <a:pt x="1358" y="788"/>
                      </a:lnTo>
                      <a:lnTo>
                        <a:pt x="1352" y="792"/>
                      </a:lnTo>
                      <a:lnTo>
                        <a:pt x="1344" y="794"/>
                      </a:lnTo>
                      <a:lnTo>
                        <a:pt x="1344" y="794"/>
                      </a:lnTo>
                      <a:lnTo>
                        <a:pt x="1343" y="795"/>
                      </a:lnTo>
                      <a:lnTo>
                        <a:pt x="1342" y="796"/>
                      </a:lnTo>
                      <a:lnTo>
                        <a:pt x="1342" y="800"/>
                      </a:lnTo>
                      <a:lnTo>
                        <a:pt x="1342" y="800"/>
                      </a:lnTo>
                      <a:lnTo>
                        <a:pt x="1335" y="801"/>
                      </a:lnTo>
                      <a:lnTo>
                        <a:pt x="1329" y="802"/>
                      </a:lnTo>
                      <a:lnTo>
                        <a:pt x="1322" y="804"/>
                      </a:lnTo>
                      <a:lnTo>
                        <a:pt x="1315" y="805"/>
                      </a:lnTo>
                      <a:lnTo>
                        <a:pt x="1315" y="805"/>
                      </a:lnTo>
                      <a:lnTo>
                        <a:pt x="1314" y="806"/>
                      </a:lnTo>
                      <a:lnTo>
                        <a:pt x="1313" y="808"/>
                      </a:lnTo>
                      <a:lnTo>
                        <a:pt x="1313" y="814"/>
                      </a:lnTo>
                      <a:lnTo>
                        <a:pt x="1313" y="817"/>
                      </a:lnTo>
                      <a:lnTo>
                        <a:pt x="1312" y="818"/>
                      </a:lnTo>
                      <a:lnTo>
                        <a:pt x="1310" y="819"/>
                      </a:lnTo>
                      <a:lnTo>
                        <a:pt x="1307" y="818"/>
                      </a:lnTo>
                      <a:lnTo>
                        <a:pt x="1307" y="818"/>
                      </a:lnTo>
                      <a:lnTo>
                        <a:pt x="1308" y="820"/>
                      </a:lnTo>
                      <a:lnTo>
                        <a:pt x="1309" y="820"/>
                      </a:lnTo>
                      <a:lnTo>
                        <a:pt x="1311" y="822"/>
                      </a:lnTo>
                      <a:lnTo>
                        <a:pt x="1313" y="823"/>
                      </a:lnTo>
                      <a:lnTo>
                        <a:pt x="1314" y="825"/>
                      </a:lnTo>
                      <a:lnTo>
                        <a:pt x="1313" y="827"/>
                      </a:lnTo>
                      <a:lnTo>
                        <a:pt x="1313" y="827"/>
                      </a:lnTo>
                      <a:lnTo>
                        <a:pt x="1311" y="827"/>
                      </a:lnTo>
                      <a:lnTo>
                        <a:pt x="1308" y="826"/>
                      </a:lnTo>
                      <a:lnTo>
                        <a:pt x="1304" y="825"/>
                      </a:lnTo>
                      <a:lnTo>
                        <a:pt x="1304" y="825"/>
                      </a:lnTo>
                      <a:lnTo>
                        <a:pt x="1304" y="828"/>
                      </a:lnTo>
                      <a:lnTo>
                        <a:pt x="1303" y="830"/>
                      </a:lnTo>
                      <a:lnTo>
                        <a:pt x="1302" y="831"/>
                      </a:lnTo>
                      <a:lnTo>
                        <a:pt x="1300" y="829"/>
                      </a:lnTo>
                      <a:lnTo>
                        <a:pt x="1300" y="829"/>
                      </a:lnTo>
                      <a:lnTo>
                        <a:pt x="1299" y="835"/>
                      </a:lnTo>
                      <a:lnTo>
                        <a:pt x="1300" y="838"/>
                      </a:lnTo>
                      <a:lnTo>
                        <a:pt x="1302" y="839"/>
                      </a:lnTo>
                      <a:lnTo>
                        <a:pt x="1302" y="839"/>
                      </a:lnTo>
                      <a:lnTo>
                        <a:pt x="1300" y="841"/>
                      </a:lnTo>
                      <a:lnTo>
                        <a:pt x="1297" y="842"/>
                      </a:lnTo>
                      <a:lnTo>
                        <a:pt x="1294" y="844"/>
                      </a:lnTo>
                      <a:lnTo>
                        <a:pt x="1293" y="847"/>
                      </a:lnTo>
                      <a:lnTo>
                        <a:pt x="1293" y="847"/>
                      </a:lnTo>
                      <a:lnTo>
                        <a:pt x="1290" y="847"/>
                      </a:lnTo>
                      <a:lnTo>
                        <a:pt x="1288" y="846"/>
                      </a:lnTo>
                      <a:lnTo>
                        <a:pt x="1286" y="845"/>
                      </a:lnTo>
                      <a:lnTo>
                        <a:pt x="1281" y="845"/>
                      </a:lnTo>
                      <a:lnTo>
                        <a:pt x="1281" y="845"/>
                      </a:lnTo>
                      <a:lnTo>
                        <a:pt x="1274" y="850"/>
                      </a:lnTo>
                      <a:lnTo>
                        <a:pt x="1266" y="856"/>
                      </a:lnTo>
                      <a:lnTo>
                        <a:pt x="1261" y="857"/>
                      </a:lnTo>
                      <a:lnTo>
                        <a:pt x="1256" y="858"/>
                      </a:lnTo>
                      <a:lnTo>
                        <a:pt x="1252" y="858"/>
                      </a:lnTo>
                      <a:lnTo>
                        <a:pt x="1246" y="857"/>
                      </a:lnTo>
                      <a:lnTo>
                        <a:pt x="1246" y="857"/>
                      </a:lnTo>
                      <a:lnTo>
                        <a:pt x="1243" y="858"/>
                      </a:lnTo>
                      <a:lnTo>
                        <a:pt x="1242" y="859"/>
                      </a:lnTo>
                      <a:lnTo>
                        <a:pt x="1242" y="862"/>
                      </a:lnTo>
                      <a:lnTo>
                        <a:pt x="1242" y="865"/>
                      </a:lnTo>
                      <a:lnTo>
                        <a:pt x="1242" y="867"/>
                      </a:lnTo>
                      <a:lnTo>
                        <a:pt x="1241" y="869"/>
                      </a:lnTo>
                      <a:lnTo>
                        <a:pt x="1241" y="869"/>
                      </a:lnTo>
                      <a:lnTo>
                        <a:pt x="1238" y="869"/>
                      </a:lnTo>
                      <a:lnTo>
                        <a:pt x="1234" y="870"/>
                      </a:lnTo>
                      <a:lnTo>
                        <a:pt x="1232" y="869"/>
                      </a:lnTo>
                      <a:lnTo>
                        <a:pt x="1231" y="869"/>
                      </a:lnTo>
                      <a:lnTo>
                        <a:pt x="1230" y="867"/>
                      </a:lnTo>
                      <a:lnTo>
                        <a:pt x="1230" y="867"/>
                      </a:lnTo>
                      <a:lnTo>
                        <a:pt x="1228" y="868"/>
                      </a:lnTo>
                      <a:lnTo>
                        <a:pt x="1226" y="870"/>
                      </a:lnTo>
                      <a:lnTo>
                        <a:pt x="1225" y="874"/>
                      </a:lnTo>
                      <a:lnTo>
                        <a:pt x="1221" y="875"/>
                      </a:lnTo>
                      <a:lnTo>
                        <a:pt x="1221" y="875"/>
                      </a:lnTo>
                      <a:lnTo>
                        <a:pt x="1218" y="875"/>
                      </a:lnTo>
                      <a:lnTo>
                        <a:pt x="1217" y="877"/>
                      </a:lnTo>
                      <a:lnTo>
                        <a:pt x="1217" y="877"/>
                      </a:lnTo>
                      <a:lnTo>
                        <a:pt x="1210" y="880"/>
                      </a:lnTo>
                      <a:lnTo>
                        <a:pt x="1207" y="882"/>
                      </a:lnTo>
                      <a:lnTo>
                        <a:pt x="1206" y="883"/>
                      </a:lnTo>
                      <a:lnTo>
                        <a:pt x="1206" y="885"/>
                      </a:lnTo>
                      <a:lnTo>
                        <a:pt x="1206" y="885"/>
                      </a:lnTo>
                      <a:lnTo>
                        <a:pt x="1200" y="885"/>
                      </a:lnTo>
                      <a:lnTo>
                        <a:pt x="1197" y="886"/>
                      </a:lnTo>
                      <a:lnTo>
                        <a:pt x="1194" y="887"/>
                      </a:lnTo>
                      <a:lnTo>
                        <a:pt x="1190" y="887"/>
                      </a:lnTo>
                      <a:lnTo>
                        <a:pt x="1190" y="887"/>
                      </a:lnTo>
                      <a:lnTo>
                        <a:pt x="1191" y="891"/>
                      </a:lnTo>
                      <a:lnTo>
                        <a:pt x="1192" y="894"/>
                      </a:lnTo>
                      <a:lnTo>
                        <a:pt x="1192" y="896"/>
                      </a:lnTo>
                      <a:lnTo>
                        <a:pt x="1190" y="899"/>
                      </a:lnTo>
                      <a:lnTo>
                        <a:pt x="1190" y="899"/>
                      </a:lnTo>
                      <a:lnTo>
                        <a:pt x="1178" y="899"/>
                      </a:lnTo>
                      <a:lnTo>
                        <a:pt x="1178" y="899"/>
                      </a:lnTo>
                      <a:lnTo>
                        <a:pt x="1176" y="900"/>
                      </a:lnTo>
                      <a:lnTo>
                        <a:pt x="1174" y="902"/>
                      </a:lnTo>
                      <a:lnTo>
                        <a:pt x="1170" y="906"/>
                      </a:lnTo>
                      <a:lnTo>
                        <a:pt x="1170" y="906"/>
                      </a:lnTo>
                      <a:lnTo>
                        <a:pt x="1164" y="905"/>
                      </a:lnTo>
                      <a:lnTo>
                        <a:pt x="1158" y="906"/>
                      </a:lnTo>
                      <a:lnTo>
                        <a:pt x="1154" y="907"/>
                      </a:lnTo>
                      <a:lnTo>
                        <a:pt x="1151" y="909"/>
                      </a:lnTo>
                      <a:lnTo>
                        <a:pt x="1145" y="915"/>
                      </a:lnTo>
                      <a:lnTo>
                        <a:pt x="1142" y="917"/>
                      </a:lnTo>
                      <a:lnTo>
                        <a:pt x="1138" y="919"/>
                      </a:lnTo>
                      <a:lnTo>
                        <a:pt x="1138" y="919"/>
                      </a:lnTo>
                      <a:lnTo>
                        <a:pt x="1135" y="919"/>
                      </a:lnTo>
                      <a:lnTo>
                        <a:pt x="1132" y="918"/>
                      </a:lnTo>
                      <a:lnTo>
                        <a:pt x="1130" y="916"/>
                      </a:lnTo>
                      <a:lnTo>
                        <a:pt x="1127" y="915"/>
                      </a:lnTo>
                      <a:lnTo>
                        <a:pt x="1127" y="915"/>
                      </a:lnTo>
                      <a:lnTo>
                        <a:pt x="1115" y="918"/>
                      </a:lnTo>
                      <a:lnTo>
                        <a:pt x="1103" y="921"/>
                      </a:lnTo>
                      <a:lnTo>
                        <a:pt x="1103" y="921"/>
                      </a:lnTo>
                      <a:lnTo>
                        <a:pt x="1103" y="932"/>
                      </a:lnTo>
                      <a:lnTo>
                        <a:pt x="1103" y="932"/>
                      </a:lnTo>
                      <a:lnTo>
                        <a:pt x="1092" y="935"/>
                      </a:lnTo>
                      <a:lnTo>
                        <a:pt x="1083" y="933"/>
                      </a:lnTo>
                      <a:lnTo>
                        <a:pt x="1074" y="933"/>
                      </a:lnTo>
                      <a:lnTo>
                        <a:pt x="1065" y="935"/>
                      </a:lnTo>
                      <a:lnTo>
                        <a:pt x="1065" y="935"/>
                      </a:lnTo>
                      <a:lnTo>
                        <a:pt x="1065" y="944"/>
                      </a:lnTo>
                      <a:lnTo>
                        <a:pt x="1065" y="944"/>
                      </a:lnTo>
                      <a:lnTo>
                        <a:pt x="1062" y="941"/>
                      </a:lnTo>
                      <a:lnTo>
                        <a:pt x="1060" y="937"/>
                      </a:lnTo>
                      <a:lnTo>
                        <a:pt x="1060" y="937"/>
                      </a:lnTo>
                      <a:lnTo>
                        <a:pt x="1057" y="939"/>
                      </a:lnTo>
                      <a:lnTo>
                        <a:pt x="1054" y="939"/>
                      </a:lnTo>
                      <a:lnTo>
                        <a:pt x="1051" y="939"/>
                      </a:lnTo>
                      <a:lnTo>
                        <a:pt x="1049" y="937"/>
                      </a:lnTo>
                      <a:lnTo>
                        <a:pt x="1049" y="937"/>
                      </a:lnTo>
                      <a:lnTo>
                        <a:pt x="1047" y="938"/>
                      </a:lnTo>
                      <a:lnTo>
                        <a:pt x="1047" y="940"/>
                      </a:lnTo>
                      <a:lnTo>
                        <a:pt x="1047" y="944"/>
                      </a:lnTo>
                      <a:lnTo>
                        <a:pt x="1047" y="944"/>
                      </a:lnTo>
                      <a:lnTo>
                        <a:pt x="1038" y="944"/>
                      </a:lnTo>
                      <a:lnTo>
                        <a:pt x="1034" y="945"/>
                      </a:lnTo>
                      <a:lnTo>
                        <a:pt x="1024" y="946"/>
                      </a:lnTo>
                      <a:lnTo>
                        <a:pt x="1024" y="946"/>
                      </a:lnTo>
                      <a:lnTo>
                        <a:pt x="1023" y="948"/>
                      </a:lnTo>
                      <a:lnTo>
                        <a:pt x="1021" y="949"/>
                      </a:lnTo>
                      <a:lnTo>
                        <a:pt x="1017" y="949"/>
                      </a:lnTo>
                      <a:lnTo>
                        <a:pt x="1014" y="949"/>
                      </a:lnTo>
                      <a:lnTo>
                        <a:pt x="1012" y="950"/>
                      </a:lnTo>
                      <a:lnTo>
                        <a:pt x="1011" y="952"/>
                      </a:lnTo>
                      <a:lnTo>
                        <a:pt x="1011" y="952"/>
                      </a:lnTo>
                      <a:lnTo>
                        <a:pt x="1005" y="951"/>
                      </a:lnTo>
                      <a:lnTo>
                        <a:pt x="1000" y="952"/>
                      </a:lnTo>
                      <a:lnTo>
                        <a:pt x="988" y="955"/>
                      </a:lnTo>
                      <a:lnTo>
                        <a:pt x="988" y="955"/>
                      </a:lnTo>
                      <a:lnTo>
                        <a:pt x="980" y="953"/>
                      </a:lnTo>
                      <a:lnTo>
                        <a:pt x="976" y="951"/>
                      </a:lnTo>
                      <a:lnTo>
                        <a:pt x="975" y="950"/>
                      </a:lnTo>
                      <a:lnTo>
                        <a:pt x="974" y="948"/>
                      </a:lnTo>
                      <a:lnTo>
                        <a:pt x="974" y="948"/>
                      </a:lnTo>
                      <a:lnTo>
                        <a:pt x="971" y="950"/>
                      </a:lnTo>
                      <a:lnTo>
                        <a:pt x="967" y="951"/>
                      </a:lnTo>
                      <a:lnTo>
                        <a:pt x="962" y="951"/>
                      </a:lnTo>
                      <a:lnTo>
                        <a:pt x="957" y="952"/>
                      </a:lnTo>
                      <a:lnTo>
                        <a:pt x="957" y="952"/>
                      </a:lnTo>
                      <a:lnTo>
                        <a:pt x="951" y="955"/>
                      </a:lnTo>
                      <a:lnTo>
                        <a:pt x="948" y="957"/>
                      </a:lnTo>
                      <a:lnTo>
                        <a:pt x="948" y="958"/>
                      </a:lnTo>
                      <a:lnTo>
                        <a:pt x="948" y="960"/>
                      </a:lnTo>
                      <a:lnTo>
                        <a:pt x="948" y="960"/>
                      </a:lnTo>
                      <a:lnTo>
                        <a:pt x="947" y="959"/>
                      </a:lnTo>
                      <a:lnTo>
                        <a:pt x="946" y="956"/>
                      </a:lnTo>
                      <a:lnTo>
                        <a:pt x="945" y="953"/>
                      </a:lnTo>
                      <a:lnTo>
                        <a:pt x="944" y="952"/>
                      </a:lnTo>
                      <a:lnTo>
                        <a:pt x="944" y="952"/>
                      </a:lnTo>
                      <a:lnTo>
                        <a:pt x="944" y="952"/>
                      </a:lnTo>
                      <a:lnTo>
                        <a:pt x="942" y="956"/>
                      </a:lnTo>
                      <a:lnTo>
                        <a:pt x="941" y="957"/>
                      </a:lnTo>
                      <a:lnTo>
                        <a:pt x="939" y="958"/>
                      </a:lnTo>
                      <a:lnTo>
                        <a:pt x="939" y="958"/>
                      </a:lnTo>
                      <a:lnTo>
                        <a:pt x="939" y="956"/>
                      </a:lnTo>
                      <a:lnTo>
                        <a:pt x="937" y="955"/>
                      </a:lnTo>
                      <a:lnTo>
                        <a:pt x="937" y="955"/>
                      </a:lnTo>
                      <a:lnTo>
                        <a:pt x="927" y="955"/>
                      </a:lnTo>
                      <a:lnTo>
                        <a:pt x="923" y="953"/>
                      </a:lnTo>
                      <a:lnTo>
                        <a:pt x="919" y="950"/>
                      </a:lnTo>
                      <a:lnTo>
                        <a:pt x="919" y="950"/>
                      </a:lnTo>
                      <a:lnTo>
                        <a:pt x="914" y="952"/>
                      </a:lnTo>
                      <a:lnTo>
                        <a:pt x="910" y="952"/>
                      </a:lnTo>
                      <a:lnTo>
                        <a:pt x="907" y="953"/>
                      </a:lnTo>
                      <a:lnTo>
                        <a:pt x="905" y="953"/>
                      </a:lnTo>
                      <a:lnTo>
                        <a:pt x="903" y="955"/>
                      </a:lnTo>
                      <a:lnTo>
                        <a:pt x="903" y="955"/>
                      </a:lnTo>
                      <a:lnTo>
                        <a:pt x="899" y="957"/>
                      </a:lnTo>
                      <a:lnTo>
                        <a:pt x="897" y="958"/>
                      </a:lnTo>
                      <a:lnTo>
                        <a:pt x="894" y="960"/>
                      </a:lnTo>
                      <a:lnTo>
                        <a:pt x="894" y="960"/>
                      </a:lnTo>
                      <a:lnTo>
                        <a:pt x="881" y="960"/>
                      </a:lnTo>
                      <a:lnTo>
                        <a:pt x="875" y="959"/>
                      </a:lnTo>
                      <a:lnTo>
                        <a:pt x="871" y="959"/>
                      </a:lnTo>
                      <a:lnTo>
                        <a:pt x="869" y="958"/>
                      </a:lnTo>
                      <a:lnTo>
                        <a:pt x="869" y="958"/>
                      </a:lnTo>
                      <a:lnTo>
                        <a:pt x="866" y="959"/>
                      </a:lnTo>
                      <a:lnTo>
                        <a:pt x="863" y="960"/>
                      </a:lnTo>
                      <a:lnTo>
                        <a:pt x="860" y="961"/>
                      </a:lnTo>
                      <a:lnTo>
                        <a:pt x="859" y="962"/>
                      </a:lnTo>
                      <a:lnTo>
                        <a:pt x="859" y="964"/>
                      </a:lnTo>
                      <a:lnTo>
                        <a:pt x="859" y="964"/>
                      </a:lnTo>
                      <a:lnTo>
                        <a:pt x="855" y="961"/>
                      </a:lnTo>
                      <a:lnTo>
                        <a:pt x="851" y="959"/>
                      </a:lnTo>
                      <a:lnTo>
                        <a:pt x="845" y="958"/>
                      </a:lnTo>
                      <a:lnTo>
                        <a:pt x="838" y="958"/>
                      </a:lnTo>
                      <a:lnTo>
                        <a:pt x="838" y="958"/>
                      </a:lnTo>
                      <a:lnTo>
                        <a:pt x="838" y="956"/>
                      </a:lnTo>
                      <a:lnTo>
                        <a:pt x="837" y="956"/>
                      </a:lnTo>
                      <a:lnTo>
                        <a:pt x="836" y="955"/>
                      </a:lnTo>
                      <a:lnTo>
                        <a:pt x="836" y="955"/>
                      </a:lnTo>
                      <a:lnTo>
                        <a:pt x="836" y="957"/>
                      </a:lnTo>
                      <a:lnTo>
                        <a:pt x="835" y="957"/>
                      </a:lnTo>
                      <a:lnTo>
                        <a:pt x="834" y="958"/>
                      </a:lnTo>
                      <a:lnTo>
                        <a:pt x="834" y="958"/>
                      </a:lnTo>
                      <a:lnTo>
                        <a:pt x="834" y="957"/>
                      </a:lnTo>
                      <a:lnTo>
                        <a:pt x="832" y="956"/>
                      </a:lnTo>
                      <a:lnTo>
                        <a:pt x="831" y="955"/>
                      </a:lnTo>
                      <a:lnTo>
                        <a:pt x="831" y="955"/>
                      </a:lnTo>
                      <a:lnTo>
                        <a:pt x="825" y="955"/>
                      </a:lnTo>
                      <a:lnTo>
                        <a:pt x="825" y="955"/>
                      </a:lnTo>
                      <a:lnTo>
                        <a:pt x="821" y="953"/>
                      </a:lnTo>
                      <a:lnTo>
                        <a:pt x="818" y="952"/>
                      </a:lnTo>
                      <a:lnTo>
                        <a:pt x="818" y="952"/>
                      </a:lnTo>
                      <a:lnTo>
                        <a:pt x="815" y="953"/>
                      </a:lnTo>
                      <a:lnTo>
                        <a:pt x="811" y="955"/>
                      </a:lnTo>
                      <a:lnTo>
                        <a:pt x="808" y="957"/>
                      </a:lnTo>
                      <a:lnTo>
                        <a:pt x="804" y="958"/>
                      </a:lnTo>
                      <a:lnTo>
                        <a:pt x="804" y="958"/>
                      </a:lnTo>
                      <a:lnTo>
                        <a:pt x="802" y="957"/>
                      </a:lnTo>
                      <a:lnTo>
                        <a:pt x="801" y="957"/>
                      </a:lnTo>
                      <a:lnTo>
                        <a:pt x="800" y="956"/>
                      </a:lnTo>
                      <a:lnTo>
                        <a:pt x="798" y="955"/>
                      </a:lnTo>
                      <a:lnTo>
                        <a:pt x="798" y="955"/>
                      </a:lnTo>
                      <a:lnTo>
                        <a:pt x="796" y="956"/>
                      </a:lnTo>
                      <a:lnTo>
                        <a:pt x="794" y="956"/>
                      </a:lnTo>
                      <a:lnTo>
                        <a:pt x="793" y="957"/>
                      </a:lnTo>
                      <a:lnTo>
                        <a:pt x="791" y="958"/>
                      </a:lnTo>
                      <a:lnTo>
                        <a:pt x="791" y="958"/>
                      </a:lnTo>
                      <a:lnTo>
                        <a:pt x="791" y="957"/>
                      </a:lnTo>
                      <a:lnTo>
                        <a:pt x="790" y="957"/>
                      </a:lnTo>
                      <a:lnTo>
                        <a:pt x="788" y="955"/>
                      </a:lnTo>
                      <a:lnTo>
                        <a:pt x="788" y="955"/>
                      </a:lnTo>
                      <a:lnTo>
                        <a:pt x="780" y="955"/>
                      </a:lnTo>
                      <a:lnTo>
                        <a:pt x="770" y="955"/>
                      </a:lnTo>
                      <a:lnTo>
                        <a:pt x="770" y="955"/>
                      </a:lnTo>
                      <a:lnTo>
                        <a:pt x="769" y="953"/>
                      </a:lnTo>
                      <a:lnTo>
                        <a:pt x="767" y="952"/>
                      </a:lnTo>
                      <a:lnTo>
                        <a:pt x="764" y="950"/>
                      </a:lnTo>
                      <a:lnTo>
                        <a:pt x="764" y="950"/>
                      </a:lnTo>
                      <a:lnTo>
                        <a:pt x="762" y="947"/>
                      </a:lnTo>
                      <a:lnTo>
                        <a:pt x="760" y="946"/>
                      </a:lnTo>
                      <a:lnTo>
                        <a:pt x="758" y="946"/>
                      </a:lnTo>
                      <a:lnTo>
                        <a:pt x="758" y="946"/>
                      </a:lnTo>
                      <a:lnTo>
                        <a:pt x="755" y="946"/>
                      </a:lnTo>
                      <a:lnTo>
                        <a:pt x="754" y="946"/>
                      </a:lnTo>
                      <a:lnTo>
                        <a:pt x="752" y="949"/>
                      </a:lnTo>
                      <a:lnTo>
                        <a:pt x="750" y="952"/>
                      </a:lnTo>
                      <a:lnTo>
                        <a:pt x="748" y="952"/>
                      </a:lnTo>
                      <a:lnTo>
                        <a:pt x="746" y="952"/>
                      </a:lnTo>
                      <a:lnTo>
                        <a:pt x="746" y="952"/>
                      </a:lnTo>
                      <a:lnTo>
                        <a:pt x="746" y="950"/>
                      </a:lnTo>
                      <a:lnTo>
                        <a:pt x="746" y="949"/>
                      </a:lnTo>
                      <a:lnTo>
                        <a:pt x="745" y="948"/>
                      </a:lnTo>
                      <a:lnTo>
                        <a:pt x="743" y="948"/>
                      </a:lnTo>
                      <a:lnTo>
                        <a:pt x="739" y="949"/>
                      </a:lnTo>
                      <a:lnTo>
                        <a:pt x="735" y="950"/>
                      </a:lnTo>
                      <a:lnTo>
                        <a:pt x="735" y="950"/>
                      </a:lnTo>
                      <a:lnTo>
                        <a:pt x="735" y="949"/>
                      </a:lnTo>
                      <a:lnTo>
                        <a:pt x="733" y="948"/>
                      </a:lnTo>
                      <a:lnTo>
                        <a:pt x="733" y="948"/>
                      </a:lnTo>
                      <a:lnTo>
                        <a:pt x="725" y="947"/>
                      </a:lnTo>
                      <a:lnTo>
                        <a:pt x="717" y="946"/>
                      </a:lnTo>
                      <a:lnTo>
                        <a:pt x="717" y="946"/>
                      </a:lnTo>
                      <a:lnTo>
                        <a:pt x="715" y="945"/>
                      </a:lnTo>
                      <a:lnTo>
                        <a:pt x="713" y="944"/>
                      </a:lnTo>
                      <a:lnTo>
                        <a:pt x="713" y="944"/>
                      </a:lnTo>
                      <a:lnTo>
                        <a:pt x="711" y="944"/>
                      </a:lnTo>
                      <a:lnTo>
                        <a:pt x="708" y="945"/>
                      </a:lnTo>
                      <a:lnTo>
                        <a:pt x="706" y="946"/>
                      </a:lnTo>
                      <a:lnTo>
                        <a:pt x="703" y="946"/>
                      </a:lnTo>
                      <a:lnTo>
                        <a:pt x="703" y="946"/>
                      </a:lnTo>
                      <a:lnTo>
                        <a:pt x="699" y="945"/>
                      </a:lnTo>
                      <a:lnTo>
                        <a:pt x="695" y="944"/>
                      </a:lnTo>
                      <a:lnTo>
                        <a:pt x="695" y="944"/>
                      </a:lnTo>
                      <a:lnTo>
                        <a:pt x="692" y="942"/>
                      </a:lnTo>
                      <a:lnTo>
                        <a:pt x="687" y="942"/>
                      </a:lnTo>
                      <a:lnTo>
                        <a:pt x="687" y="942"/>
                      </a:lnTo>
                      <a:lnTo>
                        <a:pt x="685" y="942"/>
                      </a:lnTo>
                      <a:lnTo>
                        <a:pt x="683" y="943"/>
                      </a:lnTo>
                      <a:lnTo>
                        <a:pt x="681" y="944"/>
                      </a:lnTo>
                      <a:lnTo>
                        <a:pt x="679" y="944"/>
                      </a:lnTo>
                      <a:lnTo>
                        <a:pt x="679" y="944"/>
                      </a:lnTo>
                      <a:lnTo>
                        <a:pt x="676" y="943"/>
                      </a:lnTo>
                      <a:lnTo>
                        <a:pt x="675" y="942"/>
                      </a:lnTo>
                      <a:lnTo>
                        <a:pt x="670" y="939"/>
                      </a:lnTo>
                      <a:lnTo>
                        <a:pt x="670" y="939"/>
                      </a:lnTo>
                      <a:lnTo>
                        <a:pt x="667" y="939"/>
                      </a:lnTo>
                      <a:lnTo>
                        <a:pt x="665" y="939"/>
                      </a:lnTo>
                      <a:lnTo>
                        <a:pt x="663" y="940"/>
                      </a:lnTo>
                      <a:lnTo>
                        <a:pt x="661" y="939"/>
                      </a:lnTo>
                      <a:lnTo>
                        <a:pt x="661" y="939"/>
                      </a:lnTo>
                      <a:lnTo>
                        <a:pt x="659" y="937"/>
                      </a:lnTo>
                      <a:lnTo>
                        <a:pt x="657" y="935"/>
                      </a:lnTo>
                      <a:lnTo>
                        <a:pt x="657" y="935"/>
                      </a:lnTo>
                      <a:lnTo>
                        <a:pt x="651" y="935"/>
                      </a:lnTo>
                      <a:lnTo>
                        <a:pt x="645" y="935"/>
                      </a:lnTo>
                      <a:lnTo>
                        <a:pt x="645" y="935"/>
                      </a:lnTo>
                      <a:lnTo>
                        <a:pt x="634" y="932"/>
                      </a:lnTo>
                      <a:lnTo>
                        <a:pt x="629" y="931"/>
                      </a:lnTo>
                      <a:lnTo>
                        <a:pt x="623" y="932"/>
                      </a:lnTo>
                      <a:lnTo>
                        <a:pt x="623" y="932"/>
                      </a:lnTo>
                      <a:lnTo>
                        <a:pt x="623" y="929"/>
                      </a:lnTo>
                      <a:lnTo>
                        <a:pt x="622" y="927"/>
                      </a:lnTo>
                      <a:lnTo>
                        <a:pt x="621" y="924"/>
                      </a:lnTo>
                      <a:lnTo>
                        <a:pt x="621" y="924"/>
                      </a:lnTo>
                      <a:lnTo>
                        <a:pt x="614" y="923"/>
                      </a:lnTo>
                      <a:lnTo>
                        <a:pt x="610" y="921"/>
                      </a:lnTo>
                      <a:lnTo>
                        <a:pt x="610" y="921"/>
                      </a:lnTo>
                      <a:lnTo>
                        <a:pt x="608" y="922"/>
                      </a:lnTo>
                      <a:lnTo>
                        <a:pt x="605" y="923"/>
                      </a:lnTo>
                      <a:lnTo>
                        <a:pt x="603" y="922"/>
                      </a:lnTo>
                      <a:lnTo>
                        <a:pt x="602" y="922"/>
                      </a:lnTo>
                      <a:lnTo>
                        <a:pt x="601" y="922"/>
                      </a:lnTo>
                      <a:lnTo>
                        <a:pt x="600" y="926"/>
                      </a:lnTo>
                      <a:lnTo>
                        <a:pt x="600" y="926"/>
                      </a:lnTo>
                      <a:lnTo>
                        <a:pt x="596" y="924"/>
                      </a:lnTo>
                      <a:lnTo>
                        <a:pt x="590" y="924"/>
                      </a:lnTo>
                      <a:lnTo>
                        <a:pt x="590" y="924"/>
                      </a:lnTo>
                      <a:lnTo>
                        <a:pt x="587" y="921"/>
                      </a:lnTo>
                      <a:lnTo>
                        <a:pt x="585" y="920"/>
                      </a:lnTo>
                      <a:lnTo>
                        <a:pt x="584" y="917"/>
                      </a:lnTo>
                      <a:lnTo>
                        <a:pt x="584" y="917"/>
                      </a:lnTo>
                      <a:lnTo>
                        <a:pt x="583" y="918"/>
                      </a:lnTo>
                      <a:lnTo>
                        <a:pt x="581" y="918"/>
                      </a:lnTo>
                      <a:lnTo>
                        <a:pt x="578" y="918"/>
                      </a:lnTo>
                      <a:lnTo>
                        <a:pt x="573" y="917"/>
                      </a:lnTo>
                      <a:lnTo>
                        <a:pt x="567" y="917"/>
                      </a:lnTo>
                      <a:lnTo>
                        <a:pt x="567" y="917"/>
                      </a:lnTo>
                      <a:lnTo>
                        <a:pt x="567" y="914"/>
                      </a:lnTo>
                      <a:lnTo>
                        <a:pt x="565" y="911"/>
                      </a:lnTo>
                      <a:lnTo>
                        <a:pt x="563" y="910"/>
                      </a:lnTo>
                      <a:lnTo>
                        <a:pt x="562" y="908"/>
                      </a:lnTo>
                      <a:lnTo>
                        <a:pt x="562" y="908"/>
                      </a:lnTo>
                      <a:lnTo>
                        <a:pt x="558" y="909"/>
                      </a:lnTo>
                      <a:lnTo>
                        <a:pt x="557" y="908"/>
                      </a:lnTo>
                      <a:lnTo>
                        <a:pt x="555" y="907"/>
                      </a:lnTo>
                      <a:lnTo>
                        <a:pt x="551" y="906"/>
                      </a:lnTo>
                      <a:lnTo>
                        <a:pt x="551" y="906"/>
                      </a:lnTo>
                      <a:lnTo>
                        <a:pt x="542" y="905"/>
                      </a:lnTo>
                      <a:lnTo>
                        <a:pt x="533" y="906"/>
                      </a:lnTo>
                      <a:lnTo>
                        <a:pt x="533" y="906"/>
                      </a:lnTo>
                      <a:lnTo>
                        <a:pt x="533" y="903"/>
                      </a:lnTo>
                      <a:lnTo>
                        <a:pt x="532" y="902"/>
                      </a:lnTo>
                      <a:lnTo>
                        <a:pt x="528" y="901"/>
                      </a:lnTo>
                      <a:lnTo>
                        <a:pt x="523" y="902"/>
                      </a:lnTo>
                      <a:lnTo>
                        <a:pt x="520" y="901"/>
                      </a:lnTo>
                      <a:lnTo>
                        <a:pt x="520" y="901"/>
                      </a:lnTo>
                      <a:lnTo>
                        <a:pt x="518" y="899"/>
                      </a:lnTo>
                      <a:lnTo>
                        <a:pt x="517" y="897"/>
                      </a:lnTo>
                      <a:lnTo>
                        <a:pt x="517" y="897"/>
                      </a:lnTo>
                      <a:lnTo>
                        <a:pt x="515" y="896"/>
                      </a:lnTo>
                      <a:lnTo>
                        <a:pt x="511" y="896"/>
                      </a:lnTo>
                      <a:lnTo>
                        <a:pt x="510" y="896"/>
                      </a:lnTo>
                      <a:lnTo>
                        <a:pt x="509" y="895"/>
                      </a:lnTo>
                      <a:lnTo>
                        <a:pt x="509" y="892"/>
                      </a:lnTo>
                      <a:lnTo>
                        <a:pt x="509" y="890"/>
                      </a:lnTo>
                      <a:lnTo>
                        <a:pt x="509" y="890"/>
                      </a:lnTo>
                      <a:lnTo>
                        <a:pt x="506" y="891"/>
                      </a:lnTo>
                      <a:lnTo>
                        <a:pt x="505" y="891"/>
                      </a:lnTo>
                      <a:lnTo>
                        <a:pt x="501" y="890"/>
                      </a:lnTo>
                      <a:lnTo>
                        <a:pt x="497" y="890"/>
                      </a:lnTo>
                      <a:lnTo>
                        <a:pt x="497" y="890"/>
                      </a:lnTo>
                      <a:lnTo>
                        <a:pt x="497" y="888"/>
                      </a:lnTo>
                      <a:lnTo>
                        <a:pt x="496" y="886"/>
                      </a:lnTo>
                      <a:lnTo>
                        <a:pt x="496" y="885"/>
                      </a:lnTo>
                      <a:lnTo>
                        <a:pt x="495" y="883"/>
                      </a:lnTo>
                      <a:lnTo>
                        <a:pt x="495" y="883"/>
                      </a:lnTo>
                      <a:lnTo>
                        <a:pt x="489" y="882"/>
                      </a:lnTo>
                      <a:lnTo>
                        <a:pt x="482" y="881"/>
                      </a:lnTo>
                      <a:lnTo>
                        <a:pt x="475" y="879"/>
                      </a:lnTo>
                      <a:lnTo>
                        <a:pt x="469" y="879"/>
                      </a:lnTo>
                      <a:lnTo>
                        <a:pt x="469" y="879"/>
                      </a:lnTo>
                      <a:lnTo>
                        <a:pt x="467" y="876"/>
                      </a:lnTo>
                      <a:lnTo>
                        <a:pt x="466" y="874"/>
                      </a:lnTo>
                      <a:lnTo>
                        <a:pt x="465" y="871"/>
                      </a:lnTo>
                      <a:lnTo>
                        <a:pt x="464" y="867"/>
                      </a:lnTo>
                      <a:lnTo>
                        <a:pt x="464" y="867"/>
                      </a:lnTo>
                      <a:lnTo>
                        <a:pt x="459" y="866"/>
                      </a:lnTo>
                      <a:lnTo>
                        <a:pt x="455" y="864"/>
                      </a:lnTo>
                      <a:lnTo>
                        <a:pt x="452" y="863"/>
                      </a:lnTo>
                      <a:lnTo>
                        <a:pt x="449" y="863"/>
                      </a:lnTo>
                      <a:lnTo>
                        <a:pt x="446" y="863"/>
                      </a:lnTo>
                      <a:lnTo>
                        <a:pt x="446" y="863"/>
                      </a:lnTo>
                      <a:lnTo>
                        <a:pt x="446" y="862"/>
                      </a:lnTo>
                      <a:lnTo>
                        <a:pt x="445" y="861"/>
                      </a:lnTo>
                      <a:lnTo>
                        <a:pt x="443" y="860"/>
                      </a:lnTo>
                      <a:lnTo>
                        <a:pt x="439" y="860"/>
                      </a:lnTo>
                      <a:lnTo>
                        <a:pt x="437" y="859"/>
                      </a:lnTo>
                      <a:lnTo>
                        <a:pt x="437" y="859"/>
                      </a:lnTo>
                      <a:lnTo>
                        <a:pt x="437" y="857"/>
                      </a:lnTo>
                      <a:lnTo>
                        <a:pt x="437" y="857"/>
                      </a:lnTo>
                      <a:lnTo>
                        <a:pt x="433" y="858"/>
                      </a:lnTo>
                      <a:lnTo>
                        <a:pt x="431" y="857"/>
                      </a:lnTo>
                      <a:lnTo>
                        <a:pt x="430" y="856"/>
                      </a:lnTo>
                      <a:lnTo>
                        <a:pt x="430" y="854"/>
                      </a:lnTo>
                      <a:lnTo>
                        <a:pt x="430" y="854"/>
                      </a:lnTo>
                      <a:lnTo>
                        <a:pt x="425" y="855"/>
                      </a:lnTo>
                      <a:lnTo>
                        <a:pt x="420" y="854"/>
                      </a:lnTo>
                      <a:lnTo>
                        <a:pt x="412" y="851"/>
                      </a:lnTo>
                      <a:lnTo>
                        <a:pt x="412" y="851"/>
                      </a:lnTo>
                      <a:lnTo>
                        <a:pt x="412" y="847"/>
                      </a:lnTo>
                      <a:lnTo>
                        <a:pt x="411" y="845"/>
                      </a:lnTo>
                      <a:lnTo>
                        <a:pt x="408" y="843"/>
                      </a:lnTo>
                      <a:lnTo>
                        <a:pt x="405" y="842"/>
                      </a:lnTo>
                      <a:lnTo>
                        <a:pt x="402" y="841"/>
                      </a:lnTo>
                      <a:lnTo>
                        <a:pt x="399" y="840"/>
                      </a:lnTo>
                      <a:lnTo>
                        <a:pt x="397" y="838"/>
                      </a:lnTo>
                      <a:lnTo>
                        <a:pt x="396" y="834"/>
                      </a:lnTo>
                      <a:lnTo>
                        <a:pt x="396" y="834"/>
                      </a:lnTo>
                      <a:lnTo>
                        <a:pt x="393" y="836"/>
                      </a:lnTo>
                      <a:lnTo>
                        <a:pt x="388" y="836"/>
                      </a:lnTo>
                      <a:lnTo>
                        <a:pt x="388" y="836"/>
                      </a:lnTo>
                      <a:lnTo>
                        <a:pt x="386" y="833"/>
                      </a:lnTo>
                      <a:lnTo>
                        <a:pt x="386" y="827"/>
                      </a:lnTo>
                      <a:lnTo>
                        <a:pt x="386" y="827"/>
                      </a:lnTo>
                      <a:lnTo>
                        <a:pt x="382" y="827"/>
                      </a:lnTo>
                      <a:lnTo>
                        <a:pt x="379" y="826"/>
                      </a:lnTo>
                      <a:lnTo>
                        <a:pt x="377" y="825"/>
                      </a:lnTo>
                      <a:lnTo>
                        <a:pt x="376" y="823"/>
                      </a:lnTo>
                      <a:lnTo>
                        <a:pt x="376" y="823"/>
                      </a:lnTo>
                      <a:lnTo>
                        <a:pt x="374" y="824"/>
                      </a:lnTo>
                      <a:lnTo>
                        <a:pt x="372" y="824"/>
                      </a:lnTo>
                      <a:lnTo>
                        <a:pt x="369" y="823"/>
                      </a:lnTo>
                      <a:lnTo>
                        <a:pt x="365" y="823"/>
                      </a:lnTo>
                      <a:lnTo>
                        <a:pt x="365" y="823"/>
                      </a:lnTo>
                      <a:lnTo>
                        <a:pt x="364" y="820"/>
                      </a:lnTo>
                      <a:lnTo>
                        <a:pt x="361" y="818"/>
                      </a:lnTo>
                      <a:lnTo>
                        <a:pt x="357" y="817"/>
                      </a:lnTo>
                      <a:lnTo>
                        <a:pt x="354" y="816"/>
                      </a:lnTo>
                      <a:lnTo>
                        <a:pt x="354" y="816"/>
                      </a:lnTo>
                      <a:lnTo>
                        <a:pt x="354" y="813"/>
                      </a:lnTo>
                      <a:lnTo>
                        <a:pt x="353" y="810"/>
                      </a:lnTo>
                      <a:lnTo>
                        <a:pt x="352" y="808"/>
                      </a:lnTo>
                      <a:lnTo>
                        <a:pt x="352" y="805"/>
                      </a:lnTo>
                      <a:lnTo>
                        <a:pt x="352" y="805"/>
                      </a:lnTo>
                      <a:lnTo>
                        <a:pt x="349" y="805"/>
                      </a:lnTo>
                      <a:lnTo>
                        <a:pt x="347" y="804"/>
                      </a:lnTo>
                      <a:lnTo>
                        <a:pt x="343" y="802"/>
                      </a:lnTo>
                      <a:lnTo>
                        <a:pt x="340" y="801"/>
                      </a:lnTo>
                      <a:lnTo>
                        <a:pt x="336" y="800"/>
                      </a:lnTo>
                      <a:lnTo>
                        <a:pt x="334" y="800"/>
                      </a:lnTo>
                      <a:lnTo>
                        <a:pt x="334" y="800"/>
                      </a:lnTo>
                      <a:lnTo>
                        <a:pt x="333" y="799"/>
                      </a:lnTo>
                      <a:lnTo>
                        <a:pt x="331" y="797"/>
                      </a:lnTo>
                      <a:lnTo>
                        <a:pt x="330" y="796"/>
                      </a:lnTo>
                      <a:lnTo>
                        <a:pt x="329" y="794"/>
                      </a:lnTo>
                      <a:lnTo>
                        <a:pt x="329" y="794"/>
                      </a:lnTo>
                      <a:lnTo>
                        <a:pt x="329" y="793"/>
                      </a:lnTo>
                      <a:lnTo>
                        <a:pt x="328" y="792"/>
                      </a:lnTo>
                      <a:lnTo>
                        <a:pt x="326" y="790"/>
                      </a:lnTo>
                      <a:lnTo>
                        <a:pt x="325" y="790"/>
                      </a:lnTo>
                      <a:lnTo>
                        <a:pt x="325" y="789"/>
                      </a:lnTo>
                      <a:lnTo>
                        <a:pt x="325" y="787"/>
                      </a:lnTo>
                      <a:lnTo>
                        <a:pt x="325" y="784"/>
                      </a:lnTo>
                      <a:lnTo>
                        <a:pt x="325" y="784"/>
                      </a:lnTo>
                      <a:lnTo>
                        <a:pt x="323" y="785"/>
                      </a:lnTo>
                      <a:lnTo>
                        <a:pt x="321" y="786"/>
                      </a:lnTo>
                      <a:lnTo>
                        <a:pt x="318" y="786"/>
                      </a:lnTo>
                      <a:lnTo>
                        <a:pt x="316" y="787"/>
                      </a:lnTo>
                      <a:lnTo>
                        <a:pt x="316" y="787"/>
                      </a:lnTo>
                      <a:lnTo>
                        <a:pt x="309" y="780"/>
                      </a:lnTo>
                      <a:lnTo>
                        <a:pt x="309" y="780"/>
                      </a:lnTo>
                      <a:lnTo>
                        <a:pt x="309" y="779"/>
                      </a:lnTo>
                      <a:lnTo>
                        <a:pt x="308" y="778"/>
                      </a:lnTo>
                      <a:lnTo>
                        <a:pt x="307" y="778"/>
                      </a:lnTo>
                      <a:lnTo>
                        <a:pt x="307" y="778"/>
                      </a:lnTo>
                      <a:lnTo>
                        <a:pt x="301" y="776"/>
                      </a:lnTo>
                      <a:lnTo>
                        <a:pt x="301" y="776"/>
                      </a:lnTo>
                      <a:lnTo>
                        <a:pt x="301" y="774"/>
                      </a:lnTo>
                      <a:lnTo>
                        <a:pt x="301" y="772"/>
                      </a:lnTo>
                      <a:lnTo>
                        <a:pt x="301" y="772"/>
                      </a:lnTo>
                      <a:lnTo>
                        <a:pt x="294" y="766"/>
                      </a:lnTo>
                      <a:lnTo>
                        <a:pt x="291" y="763"/>
                      </a:lnTo>
                      <a:lnTo>
                        <a:pt x="289" y="760"/>
                      </a:lnTo>
                      <a:lnTo>
                        <a:pt x="289" y="760"/>
                      </a:lnTo>
                      <a:lnTo>
                        <a:pt x="284" y="759"/>
                      </a:lnTo>
                      <a:lnTo>
                        <a:pt x="280" y="757"/>
                      </a:lnTo>
                      <a:lnTo>
                        <a:pt x="275" y="755"/>
                      </a:lnTo>
                      <a:lnTo>
                        <a:pt x="271" y="754"/>
                      </a:lnTo>
                      <a:lnTo>
                        <a:pt x="271" y="754"/>
                      </a:lnTo>
                      <a:lnTo>
                        <a:pt x="268" y="746"/>
                      </a:lnTo>
                      <a:lnTo>
                        <a:pt x="267" y="742"/>
                      </a:lnTo>
                      <a:lnTo>
                        <a:pt x="265" y="740"/>
                      </a:lnTo>
                      <a:lnTo>
                        <a:pt x="265" y="740"/>
                      </a:lnTo>
                      <a:lnTo>
                        <a:pt x="260" y="736"/>
                      </a:lnTo>
                      <a:lnTo>
                        <a:pt x="253" y="731"/>
                      </a:lnTo>
                      <a:lnTo>
                        <a:pt x="253" y="731"/>
                      </a:lnTo>
                      <a:lnTo>
                        <a:pt x="252" y="729"/>
                      </a:lnTo>
                      <a:lnTo>
                        <a:pt x="252" y="728"/>
                      </a:lnTo>
                      <a:lnTo>
                        <a:pt x="251" y="728"/>
                      </a:lnTo>
                      <a:lnTo>
                        <a:pt x="251" y="728"/>
                      </a:lnTo>
                      <a:lnTo>
                        <a:pt x="249" y="726"/>
                      </a:lnTo>
                      <a:lnTo>
                        <a:pt x="246" y="724"/>
                      </a:lnTo>
                      <a:lnTo>
                        <a:pt x="246" y="724"/>
                      </a:lnTo>
                      <a:lnTo>
                        <a:pt x="242" y="718"/>
                      </a:lnTo>
                      <a:lnTo>
                        <a:pt x="239" y="714"/>
                      </a:lnTo>
                      <a:lnTo>
                        <a:pt x="235" y="711"/>
                      </a:lnTo>
                      <a:lnTo>
                        <a:pt x="235" y="711"/>
                      </a:lnTo>
                      <a:lnTo>
                        <a:pt x="232" y="709"/>
                      </a:lnTo>
                      <a:lnTo>
                        <a:pt x="228" y="708"/>
                      </a:lnTo>
                      <a:lnTo>
                        <a:pt x="228" y="708"/>
                      </a:lnTo>
                      <a:lnTo>
                        <a:pt x="228" y="706"/>
                      </a:lnTo>
                      <a:lnTo>
                        <a:pt x="227" y="705"/>
                      </a:lnTo>
                      <a:lnTo>
                        <a:pt x="227" y="703"/>
                      </a:lnTo>
                      <a:lnTo>
                        <a:pt x="226" y="701"/>
                      </a:lnTo>
                      <a:lnTo>
                        <a:pt x="226" y="701"/>
                      </a:lnTo>
                      <a:lnTo>
                        <a:pt x="224" y="700"/>
                      </a:lnTo>
                      <a:lnTo>
                        <a:pt x="222" y="699"/>
                      </a:lnTo>
                      <a:lnTo>
                        <a:pt x="222" y="699"/>
                      </a:lnTo>
                      <a:lnTo>
                        <a:pt x="221" y="696"/>
                      </a:lnTo>
                      <a:lnTo>
                        <a:pt x="220" y="693"/>
                      </a:lnTo>
                      <a:lnTo>
                        <a:pt x="219" y="689"/>
                      </a:lnTo>
                      <a:lnTo>
                        <a:pt x="218" y="688"/>
                      </a:lnTo>
                      <a:lnTo>
                        <a:pt x="215" y="688"/>
                      </a:lnTo>
                      <a:lnTo>
                        <a:pt x="215" y="688"/>
                      </a:lnTo>
                      <a:lnTo>
                        <a:pt x="215" y="679"/>
                      </a:lnTo>
                      <a:lnTo>
                        <a:pt x="215" y="679"/>
                      </a:lnTo>
                      <a:lnTo>
                        <a:pt x="214" y="678"/>
                      </a:lnTo>
                      <a:lnTo>
                        <a:pt x="212" y="678"/>
                      </a:lnTo>
                      <a:lnTo>
                        <a:pt x="211" y="679"/>
                      </a:lnTo>
                      <a:lnTo>
                        <a:pt x="210" y="677"/>
                      </a:lnTo>
                      <a:lnTo>
                        <a:pt x="210" y="677"/>
                      </a:lnTo>
                      <a:lnTo>
                        <a:pt x="209" y="673"/>
                      </a:lnTo>
                      <a:lnTo>
                        <a:pt x="206" y="667"/>
                      </a:lnTo>
                      <a:lnTo>
                        <a:pt x="201" y="663"/>
                      </a:lnTo>
                      <a:lnTo>
                        <a:pt x="198" y="662"/>
                      </a:lnTo>
                      <a:lnTo>
                        <a:pt x="194" y="661"/>
                      </a:lnTo>
                      <a:lnTo>
                        <a:pt x="194" y="661"/>
                      </a:lnTo>
                      <a:lnTo>
                        <a:pt x="194" y="656"/>
                      </a:lnTo>
                      <a:lnTo>
                        <a:pt x="194" y="654"/>
                      </a:lnTo>
                      <a:lnTo>
                        <a:pt x="192" y="653"/>
                      </a:lnTo>
                      <a:lnTo>
                        <a:pt x="192" y="653"/>
                      </a:lnTo>
                      <a:lnTo>
                        <a:pt x="190" y="653"/>
                      </a:lnTo>
                      <a:lnTo>
                        <a:pt x="188" y="653"/>
                      </a:lnTo>
                      <a:lnTo>
                        <a:pt x="188" y="653"/>
                      </a:lnTo>
                      <a:lnTo>
                        <a:pt x="188" y="650"/>
                      </a:lnTo>
                      <a:lnTo>
                        <a:pt x="188" y="647"/>
                      </a:lnTo>
                      <a:lnTo>
                        <a:pt x="188" y="647"/>
                      </a:lnTo>
                      <a:lnTo>
                        <a:pt x="186" y="645"/>
                      </a:lnTo>
                      <a:lnTo>
                        <a:pt x="184" y="643"/>
                      </a:lnTo>
                      <a:lnTo>
                        <a:pt x="184" y="643"/>
                      </a:lnTo>
                      <a:lnTo>
                        <a:pt x="180" y="640"/>
                      </a:lnTo>
                      <a:lnTo>
                        <a:pt x="177" y="637"/>
                      </a:lnTo>
                      <a:lnTo>
                        <a:pt x="177" y="637"/>
                      </a:lnTo>
                      <a:lnTo>
                        <a:pt x="177" y="634"/>
                      </a:lnTo>
                      <a:lnTo>
                        <a:pt x="176" y="631"/>
                      </a:lnTo>
                      <a:lnTo>
                        <a:pt x="174" y="625"/>
                      </a:lnTo>
                      <a:lnTo>
                        <a:pt x="174" y="625"/>
                      </a:lnTo>
                      <a:lnTo>
                        <a:pt x="173" y="624"/>
                      </a:lnTo>
                      <a:lnTo>
                        <a:pt x="171" y="623"/>
                      </a:lnTo>
                      <a:lnTo>
                        <a:pt x="170" y="621"/>
                      </a:lnTo>
                      <a:lnTo>
                        <a:pt x="170" y="619"/>
                      </a:lnTo>
                      <a:lnTo>
                        <a:pt x="170" y="619"/>
                      </a:lnTo>
                      <a:lnTo>
                        <a:pt x="169" y="616"/>
                      </a:lnTo>
                      <a:lnTo>
                        <a:pt x="167" y="615"/>
                      </a:lnTo>
                      <a:lnTo>
                        <a:pt x="165" y="614"/>
                      </a:lnTo>
                      <a:lnTo>
                        <a:pt x="161" y="614"/>
                      </a:lnTo>
                      <a:lnTo>
                        <a:pt x="161" y="614"/>
                      </a:lnTo>
                      <a:lnTo>
                        <a:pt x="161" y="611"/>
                      </a:lnTo>
                      <a:lnTo>
                        <a:pt x="160" y="607"/>
                      </a:lnTo>
                      <a:lnTo>
                        <a:pt x="160" y="604"/>
                      </a:lnTo>
                      <a:lnTo>
                        <a:pt x="157" y="601"/>
                      </a:lnTo>
                      <a:lnTo>
                        <a:pt x="157" y="601"/>
                      </a:lnTo>
                      <a:lnTo>
                        <a:pt x="153" y="601"/>
                      </a:lnTo>
                      <a:lnTo>
                        <a:pt x="152" y="603"/>
                      </a:lnTo>
                      <a:lnTo>
                        <a:pt x="152" y="603"/>
                      </a:lnTo>
                      <a:lnTo>
                        <a:pt x="151" y="602"/>
                      </a:lnTo>
                      <a:lnTo>
                        <a:pt x="150" y="601"/>
                      </a:lnTo>
                      <a:lnTo>
                        <a:pt x="150" y="598"/>
                      </a:lnTo>
                      <a:lnTo>
                        <a:pt x="150" y="598"/>
                      </a:lnTo>
                      <a:lnTo>
                        <a:pt x="148" y="595"/>
                      </a:lnTo>
                      <a:lnTo>
                        <a:pt x="146" y="592"/>
                      </a:lnTo>
                      <a:lnTo>
                        <a:pt x="146" y="592"/>
                      </a:lnTo>
                      <a:lnTo>
                        <a:pt x="145" y="589"/>
                      </a:lnTo>
                      <a:lnTo>
                        <a:pt x="144" y="585"/>
                      </a:lnTo>
                      <a:lnTo>
                        <a:pt x="144" y="581"/>
                      </a:lnTo>
                      <a:lnTo>
                        <a:pt x="143" y="576"/>
                      </a:lnTo>
                      <a:lnTo>
                        <a:pt x="143" y="576"/>
                      </a:lnTo>
                      <a:lnTo>
                        <a:pt x="142" y="574"/>
                      </a:lnTo>
                      <a:lnTo>
                        <a:pt x="140" y="571"/>
                      </a:lnTo>
                      <a:lnTo>
                        <a:pt x="139" y="567"/>
                      </a:lnTo>
                      <a:lnTo>
                        <a:pt x="139" y="566"/>
                      </a:lnTo>
                      <a:lnTo>
                        <a:pt x="139" y="564"/>
                      </a:lnTo>
                      <a:lnTo>
                        <a:pt x="139" y="564"/>
                      </a:lnTo>
                      <a:lnTo>
                        <a:pt x="135" y="563"/>
                      </a:lnTo>
                      <a:lnTo>
                        <a:pt x="131" y="563"/>
                      </a:lnTo>
                      <a:lnTo>
                        <a:pt x="129" y="563"/>
                      </a:lnTo>
                      <a:lnTo>
                        <a:pt x="125" y="560"/>
                      </a:lnTo>
                      <a:lnTo>
                        <a:pt x="125" y="560"/>
                      </a:lnTo>
                      <a:lnTo>
                        <a:pt x="125" y="559"/>
                      </a:lnTo>
                      <a:lnTo>
                        <a:pt x="125" y="557"/>
                      </a:lnTo>
                      <a:lnTo>
                        <a:pt x="124" y="555"/>
                      </a:lnTo>
                      <a:lnTo>
                        <a:pt x="124" y="554"/>
                      </a:lnTo>
                      <a:lnTo>
                        <a:pt x="124" y="554"/>
                      </a:lnTo>
                      <a:lnTo>
                        <a:pt x="127" y="554"/>
                      </a:lnTo>
                      <a:lnTo>
                        <a:pt x="127" y="554"/>
                      </a:lnTo>
                      <a:lnTo>
                        <a:pt x="125" y="551"/>
                      </a:lnTo>
                      <a:lnTo>
                        <a:pt x="122" y="550"/>
                      </a:lnTo>
                      <a:lnTo>
                        <a:pt x="115" y="546"/>
                      </a:lnTo>
                      <a:lnTo>
                        <a:pt x="115" y="546"/>
                      </a:lnTo>
                      <a:lnTo>
                        <a:pt x="114" y="537"/>
                      </a:lnTo>
                      <a:lnTo>
                        <a:pt x="110" y="529"/>
                      </a:lnTo>
                      <a:lnTo>
                        <a:pt x="106" y="522"/>
                      </a:lnTo>
                      <a:lnTo>
                        <a:pt x="101" y="518"/>
                      </a:lnTo>
                      <a:lnTo>
                        <a:pt x="101" y="518"/>
                      </a:lnTo>
                      <a:lnTo>
                        <a:pt x="101" y="512"/>
                      </a:lnTo>
                      <a:lnTo>
                        <a:pt x="100" y="509"/>
                      </a:lnTo>
                      <a:lnTo>
                        <a:pt x="99" y="506"/>
                      </a:lnTo>
                      <a:lnTo>
                        <a:pt x="99" y="506"/>
                      </a:lnTo>
                      <a:lnTo>
                        <a:pt x="97" y="505"/>
                      </a:lnTo>
                      <a:lnTo>
                        <a:pt x="94" y="504"/>
                      </a:lnTo>
                      <a:lnTo>
                        <a:pt x="94" y="504"/>
                      </a:lnTo>
                      <a:lnTo>
                        <a:pt x="92" y="499"/>
                      </a:lnTo>
                      <a:lnTo>
                        <a:pt x="91" y="493"/>
                      </a:lnTo>
                      <a:lnTo>
                        <a:pt x="91" y="493"/>
                      </a:lnTo>
                      <a:lnTo>
                        <a:pt x="90" y="490"/>
                      </a:lnTo>
                      <a:lnTo>
                        <a:pt x="89" y="486"/>
                      </a:lnTo>
                      <a:lnTo>
                        <a:pt x="89" y="486"/>
                      </a:lnTo>
                      <a:lnTo>
                        <a:pt x="85" y="484"/>
                      </a:lnTo>
                      <a:lnTo>
                        <a:pt x="85" y="484"/>
                      </a:lnTo>
                      <a:lnTo>
                        <a:pt x="84" y="480"/>
                      </a:lnTo>
                      <a:lnTo>
                        <a:pt x="85" y="477"/>
                      </a:lnTo>
                      <a:lnTo>
                        <a:pt x="84" y="474"/>
                      </a:lnTo>
                      <a:lnTo>
                        <a:pt x="83" y="471"/>
                      </a:lnTo>
                      <a:lnTo>
                        <a:pt x="83" y="471"/>
                      </a:lnTo>
                      <a:lnTo>
                        <a:pt x="79" y="469"/>
                      </a:lnTo>
                      <a:lnTo>
                        <a:pt x="79" y="469"/>
                      </a:lnTo>
                      <a:lnTo>
                        <a:pt x="78" y="465"/>
                      </a:lnTo>
                      <a:lnTo>
                        <a:pt x="78" y="463"/>
                      </a:lnTo>
                      <a:lnTo>
                        <a:pt x="77" y="460"/>
                      </a:lnTo>
                      <a:lnTo>
                        <a:pt x="76" y="457"/>
                      </a:lnTo>
                      <a:lnTo>
                        <a:pt x="76" y="457"/>
                      </a:lnTo>
                      <a:lnTo>
                        <a:pt x="74" y="454"/>
                      </a:lnTo>
                      <a:lnTo>
                        <a:pt x="73" y="453"/>
                      </a:lnTo>
                      <a:lnTo>
                        <a:pt x="71" y="451"/>
                      </a:lnTo>
                      <a:lnTo>
                        <a:pt x="71" y="451"/>
                      </a:lnTo>
                      <a:lnTo>
                        <a:pt x="69" y="443"/>
                      </a:lnTo>
                      <a:lnTo>
                        <a:pt x="69" y="443"/>
                      </a:lnTo>
                      <a:lnTo>
                        <a:pt x="67" y="442"/>
                      </a:lnTo>
                      <a:lnTo>
                        <a:pt x="65" y="441"/>
                      </a:lnTo>
                      <a:lnTo>
                        <a:pt x="65" y="441"/>
                      </a:lnTo>
                      <a:lnTo>
                        <a:pt x="64" y="440"/>
                      </a:lnTo>
                      <a:lnTo>
                        <a:pt x="65" y="438"/>
                      </a:lnTo>
                      <a:lnTo>
                        <a:pt x="65" y="436"/>
                      </a:lnTo>
                      <a:lnTo>
                        <a:pt x="65" y="435"/>
                      </a:lnTo>
                      <a:lnTo>
                        <a:pt x="65" y="435"/>
                      </a:lnTo>
                      <a:lnTo>
                        <a:pt x="61" y="431"/>
                      </a:lnTo>
                      <a:lnTo>
                        <a:pt x="60" y="427"/>
                      </a:lnTo>
                      <a:lnTo>
                        <a:pt x="60" y="424"/>
                      </a:lnTo>
                      <a:lnTo>
                        <a:pt x="61" y="421"/>
                      </a:lnTo>
                      <a:lnTo>
                        <a:pt x="61" y="421"/>
                      </a:lnTo>
                      <a:lnTo>
                        <a:pt x="61" y="419"/>
                      </a:lnTo>
                      <a:lnTo>
                        <a:pt x="60" y="418"/>
                      </a:lnTo>
                      <a:lnTo>
                        <a:pt x="59" y="416"/>
                      </a:lnTo>
                      <a:lnTo>
                        <a:pt x="56" y="416"/>
                      </a:lnTo>
                      <a:lnTo>
                        <a:pt x="54" y="415"/>
                      </a:lnTo>
                      <a:lnTo>
                        <a:pt x="54" y="415"/>
                      </a:lnTo>
                      <a:lnTo>
                        <a:pt x="55" y="412"/>
                      </a:lnTo>
                      <a:lnTo>
                        <a:pt x="56" y="411"/>
                      </a:lnTo>
                      <a:lnTo>
                        <a:pt x="57" y="410"/>
                      </a:lnTo>
                      <a:lnTo>
                        <a:pt x="59" y="410"/>
                      </a:lnTo>
                      <a:lnTo>
                        <a:pt x="62" y="410"/>
                      </a:lnTo>
                      <a:lnTo>
                        <a:pt x="63" y="409"/>
                      </a:lnTo>
                      <a:lnTo>
                        <a:pt x="65" y="408"/>
                      </a:lnTo>
                      <a:lnTo>
                        <a:pt x="65" y="408"/>
                      </a:lnTo>
                      <a:lnTo>
                        <a:pt x="64" y="406"/>
                      </a:lnTo>
                      <a:lnTo>
                        <a:pt x="63" y="404"/>
                      </a:lnTo>
                      <a:lnTo>
                        <a:pt x="62" y="404"/>
                      </a:lnTo>
                      <a:lnTo>
                        <a:pt x="61" y="404"/>
                      </a:lnTo>
                      <a:lnTo>
                        <a:pt x="57" y="406"/>
                      </a:lnTo>
                      <a:lnTo>
                        <a:pt x="55" y="406"/>
                      </a:lnTo>
                      <a:lnTo>
                        <a:pt x="52" y="406"/>
                      </a:lnTo>
                      <a:lnTo>
                        <a:pt x="52" y="406"/>
                      </a:lnTo>
                      <a:lnTo>
                        <a:pt x="50" y="403"/>
                      </a:lnTo>
                      <a:lnTo>
                        <a:pt x="49" y="401"/>
                      </a:lnTo>
                      <a:lnTo>
                        <a:pt x="49" y="401"/>
                      </a:lnTo>
                      <a:lnTo>
                        <a:pt x="48" y="398"/>
                      </a:lnTo>
                      <a:lnTo>
                        <a:pt x="48" y="395"/>
                      </a:lnTo>
                      <a:lnTo>
                        <a:pt x="48" y="392"/>
                      </a:lnTo>
                      <a:lnTo>
                        <a:pt x="47" y="390"/>
                      </a:lnTo>
                      <a:lnTo>
                        <a:pt x="47" y="390"/>
                      </a:lnTo>
                      <a:lnTo>
                        <a:pt x="46" y="389"/>
                      </a:lnTo>
                      <a:lnTo>
                        <a:pt x="46" y="388"/>
                      </a:lnTo>
                      <a:lnTo>
                        <a:pt x="47" y="386"/>
                      </a:lnTo>
                      <a:lnTo>
                        <a:pt x="47" y="381"/>
                      </a:lnTo>
                      <a:lnTo>
                        <a:pt x="47" y="381"/>
                      </a:lnTo>
                      <a:lnTo>
                        <a:pt x="45" y="372"/>
                      </a:lnTo>
                      <a:lnTo>
                        <a:pt x="42" y="363"/>
                      </a:lnTo>
                      <a:lnTo>
                        <a:pt x="42" y="363"/>
                      </a:lnTo>
                      <a:lnTo>
                        <a:pt x="42" y="359"/>
                      </a:lnTo>
                      <a:lnTo>
                        <a:pt x="40" y="354"/>
                      </a:lnTo>
                      <a:lnTo>
                        <a:pt x="40" y="354"/>
                      </a:lnTo>
                      <a:lnTo>
                        <a:pt x="38" y="352"/>
                      </a:lnTo>
                      <a:lnTo>
                        <a:pt x="36" y="350"/>
                      </a:lnTo>
                      <a:lnTo>
                        <a:pt x="36" y="350"/>
                      </a:lnTo>
                      <a:lnTo>
                        <a:pt x="35" y="341"/>
                      </a:lnTo>
                      <a:lnTo>
                        <a:pt x="34" y="332"/>
                      </a:lnTo>
                      <a:lnTo>
                        <a:pt x="34" y="332"/>
                      </a:lnTo>
                      <a:lnTo>
                        <a:pt x="33" y="330"/>
                      </a:lnTo>
                      <a:lnTo>
                        <a:pt x="32" y="327"/>
                      </a:lnTo>
                      <a:lnTo>
                        <a:pt x="32" y="327"/>
                      </a:lnTo>
                      <a:lnTo>
                        <a:pt x="30" y="311"/>
                      </a:lnTo>
                      <a:lnTo>
                        <a:pt x="29" y="302"/>
                      </a:lnTo>
                      <a:lnTo>
                        <a:pt x="28" y="299"/>
                      </a:lnTo>
                      <a:lnTo>
                        <a:pt x="27" y="296"/>
                      </a:lnTo>
                      <a:lnTo>
                        <a:pt x="27" y="296"/>
                      </a:lnTo>
                      <a:lnTo>
                        <a:pt x="25" y="292"/>
                      </a:lnTo>
                      <a:lnTo>
                        <a:pt x="25" y="288"/>
                      </a:lnTo>
                      <a:lnTo>
                        <a:pt x="24" y="282"/>
                      </a:lnTo>
                      <a:lnTo>
                        <a:pt x="22" y="278"/>
                      </a:lnTo>
                      <a:lnTo>
                        <a:pt x="22" y="278"/>
                      </a:lnTo>
                      <a:lnTo>
                        <a:pt x="18" y="273"/>
                      </a:lnTo>
                      <a:lnTo>
                        <a:pt x="18" y="273"/>
                      </a:lnTo>
                      <a:lnTo>
                        <a:pt x="18" y="268"/>
                      </a:lnTo>
                      <a:lnTo>
                        <a:pt x="18" y="262"/>
                      </a:lnTo>
                      <a:lnTo>
                        <a:pt x="18" y="262"/>
                      </a:lnTo>
                      <a:lnTo>
                        <a:pt x="17" y="258"/>
                      </a:lnTo>
                      <a:lnTo>
                        <a:pt x="16" y="255"/>
                      </a:lnTo>
                      <a:lnTo>
                        <a:pt x="16" y="255"/>
                      </a:lnTo>
                      <a:lnTo>
                        <a:pt x="16" y="253"/>
                      </a:lnTo>
                      <a:lnTo>
                        <a:pt x="17" y="252"/>
                      </a:lnTo>
                      <a:lnTo>
                        <a:pt x="18" y="250"/>
                      </a:lnTo>
                      <a:lnTo>
                        <a:pt x="18" y="249"/>
                      </a:lnTo>
                      <a:lnTo>
                        <a:pt x="18" y="249"/>
                      </a:lnTo>
                      <a:lnTo>
                        <a:pt x="17" y="246"/>
                      </a:lnTo>
                      <a:lnTo>
                        <a:pt x="16" y="244"/>
                      </a:lnTo>
                      <a:lnTo>
                        <a:pt x="14" y="242"/>
                      </a:lnTo>
                      <a:lnTo>
                        <a:pt x="14" y="239"/>
                      </a:lnTo>
                      <a:lnTo>
                        <a:pt x="14" y="239"/>
                      </a:lnTo>
                      <a:lnTo>
                        <a:pt x="14" y="237"/>
                      </a:lnTo>
                      <a:lnTo>
                        <a:pt x="15" y="236"/>
                      </a:lnTo>
                      <a:lnTo>
                        <a:pt x="16" y="234"/>
                      </a:lnTo>
                      <a:lnTo>
                        <a:pt x="16" y="233"/>
                      </a:lnTo>
                      <a:lnTo>
                        <a:pt x="16" y="233"/>
                      </a:lnTo>
                      <a:lnTo>
                        <a:pt x="14" y="229"/>
                      </a:lnTo>
                      <a:lnTo>
                        <a:pt x="12" y="224"/>
                      </a:lnTo>
                      <a:lnTo>
                        <a:pt x="11" y="219"/>
                      </a:lnTo>
                      <a:lnTo>
                        <a:pt x="8" y="215"/>
                      </a:lnTo>
                      <a:lnTo>
                        <a:pt x="8" y="215"/>
                      </a:lnTo>
                      <a:lnTo>
                        <a:pt x="11" y="208"/>
                      </a:lnTo>
                      <a:lnTo>
                        <a:pt x="13" y="203"/>
                      </a:lnTo>
                      <a:lnTo>
                        <a:pt x="16" y="198"/>
                      </a:lnTo>
                      <a:lnTo>
                        <a:pt x="18" y="193"/>
                      </a:lnTo>
                      <a:lnTo>
                        <a:pt x="18" y="193"/>
                      </a:lnTo>
                      <a:lnTo>
                        <a:pt x="17" y="190"/>
                      </a:lnTo>
                      <a:lnTo>
                        <a:pt x="15" y="188"/>
                      </a:lnTo>
                      <a:lnTo>
                        <a:pt x="8" y="186"/>
                      </a:lnTo>
                      <a:lnTo>
                        <a:pt x="8" y="186"/>
                      </a:lnTo>
                      <a:lnTo>
                        <a:pt x="9" y="177"/>
                      </a:lnTo>
                      <a:lnTo>
                        <a:pt x="9" y="168"/>
                      </a:lnTo>
                      <a:lnTo>
                        <a:pt x="8" y="157"/>
                      </a:lnTo>
                      <a:lnTo>
                        <a:pt x="8" y="146"/>
                      </a:lnTo>
                      <a:lnTo>
                        <a:pt x="8" y="146"/>
                      </a:lnTo>
                      <a:lnTo>
                        <a:pt x="8" y="142"/>
                      </a:lnTo>
                      <a:lnTo>
                        <a:pt x="6" y="138"/>
                      </a:lnTo>
                      <a:lnTo>
                        <a:pt x="3" y="135"/>
                      </a:lnTo>
                      <a:lnTo>
                        <a:pt x="2" y="132"/>
                      </a:lnTo>
                      <a:lnTo>
                        <a:pt x="2" y="132"/>
                      </a:lnTo>
                      <a:lnTo>
                        <a:pt x="5" y="110"/>
                      </a:lnTo>
                      <a:lnTo>
                        <a:pt x="6" y="98"/>
                      </a:lnTo>
                      <a:lnTo>
                        <a:pt x="5" y="93"/>
                      </a:lnTo>
                      <a:lnTo>
                        <a:pt x="4" y="87"/>
                      </a:lnTo>
                      <a:lnTo>
                        <a:pt x="4" y="87"/>
                      </a:lnTo>
                      <a:lnTo>
                        <a:pt x="2" y="82"/>
                      </a:lnTo>
                      <a:lnTo>
                        <a:pt x="1" y="79"/>
                      </a:lnTo>
                      <a:lnTo>
                        <a:pt x="0" y="76"/>
                      </a:lnTo>
                      <a:lnTo>
                        <a:pt x="0" y="76"/>
                      </a:lnTo>
                      <a:lnTo>
                        <a:pt x="1" y="75"/>
                      </a:lnTo>
                      <a:lnTo>
                        <a:pt x="2" y="74"/>
                      </a:lnTo>
                      <a:lnTo>
                        <a:pt x="2" y="71"/>
                      </a:lnTo>
                      <a:lnTo>
                        <a:pt x="2" y="65"/>
                      </a:lnTo>
                      <a:lnTo>
                        <a:pt x="2" y="65"/>
                      </a:lnTo>
                      <a:lnTo>
                        <a:pt x="4" y="61"/>
                      </a:lnTo>
                      <a:lnTo>
                        <a:pt x="4" y="59"/>
                      </a:lnTo>
                      <a:lnTo>
                        <a:pt x="2" y="58"/>
                      </a:lnTo>
                      <a:lnTo>
                        <a:pt x="2" y="58"/>
                      </a:lnTo>
                      <a:lnTo>
                        <a:pt x="4" y="55"/>
                      </a:lnTo>
                      <a:lnTo>
                        <a:pt x="6" y="51"/>
                      </a:lnTo>
                      <a:lnTo>
                        <a:pt x="7" y="48"/>
                      </a:lnTo>
                      <a:lnTo>
                        <a:pt x="8" y="45"/>
                      </a:lnTo>
                      <a:lnTo>
                        <a:pt x="8" y="45"/>
                      </a:lnTo>
                      <a:lnTo>
                        <a:pt x="8" y="41"/>
                      </a:lnTo>
                      <a:lnTo>
                        <a:pt x="6" y="36"/>
                      </a:lnTo>
                      <a:lnTo>
                        <a:pt x="5" y="33"/>
                      </a:lnTo>
                      <a:lnTo>
                        <a:pt x="4" y="29"/>
                      </a:lnTo>
                      <a:lnTo>
                        <a:pt x="4" y="29"/>
                      </a:lnTo>
                      <a:lnTo>
                        <a:pt x="7" y="27"/>
                      </a:lnTo>
                      <a:lnTo>
                        <a:pt x="9" y="25"/>
                      </a:lnTo>
                      <a:lnTo>
                        <a:pt x="13" y="23"/>
                      </a:lnTo>
                      <a:lnTo>
                        <a:pt x="15" y="22"/>
                      </a:lnTo>
                      <a:lnTo>
                        <a:pt x="18" y="22"/>
                      </a:lnTo>
                      <a:lnTo>
                        <a:pt x="18" y="22"/>
                      </a:lnTo>
                      <a:lnTo>
                        <a:pt x="17" y="24"/>
                      </a:lnTo>
                      <a:lnTo>
                        <a:pt x="17" y="26"/>
                      </a:lnTo>
                      <a:lnTo>
                        <a:pt x="18" y="28"/>
                      </a:lnTo>
                      <a:lnTo>
                        <a:pt x="20" y="31"/>
                      </a:lnTo>
                      <a:lnTo>
                        <a:pt x="20" y="33"/>
                      </a:lnTo>
                      <a:lnTo>
                        <a:pt x="20" y="33"/>
                      </a:lnTo>
                      <a:lnTo>
                        <a:pt x="19" y="34"/>
                      </a:lnTo>
                      <a:lnTo>
                        <a:pt x="18" y="34"/>
                      </a:lnTo>
                      <a:lnTo>
                        <a:pt x="18" y="35"/>
                      </a:lnTo>
                      <a:lnTo>
                        <a:pt x="18" y="35"/>
                      </a:lnTo>
                      <a:lnTo>
                        <a:pt x="20" y="45"/>
                      </a:lnTo>
                      <a:lnTo>
                        <a:pt x="20" y="45"/>
                      </a:lnTo>
                      <a:lnTo>
                        <a:pt x="20" y="48"/>
                      </a:lnTo>
                      <a:lnTo>
                        <a:pt x="20" y="51"/>
                      </a:lnTo>
                      <a:lnTo>
                        <a:pt x="20" y="51"/>
                      </a:lnTo>
                      <a:lnTo>
                        <a:pt x="21" y="55"/>
                      </a:lnTo>
                      <a:lnTo>
                        <a:pt x="20" y="63"/>
                      </a:lnTo>
                      <a:lnTo>
                        <a:pt x="20" y="63"/>
                      </a:lnTo>
                      <a:lnTo>
                        <a:pt x="19" y="73"/>
                      </a:lnTo>
                      <a:lnTo>
                        <a:pt x="19" y="85"/>
                      </a:lnTo>
                      <a:lnTo>
                        <a:pt x="18" y="95"/>
                      </a:lnTo>
                      <a:lnTo>
                        <a:pt x="16" y="99"/>
                      </a:lnTo>
                      <a:lnTo>
                        <a:pt x="14" y="103"/>
                      </a:lnTo>
                      <a:lnTo>
                        <a:pt x="14" y="103"/>
                      </a:lnTo>
                      <a:lnTo>
                        <a:pt x="15" y="108"/>
                      </a:lnTo>
                      <a:lnTo>
                        <a:pt x="16" y="114"/>
                      </a:lnTo>
                      <a:lnTo>
                        <a:pt x="16" y="114"/>
                      </a:lnTo>
                      <a:lnTo>
                        <a:pt x="17" y="118"/>
                      </a:lnTo>
                      <a:lnTo>
                        <a:pt x="18" y="126"/>
                      </a:lnTo>
                      <a:lnTo>
                        <a:pt x="18" y="126"/>
                      </a:lnTo>
                      <a:lnTo>
                        <a:pt x="19" y="126"/>
                      </a:lnTo>
                      <a:lnTo>
                        <a:pt x="20" y="127"/>
                      </a:lnTo>
                      <a:lnTo>
                        <a:pt x="20" y="128"/>
                      </a:lnTo>
                      <a:lnTo>
                        <a:pt x="20" y="128"/>
                      </a:lnTo>
                      <a:lnTo>
                        <a:pt x="19" y="128"/>
                      </a:lnTo>
                      <a:lnTo>
                        <a:pt x="18" y="129"/>
                      </a:lnTo>
                      <a:lnTo>
                        <a:pt x="18" y="130"/>
                      </a:lnTo>
                      <a:lnTo>
                        <a:pt x="18" y="130"/>
                      </a:lnTo>
                      <a:lnTo>
                        <a:pt x="19" y="130"/>
                      </a:lnTo>
                      <a:lnTo>
                        <a:pt x="20" y="131"/>
                      </a:lnTo>
                      <a:lnTo>
                        <a:pt x="20" y="132"/>
                      </a:lnTo>
                      <a:lnTo>
                        <a:pt x="20" y="132"/>
                      </a:lnTo>
                      <a:lnTo>
                        <a:pt x="19" y="132"/>
                      </a:lnTo>
                      <a:lnTo>
                        <a:pt x="18" y="133"/>
                      </a:lnTo>
                      <a:lnTo>
                        <a:pt x="18" y="134"/>
                      </a:lnTo>
                      <a:lnTo>
                        <a:pt x="18" y="134"/>
                      </a:lnTo>
                      <a:lnTo>
                        <a:pt x="22" y="136"/>
                      </a:lnTo>
                      <a:lnTo>
                        <a:pt x="22" y="136"/>
                      </a:lnTo>
                      <a:lnTo>
                        <a:pt x="21" y="139"/>
                      </a:lnTo>
                      <a:lnTo>
                        <a:pt x="20" y="144"/>
                      </a:lnTo>
                      <a:lnTo>
                        <a:pt x="20" y="144"/>
                      </a:lnTo>
                      <a:lnTo>
                        <a:pt x="20" y="150"/>
                      </a:lnTo>
                      <a:lnTo>
                        <a:pt x="21" y="157"/>
                      </a:lnTo>
                      <a:lnTo>
                        <a:pt x="23" y="164"/>
                      </a:lnTo>
                      <a:lnTo>
                        <a:pt x="22" y="172"/>
                      </a:lnTo>
                      <a:lnTo>
                        <a:pt x="22" y="172"/>
                      </a:lnTo>
                      <a:lnTo>
                        <a:pt x="21" y="176"/>
                      </a:lnTo>
                      <a:lnTo>
                        <a:pt x="20" y="179"/>
                      </a:lnTo>
                      <a:lnTo>
                        <a:pt x="20" y="179"/>
                      </a:lnTo>
                      <a:lnTo>
                        <a:pt x="21" y="185"/>
                      </a:lnTo>
                      <a:lnTo>
                        <a:pt x="22" y="188"/>
                      </a:lnTo>
                      <a:lnTo>
                        <a:pt x="22" y="188"/>
                      </a:lnTo>
                      <a:lnTo>
                        <a:pt x="23" y="194"/>
                      </a:lnTo>
                      <a:lnTo>
                        <a:pt x="22" y="199"/>
                      </a:lnTo>
                      <a:lnTo>
                        <a:pt x="23" y="205"/>
                      </a:lnTo>
                      <a:lnTo>
                        <a:pt x="25" y="207"/>
                      </a:lnTo>
                      <a:lnTo>
                        <a:pt x="27" y="208"/>
                      </a:lnTo>
                      <a:lnTo>
                        <a:pt x="27" y="208"/>
                      </a:lnTo>
                      <a:lnTo>
                        <a:pt x="25" y="214"/>
                      </a:lnTo>
                      <a:lnTo>
                        <a:pt x="25" y="219"/>
                      </a:lnTo>
                      <a:lnTo>
                        <a:pt x="27" y="231"/>
                      </a:lnTo>
                      <a:lnTo>
                        <a:pt x="27" y="231"/>
                      </a:lnTo>
                      <a:lnTo>
                        <a:pt x="25" y="231"/>
                      </a:lnTo>
                      <a:lnTo>
                        <a:pt x="25" y="232"/>
                      </a:lnTo>
                      <a:lnTo>
                        <a:pt x="24" y="233"/>
                      </a:lnTo>
                      <a:lnTo>
                        <a:pt x="24" y="233"/>
                      </a:lnTo>
                      <a:lnTo>
                        <a:pt x="26" y="233"/>
                      </a:lnTo>
                      <a:lnTo>
                        <a:pt x="26" y="234"/>
                      </a:lnTo>
                      <a:lnTo>
                        <a:pt x="27" y="235"/>
                      </a:lnTo>
                      <a:lnTo>
                        <a:pt x="27" y="235"/>
                      </a:lnTo>
                      <a:lnTo>
                        <a:pt x="26" y="240"/>
                      </a:lnTo>
                      <a:lnTo>
                        <a:pt x="24" y="245"/>
                      </a:lnTo>
                      <a:lnTo>
                        <a:pt x="24" y="245"/>
                      </a:lnTo>
                      <a:lnTo>
                        <a:pt x="24" y="247"/>
                      </a:lnTo>
                      <a:lnTo>
                        <a:pt x="25" y="248"/>
                      </a:lnTo>
                      <a:lnTo>
                        <a:pt x="27" y="251"/>
                      </a:lnTo>
                      <a:lnTo>
                        <a:pt x="30" y="253"/>
                      </a:lnTo>
                      <a:lnTo>
                        <a:pt x="34" y="255"/>
                      </a:lnTo>
                      <a:lnTo>
                        <a:pt x="34" y="255"/>
                      </a:lnTo>
                      <a:lnTo>
                        <a:pt x="34" y="257"/>
                      </a:lnTo>
                      <a:lnTo>
                        <a:pt x="34" y="258"/>
                      </a:lnTo>
                      <a:lnTo>
                        <a:pt x="35" y="259"/>
                      </a:lnTo>
                      <a:lnTo>
                        <a:pt x="36" y="259"/>
                      </a:lnTo>
                      <a:lnTo>
                        <a:pt x="36" y="259"/>
                      </a:lnTo>
                      <a:lnTo>
                        <a:pt x="35" y="262"/>
                      </a:lnTo>
                      <a:lnTo>
                        <a:pt x="35" y="265"/>
                      </a:lnTo>
                      <a:lnTo>
                        <a:pt x="37" y="269"/>
                      </a:lnTo>
                      <a:lnTo>
                        <a:pt x="39" y="273"/>
                      </a:lnTo>
                      <a:lnTo>
                        <a:pt x="40" y="278"/>
                      </a:lnTo>
                      <a:lnTo>
                        <a:pt x="40" y="278"/>
                      </a:lnTo>
                      <a:lnTo>
                        <a:pt x="40" y="280"/>
                      </a:lnTo>
                      <a:lnTo>
                        <a:pt x="39" y="281"/>
                      </a:lnTo>
                      <a:lnTo>
                        <a:pt x="39" y="282"/>
                      </a:lnTo>
                      <a:lnTo>
                        <a:pt x="38" y="285"/>
                      </a:lnTo>
                      <a:lnTo>
                        <a:pt x="38" y="285"/>
                      </a:lnTo>
                      <a:lnTo>
                        <a:pt x="39" y="287"/>
                      </a:lnTo>
                      <a:lnTo>
                        <a:pt x="40" y="289"/>
                      </a:lnTo>
                      <a:lnTo>
                        <a:pt x="40" y="289"/>
                      </a:lnTo>
                      <a:lnTo>
                        <a:pt x="42" y="299"/>
                      </a:lnTo>
                      <a:lnTo>
                        <a:pt x="43" y="305"/>
                      </a:lnTo>
                      <a:lnTo>
                        <a:pt x="45" y="306"/>
                      </a:lnTo>
                      <a:lnTo>
                        <a:pt x="47" y="307"/>
                      </a:lnTo>
                      <a:lnTo>
                        <a:pt x="47" y="307"/>
                      </a:lnTo>
                      <a:lnTo>
                        <a:pt x="49" y="323"/>
                      </a:lnTo>
                      <a:lnTo>
                        <a:pt x="52" y="338"/>
                      </a:lnTo>
                      <a:lnTo>
                        <a:pt x="52" y="338"/>
                      </a:lnTo>
                      <a:lnTo>
                        <a:pt x="52" y="340"/>
                      </a:lnTo>
                      <a:lnTo>
                        <a:pt x="52" y="342"/>
                      </a:lnTo>
                      <a:lnTo>
                        <a:pt x="52" y="342"/>
                      </a:lnTo>
                      <a:lnTo>
                        <a:pt x="55" y="345"/>
                      </a:lnTo>
                      <a:lnTo>
                        <a:pt x="56" y="346"/>
                      </a:lnTo>
                      <a:lnTo>
                        <a:pt x="56" y="348"/>
                      </a:lnTo>
                      <a:lnTo>
                        <a:pt x="56" y="348"/>
                      </a:lnTo>
                      <a:lnTo>
                        <a:pt x="56" y="347"/>
                      </a:lnTo>
                      <a:lnTo>
                        <a:pt x="55" y="348"/>
                      </a:lnTo>
                      <a:lnTo>
                        <a:pt x="54" y="349"/>
                      </a:lnTo>
                      <a:lnTo>
                        <a:pt x="54" y="350"/>
                      </a:lnTo>
                      <a:lnTo>
                        <a:pt x="54" y="350"/>
                      </a:lnTo>
                      <a:lnTo>
                        <a:pt x="56" y="352"/>
                      </a:lnTo>
                      <a:lnTo>
                        <a:pt x="57" y="354"/>
                      </a:lnTo>
                      <a:lnTo>
                        <a:pt x="59" y="361"/>
                      </a:lnTo>
                      <a:lnTo>
                        <a:pt x="61" y="369"/>
                      </a:lnTo>
                      <a:lnTo>
                        <a:pt x="63" y="372"/>
                      </a:lnTo>
                      <a:lnTo>
                        <a:pt x="65" y="374"/>
                      </a:lnTo>
                      <a:lnTo>
                        <a:pt x="65" y="374"/>
                      </a:lnTo>
                      <a:lnTo>
                        <a:pt x="65" y="376"/>
                      </a:lnTo>
                      <a:lnTo>
                        <a:pt x="64" y="378"/>
                      </a:lnTo>
                      <a:lnTo>
                        <a:pt x="63" y="379"/>
                      </a:lnTo>
                      <a:lnTo>
                        <a:pt x="63" y="381"/>
                      </a:lnTo>
                      <a:lnTo>
                        <a:pt x="63" y="381"/>
                      </a:lnTo>
                      <a:lnTo>
                        <a:pt x="63" y="386"/>
                      </a:lnTo>
                      <a:lnTo>
                        <a:pt x="65" y="389"/>
                      </a:lnTo>
                      <a:lnTo>
                        <a:pt x="66" y="393"/>
                      </a:lnTo>
                      <a:lnTo>
                        <a:pt x="67" y="397"/>
                      </a:lnTo>
                      <a:lnTo>
                        <a:pt x="67" y="397"/>
                      </a:lnTo>
                      <a:lnTo>
                        <a:pt x="67" y="398"/>
                      </a:lnTo>
                      <a:lnTo>
                        <a:pt x="66" y="399"/>
                      </a:lnTo>
                      <a:lnTo>
                        <a:pt x="65" y="401"/>
                      </a:lnTo>
                      <a:lnTo>
                        <a:pt x="65" y="401"/>
                      </a:lnTo>
                      <a:lnTo>
                        <a:pt x="67" y="408"/>
                      </a:lnTo>
                      <a:lnTo>
                        <a:pt x="67" y="413"/>
                      </a:lnTo>
                      <a:lnTo>
                        <a:pt x="67" y="419"/>
                      </a:lnTo>
                      <a:lnTo>
                        <a:pt x="67" y="419"/>
                      </a:lnTo>
                      <a:lnTo>
                        <a:pt x="69" y="421"/>
                      </a:lnTo>
                      <a:lnTo>
                        <a:pt x="71" y="423"/>
                      </a:lnTo>
                      <a:lnTo>
                        <a:pt x="71" y="423"/>
                      </a:lnTo>
                      <a:lnTo>
                        <a:pt x="71" y="425"/>
                      </a:lnTo>
                      <a:lnTo>
                        <a:pt x="71" y="428"/>
                      </a:lnTo>
                      <a:lnTo>
                        <a:pt x="71" y="428"/>
                      </a:lnTo>
                      <a:lnTo>
                        <a:pt x="74" y="428"/>
                      </a:lnTo>
                      <a:lnTo>
                        <a:pt x="74" y="428"/>
                      </a:lnTo>
                      <a:lnTo>
                        <a:pt x="77" y="433"/>
                      </a:lnTo>
                      <a:lnTo>
                        <a:pt x="81" y="437"/>
                      </a:lnTo>
                      <a:lnTo>
                        <a:pt x="81" y="437"/>
                      </a:lnTo>
                      <a:lnTo>
                        <a:pt x="81" y="445"/>
                      </a:lnTo>
                      <a:lnTo>
                        <a:pt x="81" y="445"/>
                      </a:lnTo>
                      <a:lnTo>
                        <a:pt x="85" y="451"/>
                      </a:lnTo>
                      <a:lnTo>
                        <a:pt x="88" y="456"/>
                      </a:lnTo>
                      <a:lnTo>
                        <a:pt x="92" y="460"/>
                      </a:lnTo>
                      <a:lnTo>
                        <a:pt x="96" y="462"/>
                      </a:lnTo>
                      <a:lnTo>
                        <a:pt x="99" y="463"/>
                      </a:lnTo>
                      <a:lnTo>
                        <a:pt x="99" y="463"/>
                      </a:lnTo>
                      <a:lnTo>
                        <a:pt x="98" y="468"/>
                      </a:lnTo>
                      <a:lnTo>
                        <a:pt x="99" y="471"/>
                      </a:lnTo>
                      <a:lnTo>
                        <a:pt x="101" y="475"/>
                      </a:lnTo>
                      <a:lnTo>
                        <a:pt x="103" y="480"/>
                      </a:lnTo>
                      <a:lnTo>
                        <a:pt x="103" y="482"/>
                      </a:lnTo>
                      <a:lnTo>
                        <a:pt x="103" y="486"/>
                      </a:lnTo>
                      <a:lnTo>
                        <a:pt x="103" y="486"/>
                      </a:lnTo>
                      <a:lnTo>
                        <a:pt x="105" y="492"/>
                      </a:lnTo>
                      <a:lnTo>
                        <a:pt x="109" y="496"/>
                      </a:lnTo>
                      <a:lnTo>
                        <a:pt x="114" y="500"/>
                      </a:lnTo>
                      <a:lnTo>
                        <a:pt x="117" y="504"/>
                      </a:lnTo>
                      <a:lnTo>
                        <a:pt x="117" y="504"/>
                      </a:lnTo>
                      <a:lnTo>
                        <a:pt x="117" y="520"/>
                      </a:lnTo>
                      <a:lnTo>
                        <a:pt x="117" y="520"/>
                      </a:lnTo>
                      <a:lnTo>
                        <a:pt x="118" y="522"/>
                      </a:lnTo>
                      <a:lnTo>
                        <a:pt x="119" y="524"/>
                      </a:lnTo>
                      <a:lnTo>
                        <a:pt x="119" y="524"/>
                      </a:lnTo>
                      <a:lnTo>
                        <a:pt x="121" y="528"/>
                      </a:lnTo>
                      <a:lnTo>
                        <a:pt x="123" y="530"/>
                      </a:lnTo>
                      <a:lnTo>
                        <a:pt x="130" y="534"/>
                      </a:lnTo>
                      <a:lnTo>
                        <a:pt x="130" y="534"/>
                      </a:lnTo>
                      <a:lnTo>
                        <a:pt x="131" y="537"/>
                      </a:lnTo>
                      <a:lnTo>
                        <a:pt x="133" y="540"/>
                      </a:lnTo>
                      <a:lnTo>
                        <a:pt x="136" y="542"/>
                      </a:lnTo>
                      <a:lnTo>
                        <a:pt x="137" y="546"/>
                      </a:lnTo>
                      <a:lnTo>
                        <a:pt x="137" y="546"/>
                      </a:lnTo>
                      <a:lnTo>
                        <a:pt x="139" y="548"/>
                      </a:lnTo>
                      <a:lnTo>
                        <a:pt x="140" y="549"/>
                      </a:lnTo>
                      <a:lnTo>
                        <a:pt x="142" y="552"/>
                      </a:lnTo>
                      <a:lnTo>
                        <a:pt x="144" y="555"/>
                      </a:lnTo>
                      <a:lnTo>
                        <a:pt x="145" y="556"/>
                      </a:lnTo>
                      <a:lnTo>
                        <a:pt x="148" y="556"/>
                      </a:lnTo>
                      <a:lnTo>
                        <a:pt x="148" y="556"/>
                      </a:lnTo>
                      <a:lnTo>
                        <a:pt x="148" y="562"/>
                      </a:lnTo>
                      <a:lnTo>
                        <a:pt x="149" y="566"/>
                      </a:lnTo>
                      <a:lnTo>
                        <a:pt x="149" y="571"/>
                      </a:lnTo>
                      <a:lnTo>
                        <a:pt x="148" y="576"/>
                      </a:lnTo>
                      <a:lnTo>
                        <a:pt x="148" y="576"/>
                      </a:lnTo>
                      <a:lnTo>
                        <a:pt x="150" y="578"/>
                      </a:lnTo>
                      <a:lnTo>
                        <a:pt x="153" y="579"/>
                      </a:lnTo>
                      <a:lnTo>
                        <a:pt x="157" y="581"/>
                      </a:lnTo>
                      <a:lnTo>
                        <a:pt x="159" y="582"/>
                      </a:lnTo>
                      <a:lnTo>
                        <a:pt x="159" y="582"/>
                      </a:lnTo>
                      <a:lnTo>
                        <a:pt x="159" y="587"/>
                      </a:lnTo>
                      <a:lnTo>
                        <a:pt x="159" y="590"/>
                      </a:lnTo>
                      <a:lnTo>
                        <a:pt x="159" y="592"/>
                      </a:lnTo>
                      <a:lnTo>
                        <a:pt x="159" y="592"/>
                      </a:lnTo>
                      <a:lnTo>
                        <a:pt x="161" y="594"/>
                      </a:lnTo>
                      <a:lnTo>
                        <a:pt x="163" y="595"/>
                      </a:lnTo>
                      <a:lnTo>
                        <a:pt x="165" y="596"/>
                      </a:lnTo>
                      <a:lnTo>
                        <a:pt x="166" y="598"/>
                      </a:lnTo>
                      <a:lnTo>
                        <a:pt x="166" y="598"/>
                      </a:lnTo>
                      <a:lnTo>
                        <a:pt x="167" y="601"/>
                      </a:lnTo>
                      <a:lnTo>
                        <a:pt x="169" y="603"/>
                      </a:lnTo>
                      <a:lnTo>
                        <a:pt x="174" y="607"/>
                      </a:lnTo>
                      <a:lnTo>
                        <a:pt x="174" y="607"/>
                      </a:lnTo>
                      <a:lnTo>
                        <a:pt x="173" y="610"/>
                      </a:lnTo>
                      <a:lnTo>
                        <a:pt x="172" y="612"/>
                      </a:lnTo>
                      <a:lnTo>
                        <a:pt x="173" y="614"/>
                      </a:lnTo>
                      <a:lnTo>
                        <a:pt x="174" y="616"/>
                      </a:lnTo>
                      <a:lnTo>
                        <a:pt x="174" y="616"/>
                      </a:lnTo>
                      <a:lnTo>
                        <a:pt x="174" y="618"/>
                      </a:lnTo>
                      <a:lnTo>
                        <a:pt x="176" y="619"/>
                      </a:lnTo>
                      <a:lnTo>
                        <a:pt x="179" y="619"/>
                      </a:lnTo>
                      <a:lnTo>
                        <a:pt x="181" y="619"/>
                      </a:lnTo>
                      <a:lnTo>
                        <a:pt x="182" y="619"/>
                      </a:lnTo>
                      <a:lnTo>
                        <a:pt x="182" y="621"/>
                      </a:lnTo>
                      <a:lnTo>
                        <a:pt x="182" y="623"/>
                      </a:lnTo>
                      <a:lnTo>
                        <a:pt x="182" y="623"/>
                      </a:lnTo>
                      <a:lnTo>
                        <a:pt x="194" y="623"/>
                      </a:lnTo>
                      <a:lnTo>
                        <a:pt x="194" y="623"/>
                      </a:lnTo>
                      <a:lnTo>
                        <a:pt x="196" y="626"/>
                      </a:lnTo>
                      <a:lnTo>
                        <a:pt x="197" y="630"/>
                      </a:lnTo>
                      <a:lnTo>
                        <a:pt x="200" y="634"/>
                      </a:lnTo>
                      <a:lnTo>
                        <a:pt x="202" y="636"/>
                      </a:lnTo>
                      <a:lnTo>
                        <a:pt x="203" y="638"/>
                      </a:lnTo>
                      <a:lnTo>
                        <a:pt x="204" y="641"/>
                      </a:lnTo>
                      <a:lnTo>
                        <a:pt x="204" y="645"/>
                      </a:lnTo>
                      <a:lnTo>
                        <a:pt x="204" y="645"/>
                      </a:lnTo>
                      <a:lnTo>
                        <a:pt x="208" y="647"/>
                      </a:lnTo>
                      <a:lnTo>
                        <a:pt x="212" y="647"/>
                      </a:lnTo>
                      <a:lnTo>
                        <a:pt x="212" y="647"/>
                      </a:lnTo>
                      <a:lnTo>
                        <a:pt x="213" y="652"/>
                      </a:lnTo>
                      <a:lnTo>
                        <a:pt x="215" y="654"/>
                      </a:lnTo>
                      <a:lnTo>
                        <a:pt x="220" y="659"/>
                      </a:lnTo>
                      <a:lnTo>
                        <a:pt x="223" y="664"/>
                      </a:lnTo>
                      <a:lnTo>
                        <a:pt x="226" y="671"/>
                      </a:lnTo>
                      <a:lnTo>
                        <a:pt x="226" y="671"/>
                      </a:lnTo>
                      <a:lnTo>
                        <a:pt x="228" y="672"/>
                      </a:lnTo>
                      <a:lnTo>
                        <a:pt x="229" y="673"/>
                      </a:lnTo>
                      <a:lnTo>
                        <a:pt x="233" y="675"/>
                      </a:lnTo>
                      <a:lnTo>
                        <a:pt x="233" y="675"/>
                      </a:lnTo>
                      <a:lnTo>
                        <a:pt x="235" y="678"/>
                      </a:lnTo>
                      <a:lnTo>
                        <a:pt x="236" y="679"/>
                      </a:lnTo>
                      <a:lnTo>
                        <a:pt x="240" y="679"/>
                      </a:lnTo>
                      <a:lnTo>
                        <a:pt x="240" y="679"/>
                      </a:lnTo>
                      <a:lnTo>
                        <a:pt x="241" y="683"/>
                      </a:lnTo>
                      <a:lnTo>
                        <a:pt x="243" y="687"/>
                      </a:lnTo>
                      <a:lnTo>
                        <a:pt x="249" y="695"/>
                      </a:lnTo>
                      <a:lnTo>
                        <a:pt x="249" y="695"/>
                      </a:lnTo>
                      <a:lnTo>
                        <a:pt x="253" y="699"/>
                      </a:lnTo>
                      <a:lnTo>
                        <a:pt x="253" y="699"/>
                      </a:lnTo>
                      <a:lnTo>
                        <a:pt x="253" y="702"/>
                      </a:lnTo>
                      <a:lnTo>
                        <a:pt x="254" y="704"/>
                      </a:lnTo>
                      <a:lnTo>
                        <a:pt x="254" y="706"/>
                      </a:lnTo>
                      <a:lnTo>
                        <a:pt x="255" y="708"/>
                      </a:lnTo>
                      <a:lnTo>
                        <a:pt x="255" y="708"/>
                      </a:lnTo>
                      <a:lnTo>
                        <a:pt x="258" y="708"/>
                      </a:lnTo>
                      <a:lnTo>
                        <a:pt x="260" y="708"/>
                      </a:lnTo>
                      <a:lnTo>
                        <a:pt x="260" y="708"/>
                      </a:lnTo>
                      <a:lnTo>
                        <a:pt x="261" y="712"/>
                      </a:lnTo>
                      <a:lnTo>
                        <a:pt x="262" y="715"/>
                      </a:lnTo>
                      <a:lnTo>
                        <a:pt x="262" y="715"/>
                      </a:lnTo>
                      <a:lnTo>
                        <a:pt x="264" y="717"/>
                      </a:lnTo>
                      <a:lnTo>
                        <a:pt x="267" y="720"/>
                      </a:lnTo>
                      <a:lnTo>
                        <a:pt x="267" y="720"/>
                      </a:lnTo>
                      <a:lnTo>
                        <a:pt x="269" y="723"/>
                      </a:lnTo>
                      <a:lnTo>
                        <a:pt x="272" y="726"/>
                      </a:lnTo>
                      <a:lnTo>
                        <a:pt x="275" y="728"/>
                      </a:lnTo>
                      <a:lnTo>
                        <a:pt x="283" y="728"/>
                      </a:lnTo>
                      <a:lnTo>
                        <a:pt x="283" y="728"/>
                      </a:lnTo>
                      <a:lnTo>
                        <a:pt x="282" y="733"/>
                      </a:lnTo>
                      <a:lnTo>
                        <a:pt x="283" y="736"/>
                      </a:lnTo>
                      <a:lnTo>
                        <a:pt x="284" y="738"/>
                      </a:lnTo>
                      <a:lnTo>
                        <a:pt x="286" y="740"/>
                      </a:lnTo>
                      <a:lnTo>
                        <a:pt x="290" y="742"/>
                      </a:lnTo>
                      <a:lnTo>
                        <a:pt x="292" y="744"/>
                      </a:lnTo>
                      <a:lnTo>
                        <a:pt x="293" y="746"/>
                      </a:lnTo>
                      <a:lnTo>
                        <a:pt x="293" y="746"/>
                      </a:lnTo>
                      <a:lnTo>
                        <a:pt x="297" y="745"/>
                      </a:lnTo>
                      <a:lnTo>
                        <a:pt x="300" y="746"/>
                      </a:lnTo>
                      <a:lnTo>
                        <a:pt x="303" y="747"/>
                      </a:lnTo>
                      <a:lnTo>
                        <a:pt x="305" y="749"/>
                      </a:lnTo>
                      <a:lnTo>
                        <a:pt x="309" y="753"/>
                      </a:lnTo>
                      <a:lnTo>
                        <a:pt x="311" y="755"/>
                      </a:lnTo>
                      <a:lnTo>
                        <a:pt x="313" y="756"/>
                      </a:lnTo>
                      <a:lnTo>
                        <a:pt x="313" y="756"/>
                      </a:lnTo>
                      <a:lnTo>
                        <a:pt x="316" y="756"/>
                      </a:lnTo>
                      <a:lnTo>
                        <a:pt x="318" y="756"/>
                      </a:lnTo>
                      <a:lnTo>
                        <a:pt x="318" y="756"/>
                      </a:lnTo>
                      <a:lnTo>
                        <a:pt x="318" y="758"/>
                      </a:lnTo>
                      <a:lnTo>
                        <a:pt x="318" y="760"/>
                      </a:lnTo>
                      <a:lnTo>
                        <a:pt x="318" y="760"/>
                      </a:lnTo>
                      <a:lnTo>
                        <a:pt x="320" y="761"/>
                      </a:lnTo>
                      <a:lnTo>
                        <a:pt x="322" y="761"/>
                      </a:lnTo>
                      <a:lnTo>
                        <a:pt x="324" y="761"/>
                      </a:lnTo>
                      <a:lnTo>
                        <a:pt x="325" y="762"/>
                      </a:lnTo>
                      <a:lnTo>
                        <a:pt x="325" y="762"/>
                      </a:lnTo>
                      <a:lnTo>
                        <a:pt x="328" y="767"/>
                      </a:lnTo>
                      <a:lnTo>
                        <a:pt x="330" y="773"/>
                      </a:lnTo>
                      <a:lnTo>
                        <a:pt x="333" y="778"/>
                      </a:lnTo>
                      <a:lnTo>
                        <a:pt x="336" y="782"/>
                      </a:lnTo>
                      <a:lnTo>
                        <a:pt x="336" y="782"/>
                      </a:lnTo>
                      <a:lnTo>
                        <a:pt x="340" y="785"/>
                      </a:lnTo>
                      <a:lnTo>
                        <a:pt x="343" y="788"/>
                      </a:lnTo>
                      <a:lnTo>
                        <a:pt x="346" y="790"/>
                      </a:lnTo>
                      <a:lnTo>
                        <a:pt x="350" y="794"/>
                      </a:lnTo>
                      <a:lnTo>
                        <a:pt x="350" y="794"/>
                      </a:lnTo>
                      <a:lnTo>
                        <a:pt x="353" y="793"/>
                      </a:lnTo>
                      <a:lnTo>
                        <a:pt x="357" y="793"/>
                      </a:lnTo>
                      <a:lnTo>
                        <a:pt x="362" y="794"/>
                      </a:lnTo>
                      <a:lnTo>
                        <a:pt x="365" y="796"/>
                      </a:lnTo>
                      <a:lnTo>
                        <a:pt x="365" y="796"/>
                      </a:lnTo>
                      <a:lnTo>
                        <a:pt x="368" y="800"/>
                      </a:lnTo>
                      <a:lnTo>
                        <a:pt x="368" y="800"/>
                      </a:lnTo>
                      <a:lnTo>
                        <a:pt x="370" y="799"/>
                      </a:lnTo>
                      <a:lnTo>
                        <a:pt x="372" y="798"/>
                      </a:lnTo>
                      <a:lnTo>
                        <a:pt x="372" y="798"/>
                      </a:lnTo>
                      <a:lnTo>
                        <a:pt x="372" y="799"/>
                      </a:lnTo>
                      <a:lnTo>
                        <a:pt x="374" y="800"/>
                      </a:lnTo>
                      <a:lnTo>
                        <a:pt x="374" y="800"/>
                      </a:lnTo>
                      <a:lnTo>
                        <a:pt x="377" y="802"/>
                      </a:lnTo>
                      <a:lnTo>
                        <a:pt x="381" y="805"/>
                      </a:lnTo>
                      <a:lnTo>
                        <a:pt x="381" y="805"/>
                      </a:lnTo>
                      <a:lnTo>
                        <a:pt x="387" y="809"/>
                      </a:lnTo>
                      <a:lnTo>
                        <a:pt x="391" y="810"/>
                      </a:lnTo>
                      <a:lnTo>
                        <a:pt x="396" y="811"/>
                      </a:lnTo>
                      <a:lnTo>
                        <a:pt x="396" y="811"/>
                      </a:lnTo>
                      <a:lnTo>
                        <a:pt x="398" y="816"/>
                      </a:lnTo>
                      <a:lnTo>
                        <a:pt x="402" y="820"/>
                      </a:lnTo>
                      <a:lnTo>
                        <a:pt x="402" y="820"/>
                      </a:lnTo>
                      <a:lnTo>
                        <a:pt x="404" y="821"/>
                      </a:lnTo>
                      <a:lnTo>
                        <a:pt x="406" y="820"/>
                      </a:lnTo>
                      <a:lnTo>
                        <a:pt x="408" y="820"/>
                      </a:lnTo>
                      <a:lnTo>
                        <a:pt x="410" y="820"/>
                      </a:lnTo>
                      <a:lnTo>
                        <a:pt x="410" y="820"/>
                      </a:lnTo>
                      <a:lnTo>
                        <a:pt x="411" y="823"/>
                      </a:lnTo>
                      <a:lnTo>
                        <a:pt x="412" y="825"/>
                      </a:lnTo>
                      <a:lnTo>
                        <a:pt x="412" y="825"/>
                      </a:lnTo>
                      <a:lnTo>
                        <a:pt x="413" y="825"/>
                      </a:lnTo>
                      <a:lnTo>
                        <a:pt x="414" y="824"/>
                      </a:lnTo>
                      <a:lnTo>
                        <a:pt x="415" y="823"/>
                      </a:lnTo>
                      <a:lnTo>
                        <a:pt x="417" y="823"/>
                      </a:lnTo>
                      <a:lnTo>
                        <a:pt x="417" y="823"/>
                      </a:lnTo>
                      <a:lnTo>
                        <a:pt x="418" y="825"/>
                      </a:lnTo>
                      <a:lnTo>
                        <a:pt x="419" y="827"/>
                      </a:lnTo>
                      <a:lnTo>
                        <a:pt x="419" y="827"/>
                      </a:lnTo>
                      <a:lnTo>
                        <a:pt x="420" y="827"/>
                      </a:lnTo>
                      <a:lnTo>
                        <a:pt x="423" y="826"/>
                      </a:lnTo>
                      <a:lnTo>
                        <a:pt x="424" y="825"/>
                      </a:lnTo>
                      <a:lnTo>
                        <a:pt x="424" y="825"/>
                      </a:lnTo>
                      <a:lnTo>
                        <a:pt x="426" y="827"/>
                      </a:lnTo>
                      <a:lnTo>
                        <a:pt x="428" y="829"/>
                      </a:lnTo>
                      <a:lnTo>
                        <a:pt x="428" y="829"/>
                      </a:lnTo>
                      <a:lnTo>
                        <a:pt x="431" y="830"/>
                      </a:lnTo>
                      <a:lnTo>
                        <a:pt x="435" y="831"/>
                      </a:lnTo>
                      <a:lnTo>
                        <a:pt x="435" y="831"/>
                      </a:lnTo>
                      <a:lnTo>
                        <a:pt x="439" y="835"/>
                      </a:lnTo>
                      <a:lnTo>
                        <a:pt x="444" y="839"/>
                      </a:lnTo>
                      <a:lnTo>
                        <a:pt x="444" y="839"/>
                      </a:lnTo>
                      <a:lnTo>
                        <a:pt x="457" y="839"/>
                      </a:lnTo>
                      <a:lnTo>
                        <a:pt x="457" y="839"/>
                      </a:lnTo>
                      <a:lnTo>
                        <a:pt x="458" y="841"/>
                      </a:lnTo>
                      <a:lnTo>
                        <a:pt x="459" y="843"/>
                      </a:lnTo>
                      <a:lnTo>
                        <a:pt x="464" y="846"/>
                      </a:lnTo>
                      <a:lnTo>
                        <a:pt x="467" y="848"/>
                      </a:lnTo>
                      <a:lnTo>
                        <a:pt x="471" y="851"/>
                      </a:lnTo>
                      <a:lnTo>
                        <a:pt x="471" y="851"/>
                      </a:lnTo>
                      <a:lnTo>
                        <a:pt x="486" y="854"/>
                      </a:lnTo>
                      <a:lnTo>
                        <a:pt x="493" y="855"/>
                      </a:lnTo>
                      <a:lnTo>
                        <a:pt x="495" y="857"/>
                      </a:lnTo>
                      <a:lnTo>
                        <a:pt x="497" y="859"/>
                      </a:lnTo>
                      <a:lnTo>
                        <a:pt x="497" y="859"/>
                      </a:lnTo>
                      <a:lnTo>
                        <a:pt x="499" y="859"/>
                      </a:lnTo>
                      <a:lnTo>
                        <a:pt x="502" y="858"/>
                      </a:lnTo>
                      <a:lnTo>
                        <a:pt x="505" y="857"/>
                      </a:lnTo>
                      <a:lnTo>
                        <a:pt x="505" y="857"/>
                      </a:lnTo>
                      <a:lnTo>
                        <a:pt x="506" y="857"/>
                      </a:lnTo>
                      <a:lnTo>
                        <a:pt x="508" y="858"/>
                      </a:lnTo>
                      <a:lnTo>
                        <a:pt x="511" y="861"/>
                      </a:lnTo>
                      <a:lnTo>
                        <a:pt x="511" y="861"/>
                      </a:lnTo>
                      <a:lnTo>
                        <a:pt x="515" y="862"/>
                      </a:lnTo>
                      <a:lnTo>
                        <a:pt x="520" y="863"/>
                      </a:lnTo>
                      <a:lnTo>
                        <a:pt x="520" y="863"/>
                      </a:lnTo>
                      <a:lnTo>
                        <a:pt x="520" y="864"/>
                      </a:lnTo>
                      <a:lnTo>
                        <a:pt x="521" y="865"/>
                      </a:lnTo>
                      <a:lnTo>
                        <a:pt x="522" y="865"/>
                      </a:lnTo>
                      <a:lnTo>
                        <a:pt x="522" y="865"/>
                      </a:lnTo>
                      <a:lnTo>
                        <a:pt x="525" y="866"/>
                      </a:lnTo>
                      <a:lnTo>
                        <a:pt x="528" y="867"/>
                      </a:lnTo>
                      <a:lnTo>
                        <a:pt x="531" y="869"/>
                      </a:lnTo>
                      <a:lnTo>
                        <a:pt x="531" y="869"/>
                      </a:lnTo>
                      <a:lnTo>
                        <a:pt x="535" y="871"/>
                      </a:lnTo>
                      <a:lnTo>
                        <a:pt x="538" y="872"/>
                      </a:lnTo>
                      <a:lnTo>
                        <a:pt x="542" y="872"/>
                      </a:lnTo>
                      <a:lnTo>
                        <a:pt x="542" y="872"/>
                      </a:lnTo>
                      <a:lnTo>
                        <a:pt x="543" y="875"/>
                      </a:lnTo>
                      <a:lnTo>
                        <a:pt x="544" y="879"/>
                      </a:lnTo>
                      <a:lnTo>
                        <a:pt x="544" y="879"/>
                      </a:lnTo>
                      <a:lnTo>
                        <a:pt x="547" y="879"/>
                      </a:lnTo>
                      <a:lnTo>
                        <a:pt x="549" y="879"/>
                      </a:lnTo>
                      <a:lnTo>
                        <a:pt x="552" y="878"/>
                      </a:lnTo>
                      <a:lnTo>
                        <a:pt x="553" y="877"/>
                      </a:lnTo>
                      <a:lnTo>
                        <a:pt x="553" y="877"/>
                      </a:lnTo>
                      <a:lnTo>
                        <a:pt x="554" y="881"/>
                      </a:lnTo>
                      <a:lnTo>
                        <a:pt x="554" y="881"/>
                      </a:lnTo>
                      <a:lnTo>
                        <a:pt x="567" y="880"/>
                      </a:lnTo>
                      <a:lnTo>
                        <a:pt x="569" y="881"/>
                      </a:lnTo>
                      <a:lnTo>
                        <a:pt x="572" y="881"/>
                      </a:lnTo>
                      <a:lnTo>
                        <a:pt x="574" y="883"/>
                      </a:lnTo>
                      <a:lnTo>
                        <a:pt x="576" y="885"/>
                      </a:lnTo>
                      <a:lnTo>
                        <a:pt x="576" y="885"/>
                      </a:lnTo>
                      <a:lnTo>
                        <a:pt x="582" y="884"/>
                      </a:lnTo>
                      <a:lnTo>
                        <a:pt x="590" y="884"/>
                      </a:lnTo>
                      <a:lnTo>
                        <a:pt x="594" y="885"/>
                      </a:lnTo>
                      <a:lnTo>
                        <a:pt x="596" y="887"/>
                      </a:lnTo>
                      <a:lnTo>
                        <a:pt x="599" y="889"/>
                      </a:lnTo>
                      <a:lnTo>
                        <a:pt x="600" y="892"/>
                      </a:lnTo>
                      <a:lnTo>
                        <a:pt x="600" y="892"/>
                      </a:lnTo>
                      <a:lnTo>
                        <a:pt x="602" y="890"/>
                      </a:lnTo>
                      <a:lnTo>
                        <a:pt x="604" y="890"/>
                      </a:lnTo>
                      <a:lnTo>
                        <a:pt x="608" y="891"/>
                      </a:lnTo>
                      <a:lnTo>
                        <a:pt x="611" y="892"/>
                      </a:lnTo>
                      <a:lnTo>
                        <a:pt x="614" y="895"/>
                      </a:lnTo>
                      <a:lnTo>
                        <a:pt x="614" y="895"/>
                      </a:lnTo>
                      <a:lnTo>
                        <a:pt x="618" y="896"/>
                      </a:lnTo>
                      <a:lnTo>
                        <a:pt x="620" y="897"/>
                      </a:lnTo>
                      <a:lnTo>
                        <a:pt x="621" y="899"/>
                      </a:lnTo>
                      <a:lnTo>
                        <a:pt x="621" y="899"/>
                      </a:lnTo>
                      <a:lnTo>
                        <a:pt x="623" y="899"/>
                      </a:lnTo>
                      <a:lnTo>
                        <a:pt x="626" y="899"/>
                      </a:lnTo>
                      <a:lnTo>
                        <a:pt x="632" y="900"/>
                      </a:lnTo>
                      <a:lnTo>
                        <a:pt x="638" y="902"/>
                      </a:lnTo>
                      <a:lnTo>
                        <a:pt x="643" y="903"/>
                      </a:lnTo>
                      <a:lnTo>
                        <a:pt x="643" y="903"/>
                      </a:lnTo>
                      <a:lnTo>
                        <a:pt x="649" y="903"/>
                      </a:lnTo>
                      <a:lnTo>
                        <a:pt x="654" y="903"/>
                      </a:lnTo>
                      <a:lnTo>
                        <a:pt x="656" y="903"/>
                      </a:lnTo>
                      <a:lnTo>
                        <a:pt x="658" y="904"/>
                      </a:lnTo>
                      <a:lnTo>
                        <a:pt x="660" y="905"/>
                      </a:lnTo>
                      <a:lnTo>
                        <a:pt x="661" y="908"/>
                      </a:lnTo>
                      <a:lnTo>
                        <a:pt x="661" y="908"/>
                      </a:lnTo>
                      <a:lnTo>
                        <a:pt x="665" y="906"/>
                      </a:lnTo>
                      <a:lnTo>
                        <a:pt x="669" y="906"/>
                      </a:lnTo>
                      <a:lnTo>
                        <a:pt x="679" y="908"/>
                      </a:lnTo>
                      <a:lnTo>
                        <a:pt x="679" y="908"/>
                      </a:lnTo>
                      <a:lnTo>
                        <a:pt x="679" y="906"/>
                      </a:lnTo>
                      <a:lnTo>
                        <a:pt x="680" y="905"/>
                      </a:lnTo>
                      <a:lnTo>
                        <a:pt x="681" y="906"/>
                      </a:lnTo>
                      <a:lnTo>
                        <a:pt x="681" y="906"/>
                      </a:lnTo>
                      <a:lnTo>
                        <a:pt x="683" y="908"/>
                      </a:lnTo>
                      <a:lnTo>
                        <a:pt x="684" y="909"/>
                      </a:lnTo>
                      <a:lnTo>
                        <a:pt x="693" y="908"/>
                      </a:lnTo>
                      <a:lnTo>
                        <a:pt x="693" y="908"/>
                      </a:lnTo>
                      <a:lnTo>
                        <a:pt x="701" y="908"/>
                      </a:lnTo>
                      <a:lnTo>
                        <a:pt x="701" y="908"/>
                      </a:lnTo>
                      <a:lnTo>
                        <a:pt x="706" y="909"/>
                      </a:lnTo>
                      <a:lnTo>
                        <a:pt x="711" y="910"/>
                      </a:lnTo>
                      <a:lnTo>
                        <a:pt x="711" y="910"/>
                      </a:lnTo>
                      <a:lnTo>
                        <a:pt x="715" y="915"/>
                      </a:lnTo>
                      <a:lnTo>
                        <a:pt x="715" y="915"/>
                      </a:lnTo>
                      <a:lnTo>
                        <a:pt x="716" y="915"/>
                      </a:lnTo>
                      <a:lnTo>
                        <a:pt x="717" y="914"/>
                      </a:lnTo>
                      <a:lnTo>
                        <a:pt x="717" y="912"/>
                      </a:lnTo>
                      <a:lnTo>
                        <a:pt x="717" y="912"/>
                      </a:lnTo>
                      <a:lnTo>
                        <a:pt x="718" y="912"/>
                      </a:lnTo>
                      <a:lnTo>
                        <a:pt x="719" y="914"/>
                      </a:lnTo>
                      <a:lnTo>
                        <a:pt x="719" y="915"/>
                      </a:lnTo>
                      <a:lnTo>
                        <a:pt x="719" y="915"/>
                      </a:lnTo>
                      <a:lnTo>
                        <a:pt x="726" y="915"/>
                      </a:lnTo>
                      <a:lnTo>
                        <a:pt x="733" y="915"/>
                      </a:lnTo>
                      <a:lnTo>
                        <a:pt x="733" y="915"/>
                      </a:lnTo>
                      <a:lnTo>
                        <a:pt x="739" y="916"/>
                      </a:lnTo>
                      <a:lnTo>
                        <a:pt x="743" y="916"/>
                      </a:lnTo>
                      <a:lnTo>
                        <a:pt x="746" y="917"/>
                      </a:lnTo>
                      <a:lnTo>
                        <a:pt x="746" y="917"/>
                      </a:lnTo>
                      <a:lnTo>
                        <a:pt x="747" y="918"/>
                      </a:lnTo>
                      <a:lnTo>
                        <a:pt x="748" y="919"/>
                      </a:lnTo>
                      <a:lnTo>
                        <a:pt x="749" y="921"/>
                      </a:lnTo>
                      <a:lnTo>
                        <a:pt x="750" y="921"/>
                      </a:lnTo>
                      <a:lnTo>
                        <a:pt x="750" y="921"/>
                      </a:lnTo>
                      <a:lnTo>
                        <a:pt x="755" y="922"/>
                      </a:lnTo>
                      <a:lnTo>
                        <a:pt x="760" y="921"/>
                      </a:lnTo>
                      <a:lnTo>
                        <a:pt x="764" y="921"/>
                      </a:lnTo>
                      <a:lnTo>
                        <a:pt x="766" y="922"/>
                      </a:lnTo>
                      <a:lnTo>
                        <a:pt x="768" y="924"/>
                      </a:lnTo>
                      <a:lnTo>
                        <a:pt x="768" y="924"/>
                      </a:lnTo>
                      <a:lnTo>
                        <a:pt x="772" y="922"/>
                      </a:lnTo>
                      <a:lnTo>
                        <a:pt x="775" y="920"/>
                      </a:lnTo>
                      <a:lnTo>
                        <a:pt x="777" y="919"/>
                      </a:lnTo>
                      <a:lnTo>
                        <a:pt x="780" y="917"/>
                      </a:lnTo>
                      <a:lnTo>
                        <a:pt x="780" y="917"/>
                      </a:lnTo>
                      <a:lnTo>
                        <a:pt x="782" y="919"/>
                      </a:lnTo>
                      <a:lnTo>
                        <a:pt x="786" y="920"/>
                      </a:lnTo>
                      <a:lnTo>
                        <a:pt x="795" y="921"/>
                      </a:lnTo>
                      <a:lnTo>
                        <a:pt x="803" y="921"/>
                      </a:lnTo>
                      <a:lnTo>
                        <a:pt x="806" y="922"/>
                      </a:lnTo>
                      <a:lnTo>
                        <a:pt x="809" y="924"/>
                      </a:lnTo>
                      <a:lnTo>
                        <a:pt x="809" y="924"/>
                      </a:lnTo>
                      <a:lnTo>
                        <a:pt x="810" y="924"/>
                      </a:lnTo>
                      <a:lnTo>
                        <a:pt x="811" y="924"/>
                      </a:lnTo>
                      <a:lnTo>
                        <a:pt x="816" y="924"/>
                      </a:lnTo>
                      <a:lnTo>
                        <a:pt x="816" y="924"/>
                      </a:lnTo>
                      <a:lnTo>
                        <a:pt x="825" y="923"/>
                      </a:lnTo>
                      <a:lnTo>
                        <a:pt x="836" y="924"/>
                      </a:lnTo>
                      <a:lnTo>
                        <a:pt x="836" y="924"/>
                      </a:lnTo>
                      <a:lnTo>
                        <a:pt x="847" y="925"/>
                      </a:lnTo>
                      <a:lnTo>
                        <a:pt x="855" y="926"/>
                      </a:lnTo>
                      <a:lnTo>
                        <a:pt x="863" y="926"/>
                      </a:lnTo>
                      <a:lnTo>
                        <a:pt x="863" y="926"/>
                      </a:lnTo>
                      <a:lnTo>
                        <a:pt x="866" y="925"/>
                      </a:lnTo>
                      <a:lnTo>
                        <a:pt x="868" y="924"/>
                      </a:lnTo>
                      <a:lnTo>
                        <a:pt x="871" y="923"/>
                      </a:lnTo>
                      <a:lnTo>
                        <a:pt x="877" y="924"/>
                      </a:lnTo>
                      <a:lnTo>
                        <a:pt x="877" y="924"/>
                      </a:lnTo>
                      <a:lnTo>
                        <a:pt x="878" y="925"/>
                      </a:lnTo>
                      <a:lnTo>
                        <a:pt x="879" y="926"/>
                      </a:lnTo>
                      <a:lnTo>
                        <a:pt x="879" y="926"/>
                      </a:lnTo>
                      <a:lnTo>
                        <a:pt x="882" y="925"/>
                      </a:lnTo>
                      <a:lnTo>
                        <a:pt x="884" y="924"/>
                      </a:lnTo>
                      <a:lnTo>
                        <a:pt x="885" y="924"/>
                      </a:lnTo>
                      <a:lnTo>
                        <a:pt x="887" y="926"/>
                      </a:lnTo>
                      <a:lnTo>
                        <a:pt x="887" y="926"/>
                      </a:lnTo>
                      <a:lnTo>
                        <a:pt x="896" y="926"/>
                      </a:lnTo>
                      <a:lnTo>
                        <a:pt x="907" y="926"/>
                      </a:lnTo>
                      <a:lnTo>
                        <a:pt x="907" y="926"/>
                      </a:lnTo>
                      <a:lnTo>
                        <a:pt x="919" y="924"/>
                      </a:lnTo>
                      <a:lnTo>
                        <a:pt x="926" y="923"/>
                      </a:lnTo>
                      <a:lnTo>
                        <a:pt x="934" y="924"/>
                      </a:lnTo>
                      <a:lnTo>
                        <a:pt x="934" y="924"/>
                      </a:lnTo>
                      <a:lnTo>
                        <a:pt x="941" y="925"/>
                      </a:lnTo>
                      <a:lnTo>
                        <a:pt x="945" y="926"/>
                      </a:lnTo>
                      <a:lnTo>
                        <a:pt x="948" y="926"/>
                      </a:lnTo>
                      <a:lnTo>
                        <a:pt x="948" y="926"/>
                      </a:lnTo>
                      <a:lnTo>
                        <a:pt x="950" y="925"/>
                      </a:lnTo>
                      <a:lnTo>
                        <a:pt x="952" y="924"/>
                      </a:lnTo>
                      <a:lnTo>
                        <a:pt x="954" y="922"/>
                      </a:lnTo>
                      <a:lnTo>
                        <a:pt x="957" y="921"/>
                      </a:lnTo>
                      <a:lnTo>
                        <a:pt x="957" y="921"/>
                      </a:lnTo>
                      <a:lnTo>
                        <a:pt x="962" y="921"/>
                      </a:lnTo>
                      <a:lnTo>
                        <a:pt x="967" y="920"/>
                      </a:lnTo>
                      <a:lnTo>
                        <a:pt x="973" y="920"/>
                      </a:lnTo>
                      <a:lnTo>
                        <a:pt x="980" y="919"/>
                      </a:lnTo>
                      <a:lnTo>
                        <a:pt x="980" y="919"/>
                      </a:lnTo>
                      <a:lnTo>
                        <a:pt x="986" y="917"/>
                      </a:lnTo>
                      <a:lnTo>
                        <a:pt x="986" y="917"/>
                      </a:lnTo>
                      <a:lnTo>
                        <a:pt x="988" y="917"/>
                      </a:lnTo>
                      <a:lnTo>
                        <a:pt x="990" y="917"/>
                      </a:lnTo>
                      <a:lnTo>
                        <a:pt x="990" y="917"/>
                      </a:lnTo>
                      <a:lnTo>
                        <a:pt x="992" y="916"/>
                      </a:lnTo>
                      <a:lnTo>
                        <a:pt x="994" y="915"/>
                      </a:lnTo>
                      <a:lnTo>
                        <a:pt x="1000" y="915"/>
                      </a:lnTo>
                      <a:lnTo>
                        <a:pt x="1000" y="915"/>
                      </a:lnTo>
                      <a:lnTo>
                        <a:pt x="1012" y="912"/>
                      </a:lnTo>
                      <a:lnTo>
                        <a:pt x="1026" y="910"/>
                      </a:lnTo>
                      <a:lnTo>
                        <a:pt x="1026" y="910"/>
                      </a:lnTo>
                      <a:lnTo>
                        <a:pt x="1037" y="908"/>
                      </a:lnTo>
                      <a:lnTo>
                        <a:pt x="1037" y="908"/>
                      </a:lnTo>
                      <a:lnTo>
                        <a:pt x="1046" y="904"/>
                      </a:lnTo>
                      <a:lnTo>
                        <a:pt x="1049" y="902"/>
                      </a:lnTo>
                      <a:lnTo>
                        <a:pt x="1053" y="901"/>
                      </a:lnTo>
                      <a:lnTo>
                        <a:pt x="1053" y="901"/>
                      </a:lnTo>
                      <a:lnTo>
                        <a:pt x="1058" y="901"/>
                      </a:lnTo>
                      <a:lnTo>
                        <a:pt x="1064" y="900"/>
                      </a:lnTo>
                      <a:lnTo>
                        <a:pt x="1069" y="900"/>
                      </a:lnTo>
                      <a:lnTo>
                        <a:pt x="1073" y="899"/>
                      </a:lnTo>
                      <a:lnTo>
                        <a:pt x="1073" y="899"/>
                      </a:lnTo>
                      <a:lnTo>
                        <a:pt x="1075" y="899"/>
                      </a:lnTo>
                      <a:lnTo>
                        <a:pt x="1077" y="899"/>
                      </a:lnTo>
                      <a:lnTo>
                        <a:pt x="1077" y="899"/>
                      </a:lnTo>
                      <a:lnTo>
                        <a:pt x="1079" y="898"/>
                      </a:lnTo>
                      <a:lnTo>
                        <a:pt x="1082" y="898"/>
                      </a:lnTo>
                      <a:lnTo>
                        <a:pt x="1085" y="898"/>
                      </a:lnTo>
                      <a:lnTo>
                        <a:pt x="1089" y="897"/>
                      </a:lnTo>
                      <a:lnTo>
                        <a:pt x="1089" y="897"/>
                      </a:lnTo>
                      <a:lnTo>
                        <a:pt x="1096" y="892"/>
                      </a:lnTo>
                      <a:lnTo>
                        <a:pt x="1103" y="887"/>
                      </a:lnTo>
                      <a:lnTo>
                        <a:pt x="1103" y="887"/>
                      </a:lnTo>
                      <a:lnTo>
                        <a:pt x="1111" y="887"/>
                      </a:lnTo>
                      <a:lnTo>
                        <a:pt x="1117" y="885"/>
                      </a:lnTo>
                      <a:lnTo>
                        <a:pt x="1125" y="883"/>
                      </a:lnTo>
                      <a:lnTo>
                        <a:pt x="1132" y="881"/>
                      </a:lnTo>
                      <a:lnTo>
                        <a:pt x="1132" y="881"/>
                      </a:lnTo>
                      <a:lnTo>
                        <a:pt x="1133" y="881"/>
                      </a:lnTo>
                      <a:lnTo>
                        <a:pt x="1133" y="879"/>
                      </a:lnTo>
                      <a:lnTo>
                        <a:pt x="1133" y="878"/>
                      </a:lnTo>
                      <a:lnTo>
                        <a:pt x="1134" y="877"/>
                      </a:lnTo>
                      <a:lnTo>
                        <a:pt x="1134" y="877"/>
                      </a:lnTo>
                      <a:lnTo>
                        <a:pt x="1136" y="876"/>
                      </a:lnTo>
                      <a:lnTo>
                        <a:pt x="1139" y="876"/>
                      </a:lnTo>
                      <a:lnTo>
                        <a:pt x="1143" y="875"/>
                      </a:lnTo>
                      <a:lnTo>
                        <a:pt x="1143" y="874"/>
                      </a:lnTo>
                      <a:lnTo>
                        <a:pt x="1143" y="872"/>
                      </a:lnTo>
                      <a:lnTo>
                        <a:pt x="1143" y="872"/>
                      </a:lnTo>
                      <a:lnTo>
                        <a:pt x="1148" y="872"/>
                      </a:lnTo>
                      <a:lnTo>
                        <a:pt x="1152" y="870"/>
                      </a:lnTo>
                      <a:lnTo>
                        <a:pt x="1155" y="869"/>
                      </a:lnTo>
                      <a:lnTo>
                        <a:pt x="1160" y="869"/>
                      </a:lnTo>
                      <a:lnTo>
                        <a:pt x="1160" y="869"/>
                      </a:lnTo>
                      <a:lnTo>
                        <a:pt x="1165" y="867"/>
                      </a:lnTo>
                      <a:lnTo>
                        <a:pt x="1169" y="865"/>
                      </a:lnTo>
                      <a:lnTo>
                        <a:pt x="1172" y="863"/>
                      </a:lnTo>
                      <a:lnTo>
                        <a:pt x="1174" y="861"/>
                      </a:lnTo>
                      <a:lnTo>
                        <a:pt x="1174" y="859"/>
                      </a:lnTo>
                      <a:lnTo>
                        <a:pt x="1174" y="859"/>
                      </a:lnTo>
                      <a:lnTo>
                        <a:pt x="1177" y="859"/>
                      </a:lnTo>
                      <a:lnTo>
                        <a:pt x="1180" y="858"/>
                      </a:lnTo>
                      <a:lnTo>
                        <a:pt x="1182" y="857"/>
                      </a:lnTo>
                      <a:lnTo>
                        <a:pt x="1184" y="854"/>
                      </a:lnTo>
                      <a:lnTo>
                        <a:pt x="1184" y="854"/>
                      </a:lnTo>
                      <a:lnTo>
                        <a:pt x="1188" y="855"/>
                      </a:lnTo>
                      <a:lnTo>
                        <a:pt x="1191" y="854"/>
                      </a:lnTo>
                      <a:lnTo>
                        <a:pt x="1193" y="853"/>
                      </a:lnTo>
                      <a:lnTo>
                        <a:pt x="1196" y="851"/>
                      </a:lnTo>
                      <a:lnTo>
                        <a:pt x="1196" y="851"/>
                      </a:lnTo>
                      <a:lnTo>
                        <a:pt x="1199" y="851"/>
                      </a:lnTo>
                      <a:lnTo>
                        <a:pt x="1200" y="849"/>
                      </a:lnTo>
                      <a:lnTo>
                        <a:pt x="1204" y="845"/>
                      </a:lnTo>
                      <a:lnTo>
                        <a:pt x="1204" y="845"/>
                      </a:lnTo>
                      <a:lnTo>
                        <a:pt x="1208" y="843"/>
                      </a:lnTo>
                      <a:lnTo>
                        <a:pt x="1209" y="842"/>
                      </a:lnTo>
                      <a:lnTo>
                        <a:pt x="1210" y="841"/>
                      </a:lnTo>
                      <a:lnTo>
                        <a:pt x="1210" y="841"/>
                      </a:lnTo>
                      <a:lnTo>
                        <a:pt x="1215" y="841"/>
                      </a:lnTo>
                      <a:lnTo>
                        <a:pt x="1218" y="840"/>
                      </a:lnTo>
                      <a:lnTo>
                        <a:pt x="1226" y="839"/>
                      </a:lnTo>
                      <a:lnTo>
                        <a:pt x="1226" y="839"/>
                      </a:lnTo>
                      <a:lnTo>
                        <a:pt x="1228" y="838"/>
                      </a:lnTo>
                      <a:lnTo>
                        <a:pt x="1229" y="837"/>
                      </a:lnTo>
                      <a:lnTo>
                        <a:pt x="1230" y="834"/>
                      </a:lnTo>
                      <a:lnTo>
                        <a:pt x="1230" y="834"/>
                      </a:lnTo>
                      <a:lnTo>
                        <a:pt x="1234" y="833"/>
                      </a:lnTo>
                      <a:lnTo>
                        <a:pt x="1237" y="831"/>
                      </a:lnTo>
                      <a:lnTo>
                        <a:pt x="1237" y="831"/>
                      </a:lnTo>
                      <a:lnTo>
                        <a:pt x="1249" y="822"/>
                      </a:lnTo>
                      <a:lnTo>
                        <a:pt x="1255" y="818"/>
                      </a:lnTo>
                      <a:lnTo>
                        <a:pt x="1261" y="814"/>
                      </a:lnTo>
                      <a:lnTo>
                        <a:pt x="1261" y="814"/>
                      </a:lnTo>
                      <a:lnTo>
                        <a:pt x="1263" y="813"/>
                      </a:lnTo>
                      <a:lnTo>
                        <a:pt x="1264" y="810"/>
                      </a:lnTo>
                      <a:lnTo>
                        <a:pt x="1264" y="808"/>
                      </a:lnTo>
                      <a:lnTo>
                        <a:pt x="1267" y="807"/>
                      </a:lnTo>
                      <a:lnTo>
                        <a:pt x="1267" y="807"/>
                      </a:lnTo>
                      <a:lnTo>
                        <a:pt x="1269" y="807"/>
                      </a:lnTo>
                      <a:lnTo>
                        <a:pt x="1271" y="807"/>
                      </a:lnTo>
                      <a:lnTo>
                        <a:pt x="1271" y="807"/>
                      </a:lnTo>
                      <a:lnTo>
                        <a:pt x="1273" y="804"/>
                      </a:lnTo>
                      <a:lnTo>
                        <a:pt x="1275" y="802"/>
                      </a:lnTo>
                      <a:lnTo>
                        <a:pt x="1275" y="802"/>
                      </a:lnTo>
                      <a:lnTo>
                        <a:pt x="1279" y="801"/>
                      </a:lnTo>
                      <a:lnTo>
                        <a:pt x="1281" y="800"/>
                      </a:lnTo>
                      <a:lnTo>
                        <a:pt x="1281" y="798"/>
                      </a:lnTo>
                      <a:lnTo>
                        <a:pt x="1281" y="798"/>
                      </a:lnTo>
                      <a:lnTo>
                        <a:pt x="1282" y="797"/>
                      </a:lnTo>
                      <a:lnTo>
                        <a:pt x="1283" y="796"/>
                      </a:lnTo>
                      <a:lnTo>
                        <a:pt x="1287" y="796"/>
                      </a:lnTo>
                      <a:lnTo>
                        <a:pt x="1287" y="796"/>
                      </a:lnTo>
                      <a:lnTo>
                        <a:pt x="1290" y="794"/>
                      </a:lnTo>
                      <a:lnTo>
                        <a:pt x="1293" y="792"/>
                      </a:lnTo>
                      <a:lnTo>
                        <a:pt x="1293" y="792"/>
                      </a:lnTo>
                      <a:lnTo>
                        <a:pt x="1302" y="787"/>
                      </a:lnTo>
                      <a:lnTo>
                        <a:pt x="1302" y="787"/>
                      </a:lnTo>
                      <a:lnTo>
                        <a:pt x="1304" y="784"/>
                      </a:lnTo>
                      <a:lnTo>
                        <a:pt x="1307" y="781"/>
                      </a:lnTo>
                      <a:lnTo>
                        <a:pt x="1310" y="780"/>
                      </a:lnTo>
                      <a:lnTo>
                        <a:pt x="1311" y="779"/>
                      </a:lnTo>
                      <a:lnTo>
                        <a:pt x="1313" y="780"/>
                      </a:lnTo>
                      <a:lnTo>
                        <a:pt x="1313" y="780"/>
                      </a:lnTo>
                      <a:lnTo>
                        <a:pt x="1315" y="778"/>
                      </a:lnTo>
                      <a:lnTo>
                        <a:pt x="1315" y="775"/>
                      </a:lnTo>
                      <a:lnTo>
                        <a:pt x="1316" y="772"/>
                      </a:lnTo>
                      <a:lnTo>
                        <a:pt x="1318" y="768"/>
                      </a:lnTo>
                      <a:lnTo>
                        <a:pt x="1318" y="768"/>
                      </a:lnTo>
                      <a:lnTo>
                        <a:pt x="1324" y="766"/>
                      </a:lnTo>
                      <a:lnTo>
                        <a:pt x="1330" y="763"/>
                      </a:lnTo>
                      <a:lnTo>
                        <a:pt x="1334" y="758"/>
                      </a:lnTo>
                      <a:lnTo>
                        <a:pt x="1338" y="754"/>
                      </a:lnTo>
                      <a:lnTo>
                        <a:pt x="1338" y="754"/>
                      </a:lnTo>
                      <a:lnTo>
                        <a:pt x="1341" y="754"/>
                      </a:lnTo>
                      <a:lnTo>
                        <a:pt x="1343" y="753"/>
                      </a:lnTo>
                      <a:lnTo>
                        <a:pt x="1346" y="748"/>
                      </a:lnTo>
                      <a:lnTo>
                        <a:pt x="1346" y="748"/>
                      </a:lnTo>
                      <a:lnTo>
                        <a:pt x="1349" y="747"/>
                      </a:lnTo>
                      <a:lnTo>
                        <a:pt x="1352" y="746"/>
                      </a:lnTo>
                      <a:lnTo>
                        <a:pt x="1352" y="746"/>
                      </a:lnTo>
                      <a:lnTo>
                        <a:pt x="1357" y="740"/>
                      </a:lnTo>
                      <a:lnTo>
                        <a:pt x="1360" y="737"/>
                      </a:lnTo>
                      <a:lnTo>
                        <a:pt x="1364" y="735"/>
                      </a:lnTo>
                      <a:lnTo>
                        <a:pt x="1364" y="735"/>
                      </a:lnTo>
                      <a:lnTo>
                        <a:pt x="1366" y="734"/>
                      </a:lnTo>
                      <a:lnTo>
                        <a:pt x="1369" y="731"/>
                      </a:lnTo>
                      <a:lnTo>
                        <a:pt x="1372" y="726"/>
                      </a:lnTo>
                      <a:lnTo>
                        <a:pt x="1372" y="726"/>
                      </a:lnTo>
                      <a:lnTo>
                        <a:pt x="1376" y="723"/>
                      </a:lnTo>
                      <a:lnTo>
                        <a:pt x="1377" y="722"/>
                      </a:lnTo>
                      <a:lnTo>
                        <a:pt x="1378" y="720"/>
                      </a:lnTo>
                      <a:lnTo>
                        <a:pt x="1378" y="720"/>
                      </a:lnTo>
                      <a:lnTo>
                        <a:pt x="1382" y="720"/>
                      </a:lnTo>
                      <a:lnTo>
                        <a:pt x="1385" y="718"/>
                      </a:lnTo>
                      <a:lnTo>
                        <a:pt x="1386" y="717"/>
                      </a:lnTo>
                      <a:lnTo>
                        <a:pt x="1390" y="715"/>
                      </a:lnTo>
                      <a:lnTo>
                        <a:pt x="1390" y="715"/>
                      </a:lnTo>
                      <a:lnTo>
                        <a:pt x="1391" y="715"/>
                      </a:lnTo>
                      <a:lnTo>
                        <a:pt x="1392" y="715"/>
                      </a:lnTo>
                      <a:lnTo>
                        <a:pt x="1393" y="713"/>
                      </a:lnTo>
                      <a:lnTo>
                        <a:pt x="1394" y="709"/>
                      </a:lnTo>
                      <a:lnTo>
                        <a:pt x="1395" y="708"/>
                      </a:lnTo>
                      <a:lnTo>
                        <a:pt x="1396" y="708"/>
                      </a:lnTo>
                      <a:lnTo>
                        <a:pt x="1396" y="708"/>
                      </a:lnTo>
                      <a:lnTo>
                        <a:pt x="1398" y="707"/>
                      </a:lnTo>
                      <a:lnTo>
                        <a:pt x="1400" y="705"/>
                      </a:lnTo>
                      <a:lnTo>
                        <a:pt x="1402" y="703"/>
                      </a:lnTo>
                      <a:lnTo>
                        <a:pt x="1403" y="699"/>
                      </a:lnTo>
                      <a:lnTo>
                        <a:pt x="1403" y="699"/>
                      </a:lnTo>
                      <a:lnTo>
                        <a:pt x="1407" y="698"/>
                      </a:lnTo>
                      <a:lnTo>
                        <a:pt x="1412" y="696"/>
                      </a:lnTo>
                      <a:lnTo>
                        <a:pt x="1419" y="691"/>
                      </a:lnTo>
                      <a:lnTo>
                        <a:pt x="1419" y="691"/>
                      </a:lnTo>
                      <a:lnTo>
                        <a:pt x="1425" y="685"/>
                      </a:lnTo>
                      <a:lnTo>
                        <a:pt x="1428" y="681"/>
                      </a:lnTo>
                      <a:lnTo>
                        <a:pt x="1430" y="677"/>
                      </a:lnTo>
                      <a:lnTo>
                        <a:pt x="1430" y="677"/>
                      </a:lnTo>
                      <a:lnTo>
                        <a:pt x="1434" y="676"/>
                      </a:lnTo>
                      <a:lnTo>
                        <a:pt x="1438" y="675"/>
                      </a:lnTo>
                      <a:lnTo>
                        <a:pt x="1440" y="673"/>
                      </a:lnTo>
                      <a:lnTo>
                        <a:pt x="1443" y="670"/>
                      </a:lnTo>
                      <a:lnTo>
                        <a:pt x="1446" y="663"/>
                      </a:lnTo>
                      <a:lnTo>
                        <a:pt x="1449" y="657"/>
                      </a:lnTo>
                      <a:lnTo>
                        <a:pt x="1449" y="657"/>
                      </a:lnTo>
                      <a:lnTo>
                        <a:pt x="1454" y="655"/>
                      </a:lnTo>
                      <a:lnTo>
                        <a:pt x="1459" y="655"/>
                      </a:lnTo>
                      <a:lnTo>
                        <a:pt x="1459" y="655"/>
                      </a:lnTo>
                      <a:lnTo>
                        <a:pt x="1458" y="652"/>
                      </a:lnTo>
                      <a:lnTo>
                        <a:pt x="1459" y="650"/>
                      </a:lnTo>
                      <a:lnTo>
                        <a:pt x="1461" y="646"/>
                      </a:lnTo>
                      <a:lnTo>
                        <a:pt x="1464" y="644"/>
                      </a:lnTo>
                      <a:lnTo>
                        <a:pt x="1467" y="641"/>
                      </a:lnTo>
                      <a:lnTo>
                        <a:pt x="1467" y="641"/>
                      </a:lnTo>
                      <a:lnTo>
                        <a:pt x="1469" y="638"/>
                      </a:lnTo>
                      <a:lnTo>
                        <a:pt x="1471" y="636"/>
                      </a:lnTo>
                      <a:lnTo>
                        <a:pt x="1472" y="634"/>
                      </a:lnTo>
                      <a:lnTo>
                        <a:pt x="1473" y="634"/>
                      </a:lnTo>
                      <a:lnTo>
                        <a:pt x="1475" y="635"/>
                      </a:lnTo>
                      <a:lnTo>
                        <a:pt x="1475" y="635"/>
                      </a:lnTo>
                      <a:lnTo>
                        <a:pt x="1474" y="631"/>
                      </a:lnTo>
                      <a:lnTo>
                        <a:pt x="1476" y="627"/>
                      </a:lnTo>
                      <a:lnTo>
                        <a:pt x="1481" y="623"/>
                      </a:lnTo>
                      <a:lnTo>
                        <a:pt x="1481" y="623"/>
                      </a:lnTo>
                      <a:lnTo>
                        <a:pt x="1487" y="616"/>
                      </a:lnTo>
                      <a:lnTo>
                        <a:pt x="1490" y="613"/>
                      </a:lnTo>
                      <a:lnTo>
                        <a:pt x="1495" y="610"/>
                      </a:lnTo>
                      <a:lnTo>
                        <a:pt x="1495" y="610"/>
                      </a:lnTo>
                      <a:lnTo>
                        <a:pt x="1495" y="606"/>
                      </a:lnTo>
                      <a:lnTo>
                        <a:pt x="1495" y="605"/>
                      </a:lnTo>
                      <a:lnTo>
                        <a:pt x="1497" y="603"/>
                      </a:lnTo>
                      <a:lnTo>
                        <a:pt x="1499" y="601"/>
                      </a:lnTo>
                      <a:lnTo>
                        <a:pt x="1500" y="599"/>
                      </a:lnTo>
                      <a:lnTo>
                        <a:pt x="1499" y="596"/>
                      </a:lnTo>
                      <a:lnTo>
                        <a:pt x="1499" y="596"/>
                      </a:lnTo>
                      <a:lnTo>
                        <a:pt x="1504" y="594"/>
                      </a:lnTo>
                      <a:lnTo>
                        <a:pt x="1508" y="592"/>
                      </a:lnTo>
                      <a:lnTo>
                        <a:pt x="1508" y="592"/>
                      </a:lnTo>
                      <a:lnTo>
                        <a:pt x="1508" y="589"/>
                      </a:lnTo>
                      <a:lnTo>
                        <a:pt x="1509" y="585"/>
                      </a:lnTo>
                      <a:lnTo>
                        <a:pt x="1510" y="583"/>
                      </a:lnTo>
                      <a:lnTo>
                        <a:pt x="1510" y="580"/>
                      </a:lnTo>
                      <a:lnTo>
                        <a:pt x="1510" y="580"/>
                      </a:lnTo>
                      <a:lnTo>
                        <a:pt x="1513" y="579"/>
                      </a:lnTo>
                      <a:lnTo>
                        <a:pt x="1515" y="578"/>
                      </a:lnTo>
                      <a:lnTo>
                        <a:pt x="1516" y="576"/>
                      </a:lnTo>
                      <a:lnTo>
                        <a:pt x="1519" y="576"/>
                      </a:lnTo>
                      <a:lnTo>
                        <a:pt x="1519" y="576"/>
                      </a:lnTo>
                      <a:lnTo>
                        <a:pt x="1520" y="571"/>
                      </a:lnTo>
                      <a:lnTo>
                        <a:pt x="1522" y="567"/>
                      </a:lnTo>
                      <a:lnTo>
                        <a:pt x="1525" y="564"/>
                      </a:lnTo>
                      <a:lnTo>
                        <a:pt x="1528" y="562"/>
                      </a:lnTo>
                      <a:lnTo>
                        <a:pt x="1528" y="562"/>
                      </a:lnTo>
                      <a:lnTo>
                        <a:pt x="1527" y="557"/>
                      </a:lnTo>
                      <a:lnTo>
                        <a:pt x="1528" y="552"/>
                      </a:lnTo>
                      <a:lnTo>
                        <a:pt x="1528" y="552"/>
                      </a:lnTo>
                      <a:lnTo>
                        <a:pt x="1529" y="551"/>
                      </a:lnTo>
                      <a:lnTo>
                        <a:pt x="1530" y="550"/>
                      </a:lnTo>
                      <a:lnTo>
                        <a:pt x="1530" y="546"/>
                      </a:lnTo>
                      <a:lnTo>
                        <a:pt x="1530" y="546"/>
                      </a:lnTo>
                      <a:lnTo>
                        <a:pt x="1534" y="545"/>
                      </a:lnTo>
                      <a:lnTo>
                        <a:pt x="1535" y="543"/>
                      </a:lnTo>
                      <a:lnTo>
                        <a:pt x="1537" y="541"/>
                      </a:lnTo>
                      <a:lnTo>
                        <a:pt x="1540" y="540"/>
                      </a:lnTo>
                      <a:lnTo>
                        <a:pt x="1540" y="540"/>
                      </a:lnTo>
                      <a:lnTo>
                        <a:pt x="1540" y="536"/>
                      </a:lnTo>
                      <a:lnTo>
                        <a:pt x="1542" y="534"/>
                      </a:lnTo>
                      <a:lnTo>
                        <a:pt x="1546" y="529"/>
                      </a:lnTo>
                      <a:lnTo>
                        <a:pt x="1546" y="529"/>
                      </a:lnTo>
                      <a:lnTo>
                        <a:pt x="1548" y="523"/>
                      </a:lnTo>
                      <a:lnTo>
                        <a:pt x="1549" y="520"/>
                      </a:lnTo>
                      <a:lnTo>
                        <a:pt x="1551" y="520"/>
                      </a:lnTo>
                      <a:lnTo>
                        <a:pt x="1552" y="520"/>
                      </a:lnTo>
                      <a:lnTo>
                        <a:pt x="1552" y="520"/>
                      </a:lnTo>
                      <a:lnTo>
                        <a:pt x="1554" y="517"/>
                      </a:lnTo>
                      <a:lnTo>
                        <a:pt x="1555" y="515"/>
                      </a:lnTo>
                      <a:lnTo>
                        <a:pt x="1556" y="513"/>
                      </a:lnTo>
                      <a:lnTo>
                        <a:pt x="1556" y="509"/>
                      </a:lnTo>
                      <a:lnTo>
                        <a:pt x="1556" y="509"/>
                      </a:lnTo>
                      <a:lnTo>
                        <a:pt x="1561" y="505"/>
                      </a:lnTo>
                      <a:lnTo>
                        <a:pt x="1563" y="502"/>
                      </a:lnTo>
                      <a:lnTo>
                        <a:pt x="1564" y="500"/>
                      </a:lnTo>
                      <a:lnTo>
                        <a:pt x="1564" y="500"/>
                      </a:lnTo>
                      <a:lnTo>
                        <a:pt x="1564" y="497"/>
                      </a:lnTo>
                      <a:lnTo>
                        <a:pt x="1565" y="496"/>
                      </a:lnTo>
                      <a:lnTo>
                        <a:pt x="1566" y="496"/>
                      </a:lnTo>
                      <a:lnTo>
                        <a:pt x="1568" y="495"/>
                      </a:lnTo>
                      <a:lnTo>
                        <a:pt x="1568" y="495"/>
                      </a:lnTo>
                      <a:lnTo>
                        <a:pt x="1568" y="489"/>
                      </a:lnTo>
                      <a:lnTo>
                        <a:pt x="1569" y="484"/>
                      </a:lnTo>
                      <a:lnTo>
                        <a:pt x="1571" y="479"/>
                      </a:lnTo>
                      <a:lnTo>
                        <a:pt x="1571" y="473"/>
                      </a:lnTo>
                      <a:lnTo>
                        <a:pt x="1571" y="473"/>
                      </a:lnTo>
                      <a:lnTo>
                        <a:pt x="1574" y="471"/>
                      </a:lnTo>
                      <a:lnTo>
                        <a:pt x="1578" y="471"/>
                      </a:lnTo>
                      <a:lnTo>
                        <a:pt x="1578" y="471"/>
                      </a:lnTo>
                      <a:lnTo>
                        <a:pt x="1579" y="462"/>
                      </a:lnTo>
                      <a:lnTo>
                        <a:pt x="1581" y="456"/>
                      </a:lnTo>
                      <a:lnTo>
                        <a:pt x="1584" y="450"/>
                      </a:lnTo>
                      <a:lnTo>
                        <a:pt x="1587" y="444"/>
                      </a:lnTo>
                      <a:lnTo>
                        <a:pt x="1593" y="433"/>
                      </a:lnTo>
                      <a:lnTo>
                        <a:pt x="1597" y="427"/>
                      </a:lnTo>
                      <a:lnTo>
                        <a:pt x="1598" y="419"/>
                      </a:lnTo>
                      <a:lnTo>
                        <a:pt x="1598" y="419"/>
                      </a:lnTo>
                      <a:lnTo>
                        <a:pt x="1600" y="418"/>
                      </a:lnTo>
                      <a:lnTo>
                        <a:pt x="1602" y="417"/>
                      </a:lnTo>
                      <a:lnTo>
                        <a:pt x="1604" y="414"/>
                      </a:lnTo>
                      <a:lnTo>
                        <a:pt x="1606" y="410"/>
                      </a:lnTo>
                      <a:lnTo>
                        <a:pt x="1607" y="409"/>
                      </a:lnTo>
                      <a:lnTo>
                        <a:pt x="1609" y="408"/>
                      </a:lnTo>
                      <a:lnTo>
                        <a:pt x="1609" y="408"/>
                      </a:lnTo>
                      <a:lnTo>
                        <a:pt x="1609" y="394"/>
                      </a:lnTo>
                      <a:lnTo>
                        <a:pt x="1609" y="394"/>
                      </a:lnTo>
                      <a:lnTo>
                        <a:pt x="1612" y="392"/>
                      </a:lnTo>
                      <a:lnTo>
                        <a:pt x="1616" y="389"/>
                      </a:lnTo>
                      <a:lnTo>
                        <a:pt x="1619" y="386"/>
                      </a:lnTo>
                      <a:lnTo>
                        <a:pt x="1623" y="383"/>
                      </a:lnTo>
                      <a:lnTo>
                        <a:pt x="1623" y="383"/>
                      </a:lnTo>
                      <a:lnTo>
                        <a:pt x="1622" y="379"/>
                      </a:lnTo>
                      <a:lnTo>
                        <a:pt x="1622" y="376"/>
                      </a:lnTo>
                      <a:lnTo>
                        <a:pt x="1625" y="370"/>
                      </a:lnTo>
                      <a:lnTo>
                        <a:pt x="1626" y="367"/>
                      </a:lnTo>
                      <a:lnTo>
                        <a:pt x="1627" y="363"/>
                      </a:lnTo>
                      <a:lnTo>
                        <a:pt x="1626" y="361"/>
                      </a:lnTo>
                      <a:lnTo>
                        <a:pt x="1625" y="358"/>
                      </a:lnTo>
                      <a:lnTo>
                        <a:pt x="1625" y="358"/>
                      </a:lnTo>
                      <a:lnTo>
                        <a:pt x="1628" y="352"/>
                      </a:lnTo>
                      <a:lnTo>
                        <a:pt x="1630" y="349"/>
                      </a:lnTo>
                      <a:lnTo>
                        <a:pt x="1633" y="348"/>
                      </a:lnTo>
                      <a:lnTo>
                        <a:pt x="1633" y="348"/>
                      </a:lnTo>
                      <a:lnTo>
                        <a:pt x="1633" y="341"/>
                      </a:lnTo>
                      <a:lnTo>
                        <a:pt x="1636" y="336"/>
                      </a:lnTo>
                      <a:lnTo>
                        <a:pt x="1636" y="336"/>
                      </a:lnTo>
                      <a:lnTo>
                        <a:pt x="1637" y="334"/>
                      </a:lnTo>
                      <a:lnTo>
                        <a:pt x="1637" y="332"/>
                      </a:lnTo>
                      <a:lnTo>
                        <a:pt x="1637" y="329"/>
                      </a:lnTo>
                      <a:lnTo>
                        <a:pt x="1638" y="325"/>
                      </a:lnTo>
                      <a:lnTo>
                        <a:pt x="1638" y="325"/>
                      </a:lnTo>
                      <a:lnTo>
                        <a:pt x="1640" y="323"/>
                      </a:lnTo>
                      <a:lnTo>
                        <a:pt x="1642" y="322"/>
                      </a:lnTo>
                      <a:lnTo>
                        <a:pt x="1642" y="320"/>
                      </a:lnTo>
                      <a:lnTo>
                        <a:pt x="1641" y="316"/>
                      </a:lnTo>
                      <a:lnTo>
                        <a:pt x="1641" y="316"/>
                      </a:lnTo>
                      <a:lnTo>
                        <a:pt x="1642" y="315"/>
                      </a:lnTo>
                      <a:lnTo>
                        <a:pt x="1642" y="314"/>
                      </a:lnTo>
                      <a:lnTo>
                        <a:pt x="1642" y="313"/>
                      </a:lnTo>
                      <a:lnTo>
                        <a:pt x="1643" y="312"/>
                      </a:lnTo>
                      <a:lnTo>
                        <a:pt x="1643" y="312"/>
                      </a:lnTo>
                      <a:lnTo>
                        <a:pt x="1645" y="312"/>
                      </a:lnTo>
                      <a:lnTo>
                        <a:pt x="1647" y="312"/>
                      </a:lnTo>
                      <a:lnTo>
                        <a:pt x="1647" y="312"/>
                      </a:lnTo>
                      <a:lnTo>
                        <a:pt x="1647" y="311"/>
                      </a:lnTo>
                      <a:lnTo>
                        <a:pt x="1646" y="310"/>
                      </a:lnTo>
                      <a:lnTo>
                        <a:pt x="1645" y="308"/>
                      </a:lnTo>
                      <a:lnTo>
                        <a:pt x="1645" y="307"/>
                      </a:lnTo>
                      <a:lnTo>
                        <a:pt x="1645" y="307"/>
                      </a:lnTo>
                      <a:lnTo>
                        <a:pt x="1645" y="306"/>
                      </a:lnTo>
                      <a:lnTo>
                        <a:pt x="1646" y="306"/>
                      </a:lnTo>
                      <a:lnTo>
                        <a:pt x="1647" y="305"/>
                      </a:lnTo>
                      <a:lnTo>
                        <a:pt x="1647" y="305"/>
                      </a:lnTo>
                      <a:lnTo>
                        <a:pt x="1647" y="300"/>
                      </a:lnTo>
                      <a:lnTo>
                        <a:pt x="1647" y="296"/>
                      </a:lnTo>
                      <a:lnTo>
                        <a:pt x="1647" y="296"/>
                      </a:lnTo>
                      <a:lnTo>
                        <a:pt x="1649" y="287"/>
                      </a:lnTo>
                      <a:lnTo>
                        <a:pt x="1649" y="282"/>
                      </a:lnTo>
                      <a:lnTo>
                        <a:pt x="1648" y="280"/>
                      </a:lnTo>
                      <a:lnTo>
                        <a:pt x="1647" y="278"/>
                      </a:lnTo>
                      <a:lnTo>
                        <a:pt x="1647" y="278"/>
                      </a:lnTo>
                      <a:lnTo>
                        <a:pt x="1648" y="273"/>
                      </a:lnTo>
                      <a:lnTo>
                        <a:pt x="1650" y="269"/>
                      </a:lnTo>
                      <a:lnTo>
                        <a:pt x="1653" y="266"/>
                      </a:lnTo>
                      <a:lnTo>
                        <a:pt x="1657" y="262"/>
                      </a:lnTo>
                      <a:lnTo>
                        <a:pt x="1657" y="262"/>
                      </a:lnTo>
                      <a:lnTo>
                        <a:pt x="1657" y="249"/>
                      </a:lnTo>
                      <a:lnTo>
                        <a:pt x="1657" y="249"/>
                      </a:lnTo>
                      <a:lnTo>
                        <a:pt x="1661" y="246"/>
                      </a:lnTo>
                      <a:lnTo>
                        <a:pt x="1665" y="241"/>
                      </a:lnTo>
                      <a:lnTo>
                        <a:pt x="1665" y="241"/>
                      </a:lnTo>
                      <a:lnTo>
                        <a:pt x="1666" y="238"/>
                      </a:lnTo>
                      <a:lnTo>
                        <a:pt x="1665" y="236"/>
                      </a:lnTo>
                      <a:lnTo>
                        <a:pt x="1664" y="234"/>
                      </a:lnTo>
                      <a:lnTo>
                        <a:pt x="1663" y="233"/>
                      </a:lnTo>
                      <a:lnTo>
                        <a:pt x="1660" y="231"/>
                      </a:lnTo>
                      <a:lnTo>
                        <a:pt x="1659" y="229"/>
                      </a:lnTo>
                      <a:lnTo>
                        <a:pt x="1659" y="226"/>
                      </a:lnTo>
                      <a:lnTo>
                        <a:pt x="1659" y="226"/>
                      </a:lnTo>
                      <a:lnTo>
                        <a:pt x="1662" y="225"/>
                      </a:lnTo>
                      <a:lnTo>
                        <a:pt x="1665" y="221"/>
                      </a:lnTo>
                      <a:lnTo>
                        <a:pt x="1669" y="215"/>
                      </a:lnTo>
                      <a:lnTo>
                        <a:pt x="1669" y="215"/>
                      </a:lnTo>
                      <a:lnTo>
                        <a:pt x="1669" y="212"/>
                      </a:lnTo>
                      <a:lnTo>
                        <a:pt x="1668" y="211"/>
                      </a:lnTo>
                      <a:lnTo>
                        <a:pt x="1667" y="209"/>
                      </a:lnTo>
                      <a:lnTo>
                        <a:pt x="1667" y="206"/>
                      </a:lnTo>
                      <a:lnTo>
                        <a:pt x="1667" y="206"/>
                      </a:lnTo>
                      <a:lnTo>
                        <a:pt x="1668" y="204"/>
                      </a:lnTo>
                      <a:lnTo>
                        <a:pt x="1668" y="201"/>
                      </a:lnTo>
                      <a:lnTo>
                        <a:pt x="1668" y="198"/>
                      </a:lnTo>
                      <a:lnTo>
                        <a:pt x="1669" y="197"/>
                      </a:lnTo>
                      <a:lnTo>
                        <a:pt x="1669" y="197"/>
                      </a:lnTo>
                      <a:lnTo>
                        <a:pt x="1671" y="195"/>
                      </a:lnTo>
                      <a:lnTo>
                        <a:pt x="1671" y="194"/>
                      </a:lnTo>
                      <a:lnTo>
                        <a:pt x="1670" y="192"/>
                      </a:lnTo>
                      <a:lnTo>
                        <a:pt x="1669" y="190"/>
                      </a:lnTo>
                      <a:lnTo>
                        <a:pt x="1669" y="190"/>
                      </a:lnTo>
                      <a:lnTo>
                        <a:pt x="1672" y="185"/>
                      </a:lnTo>
                      <a:lnTo>
                        <a:pt x="1672" y="179"/>
                      </a:lnTo>
                      <a:lnTo>
                        <a:pt x="1671" y="178"/>
                      </a:lnTo>
                      <a:lnTo>
                        <a:pt x="1669" y="177"/>
                      </a:lnTo>
                      <a:lnTo>
                        <a:pt x="1669" y="177"/>
                      </a:lnTo>
                      <a:lnTo>
                        <a:pt x="1671" y="174"/>
                      </a:lnTo>
                      <a:lnTo>
                        <a:pt x="1673" y="173"/>
                      </a:lnTo>
                      <a:lnTo>
                        <a:pt x="1679" y="170"/>
                      </a:lnTo>
                      <a:lnTo>
                        <a:pt x="1679" y="170"/>
                      </a:lnTo>
                      <a:lnTo>
                        <a:pt x="1678" y="168"/>
                      </a:lnTo>
                      <a:lnTo>
                        <a:pt x="1678" y="166"/>
                      </a:lnTo>
                      <a:lnTo>
                        <a:pt x="1677" y="164"/>
                      </a:lnTo>
                      <a:lnTo>
                        <a:pt x="1677" y="162"/>
                      </a:lnTo>
                      <a:lnTo>
                        <a:pt x="1677" y="162"/>
                      </a:lnTo>
                      <a:lnTo>
                        <a:pt x="1677" y="158"/>
                      </a:lnTo>
                      <a:lnTo>
                        <a:pt x="1678" y="156"/>
                      </a:lnTo>
                      <a:lnTo>
                        <a:pt x="1679" y="155"/>
                      </a:lnTo>
                      <a:lnTo>
                        <a:pt x="1679" y="152"/>
                      </a:lnTo>
                      <a:lnTo>
                        <a:pt x="1679" y="152"/>
                      </a:lnTo>
                      <a:lnTo>
                        <a:pt x="1678" y="144"/>
                      </a:lnTo>
                      <a:lnTo>
                        <a:pt x="1675" y="139"/>
                      </a:lnTo>
                      <a:lnTo>
                        <a:pt x="1673" y="138"/>
                      </a:lnTo>
                      <a:lnTo>
                        <a:pt x="1671" y="138"/>
                      </a:lnTo>
                      <a:lnTo>
                        <a:pt x="1671" y="138"/>
                      </a:lnTo>
                      <a:lnTo>
                        <a:pt x="1674" y="129"/>
                      </a:lnTo>
                      <a:lnTo>
                        <a:pt x="1679" y="120"/>
                      </a:lnTo>
                      <a:lnTo>
                        <a:pt x="1679" y="120"/>
                      </a:lnTo>
                      <a:lnTo>
                        <a:pt x="1679" y="114"/>
                      </a:lnTo>
                      <a:lnTo>
                        <a:pt x="1679" y="108"/>
                      </a:lnTo>
                      <a:lnTo>
                        <a:pt x="1678" y="98"/>
                      </a:lnTo>
                      <a:lnTo>
                        <a:pt x="1677" y="93"/>
                      </a:lnTo>
                      <a:lnTo>
                        <a:pt x="1678" y="89"/>
                      </a:lnTo>
                      <a:lnTo>
                        <a:pt x="1679" y="86"/>
                      </a:lnTo>
                      <a:lnTo>
                        <a:pt x="1681" y="83"/>
                      </a:lnTo>
                      <a:lnTo>
                        <a:pt x="1681" y="83"/>
                      </a:lnTo>
                      <a:lnTo>
                        <a:pt x="1679" y="79"/>
                      </a:lnTo>
                      <a:lnTo>
                        <a:pt x="1677" y="76"/>
                      </a:lnTo>
                      <a:lnTo>
                        <a:pt x="1671" y="71"/>
                      </a:lnTo>
                      <a:lnTo>
                        <a:pt x="1671" y="71"/>
                      </a:lnTo>
                      <a:lnTo>
                        <a:pt x="1671" y="64"/>
                      </a:lnTo>
                      <a:lnTo>
                        <a:pt x="1672" y="56"/>
                      </a:lnTo>
                      <a:lnTo>
                        <a:pt x="1672" y="50"/>
                      </a:lnTo>
                      <a:lnTo>
                        <a:pt x="1671" y="45"/>
                      </a:lnTo>
                      <a:lnTo>
                        <a:pt x="1671" y="45"/>
                      </a:lnTo>
                      <a:lnTo>
                        <a:pt x="1673" y="44"/>
                      </a:lnTo>
                      <a:lnTo>
                        <a:pt x="1673" y="44"/>
                      </a:lnTo>
                      <a:lnTo>
                        <a:pt x="1671" y="43"/>
                      </a:lnTo>
                      <a:lnTo>
                        <a:pt x="1671" y="43"/>
                      </a:lnTo>
                      <a:lnTo>
                        <a:pt x="1672" y="41"/>
                      </a:lnTo>
                      <a:lnTo>
                        <a:pt x="1674" y="39"/>
                      </a:lnTo>
                      <a:lnTo>
                        <a:pt x="1675" y="38"/>
                      </a:lnTo>
                      <a:lnTo>
                        <a:pt x="1679" y="37"/>
                      </a:lnTo>
                      <a:lnTo>
                        <a:pt x="1679" y="37"/>
                      </a:lnTo>
                      <a:lnTo>
                        <a:pt x="1677" y="35"/>
                      </a:lnTo>
                      <a:lnTo>
                        <a:pt x="1674" y="33"/>
                      </a:lnTo>
                      <a:lnTo>
                        <a:pt x="1674" y="33"/>
                      </a:lnTo>
                      <a:lnTo>
                        <a:pt x="1673" y="30"/>
                      </a:lnTo>
                      <a:lnTo>
                        <a:pt x="1673" y="26"/>
                      </a:lnTo>
                      <a:lnTo>
                        <a:pt x="1672" y="22"/>
                      </a:lnTo>
                      <a:lnTo>
                        <a:pt x="1671" y="17"/>
                      </a:lnTo>
                      <a:lnTo>
                        <a:pt x="1671" y="17"/>
                      </a:lnTo>
                      <a:lnTo>
                        <a:pt x="1672" y="14"/>
                      </a:lnTo>
                      <a:lnTo>
                        <a:pt x="1673" y="12"/>
                      </a:lnTo>
                      <a:lnTo>
                        <a:pt x="1675" y="11"/>
                      </a:lnTo>
                      <a:lnTo>
                        <a:pt x="1679" y="11"/>
                      </a:lnTo>
                      <a:lnTo>
                        <a:pt x="1679" y="11"/>
                      </a:lnTo>
                      <a:lnTo>
                        <a:pt x="1678" y="9"/>
                      </a:lnTo>
                      <a:lnTo>
                        <a:pt x="1674" y="9"/>
                      </a:lnTo>
                      <a:lnTo>
                        <a:pt x="1672" y="8"/>
                      </a:lnTo>
                      <a:lnTo>
                        <a:pt x="1672" y="8"/>
                      </a:lnTo>
                      <a:lnTo>
                        <a:pt x="1671" y="7"/>
                      </a:lnTo>
                      <a:lnTo>
                        <a:pt x="1671" y="7"/>
                      </a:lnTo>
                      <a:lnTo>
                        <a:pt x="1670" y="5"/>
                      </a:lnTo>
                      <a:lnTo>
                        <a:pt x="1670" y="4"/>
                      </a:lnTo>
                      <a:lnTo>
                        <a:pt x="1671" y="0"/>
                      </a:lnTo>
                      <a:lnTo>
                        <a:pt x="1671" y="0"/>
                      </a:lnTo>
                      <a:lnTo>
                        <a:pt x="1674" y="0"/>
                      </a:lnTo>
                      <a:lnTo>
                        <a:pt x="1677" y="0"/>
                      </a:lnTo>
                      <a:lnTo>
                        <a:pt x="1680" y="3"/>
                      </a:lnTo>
                      <a:lnTo>
                        <a:pt x="1681" y="6"/>
                      </a:lnTo>
                      <a:lnTo>
                        <a:pt x="1683" y="9"/>
                      </a:lnTo>
                      <a:lnTo>
                        <a:pt x="1683" y="9"/>
                      </a:lnTo>
                      <a:lnTo>
                        <a:pt x="1688" y="9"/>
                      </a:lnTo>
                      <a:lnTo>
                        <a:pt x="1691" y="10"/>
                      </a:lnTo>
                      <a:lnTo>
                        <a:pt x="1699" y="13"/>
                      </a:lnTo>
                      <a:lnTo>
                        <a:pt x="1699" y="13"/>
                      </a:lnTo>
                      <a:lnTo>
                        <a:pt x="1699" y="15"/>
                      </a:lnTo>
                      <a:lnTo>
                        <a:pt x="1699" y="16"/>
                      </a:lnTo>
                      <a:lnTo>
                        <a:pt x="1696" y="17"/>
                      </a:lnTo>
                      <a:lnTo>
                        <a:pt x="1696" y="17"/>
                      </a:lnTo>
                      <a:lnTo>
                        <a:pt x="1698" y="18"/>
                      </a:lnTo>
                      <a:lnTo>
                        <a:pt x="1699" y="20"/>
                      </a:lnTo>
                      <a:lnTo>
                        <a:pt x="1701" y="20"/>
                      </a:lnTo>
                      <a:lnTo>
                        <a:pt x="1701" y="20"/>
                      </a:lnTo>
                      <a:lnTo>
                        <a:pt x="1700" y="24"/>
                      </a:lnTo>
                      <a:lnTo>
                        <a:pt x="1698" y="26"/>
                      </a:lnTo>
                      <a:lnTo>
                        <a:pt x="1698" y="28"/>
                      </a:lnTo>
                      <a:lnTo>
                        <a:pt x="1698" y="29"/>
                      </a:lnTo>
                      <a:lnTo>
                        <a:pt x="1699" y="30"/>
                      </a:lnTo>
                      <a:lnTo>
                        <a:pt x="1701" y="31"/>
                      </a:lnTo>
                      <a:lnTo>
                        <a:pt x="1701" y="31"/>
                      </a:lnTo>
                      <a:lnTo>
                        <a:pt x="1700" y="33"/>
                      </a:lnTo>
                      <a:lnTo>
                        <a:pt x="1698" y="34"/>
                      </a:lnTo>
                      <a:lnTo>
                        <a:pt x="1692" y="36"/>
                      </a:lnTo>
                      <a:lnTo>
                        <a:pt x="1687" y="37"/>
                      </a:lnTo>
                      <a:lnTo>
                        <a:pt x="1683" y="41"/>
                      </a:lnTo>
                      <a:lnTo>
                        <a:pt x="1683" y="41"/>
                      </a:lnTo>
                      <a:lnTo>
                        <a:pt x="1683" y="42"/>
                      </a:lnTo>
                      <a:lnTo>
                        <a:pt x="1684" y="43"/>
                      </a:lnTo>
                      <a:lnTo>
                        <a:pt x="1686" y="41"/>
                      </a:lnTo>
                      <a:lnTo>
                        <a:pt x="1688" y="39"/>
                      </a:lnTo>
                      <a:lnTo>
                        <a:pt x="1689" y="41"/>
                      </a:lnTo>
                      <a:lnTo>
                        <a:pt x="1690" y="43"/>
                      </a:lnTo>
                      <a:lnTo>
                        <a:pt x="1690" y="43"/>
                      </a:lnTo>
                      <a:lnTo>
                        <a:pt x="1691" y="43"/>
                      </a:lnTo>
                      <a:lnTo>
                        <a:pt x="1692" y="43"/>
                      </a:lnTo>
                      <a:lnTo>
                        <a:pt x="1693" y="46"/>
                      </a:lnTo>
                      <a:lnTo>
                        <a:pt x="1694" y="48"/>
                      </a:lnTo>
                      <a:lnTo>
                        <a:pt x="1695" y="49"/>
                      </a:lnTo>
                      <a:lnTo>
                        <a:pt x="1696" y="49"/>
                      </a:lnTo>
                      <a:lnTo>
                        <a:pt x="1696" y="49"/>
                      </a:lnTo>
                      <a:lnTo>
                        <a:pt x="1696" y="51"/>
                      </a:lnTo>
                      <a:lnTo>
                        <a:pt x="1695" y="52"/>
                      </a:lnTo>
                      <a:lnTo>
                        <a:pt x="1692" y="53"/>
                      </a:lnTo>
                      <a:lnTo>
                        <a:pt x="1692" y="53"/>
                      </a:lnTo>
                      <a:lnTo>
                        <a:pt x="1691" y="55"/>
                      </a:lnTo>
                      <a:lnTo>
                        <a:pt x="1692" y="57"/>
                      </a:lnTo>
                      <a:lnTo>
                        <a:pt x="1694" y="59"/>
                      </a:lnTo>
                      <a:lnTo>
                        <a:pt x="1696" y="61"/>
                      </a:lnTo>
                      <a:lnTo>
                        <a:pt x="1696" y="63"/>
                      </a:lnTo>
                      <a:lnTo>
                        <a:pt x="1696" y="65"/>
                      </a:lnTo>
                      <a:lnTo>
                        <a:pt x="1696" y="65"/>
                      </a:lnTo>
                      <a:lnTo>
                        <a:pt x="1694" y="65"/>
                      </a:lnTo>
                      <a:lnTo>
                        <a:pt x="1693" y="67"/>
                      </a:lnTo>
                      <a:lnTo>
                        <a:pt x="1692" y="70"/>
                      </a:lnTo>
                      <a:lnTo>
                        <a:pt x="1691" y="74"/>
                      </a:lnTo>
                      <a:lnTo>
                        <a:pt x="1691" y="76"/>
                      </a:lnTo>
                      <a:lnTo>
                        <a:pt x="1690" y="78"/>
                      </a:lnTo>
                      <a:lnTo>
                        <a:pt x="1690" y="78"/>
                      </a:lnTo>
                      <a:lnTo>
                        <a:pt x="1688" y="78"/>
                      </a:lnTo>
                      <a:lnTo>
                        <a:pt x="1687" y="79"/>
                      </a:lnTo>
                      <a:lnTo>
                        <a:pt x="1687" y="81"/>
                      </a:lnTo>
                      <a:lnTo>
                        <a:pt x="1687" y="81"/>
                      </a:lnTo>
                      <a:lnTo>
                        <a:pt x="1689" y="83"/>
                      </a:lnTo>
                      <a:lnTo>
                        <a:pt x="1690" y="84"/>
                      </a:lnTo>
                      <a:lnTo>
                        <a:pt x="1694" y="84"/>
                      </a:lnTo>
                      <a:lnTo>
                        <a:pt x="1698" y="84"/>
                      </a:lnTo>
                      <a:lnTo>
                        <a:pt x="1700" y="84"/>
                      </a:lnTo>
                      <a:lnTo>
                        <a:pt x="1701" y="85"/>
                      </a:lnTo>
                      <a:lnTo>
                        <a:pt x="1701" y="85"/>
                      </a:lnTo>
                      <a:lnTo>
                        <a:pt x="1702" y="89"/>
                      </a:lnTo>
                      <a:lnTo>
                        <a:pt x="1703" y="93"/>
                      </a:lnTo>
                      <a:lnTo>
                        <a:pt x="1702" y="101"/>
                      </a:lnTo>
                      <a:lnTo>
                        <a:pt x="1702" y="108"/>
                      </a:lnTo>
                      <a:lnTo>
                        <a:pt x="1703" y="111"/>
                      </a:lnTo>
                      <a:lnTo>
                        <a:pt x="1705" y="114"/>
                      </a:lnTo>
                      <a:lnTo>
                        <a:pt x="1705" y="114"/>
                      </a:lnTo>
                      <a:lnTo>
                        <a:pt x="1704" y="120"/>
                      </a:lnTo>
                      <a:lnTo>
                        <a:pt x="1702" y="126"/>
                      </a:lnTo>
                      <a:lnTo>
                        <a:pt x="1700" y="130"/>
                      </a:lnTo>
                      <a:lnTo>
                        <a:pt x="1696" y="134"/>
                      </a:lnTo>
                      <a:lnTo>
                        <a:pt x="1696" y="134"/>
                      </a:lnTo>
                      <a:lnTo>
                        <a:pt x="1698" y="136"/>
                      </a:lnTo>
                      <a:lnTo>
                        <a:pt x="1698" y="138"/>
                      </a:lnTo>
                      <a:lnTo>
                        <a:pt x="1698" y="142"/>
                      </a:lnTo>
                      <a:lnTo>
                        <a:pt x="1698" y="143"/>
                      </a:lnTo>
                      <a:lnTo>
                        <a:pt x="1699" y="143"/>
                      </a:lnTo>
                      <a:lnTo>
                        <a:pt x="1703" y="144"/>
                      </a:lnTo>
                      <a:lnTo>
                        <a:pt x="1703" y="144"/>
                      </a:lnTo>
                      <a:lnTo>
                        <a:pt x="1703" y="146"/>
                      </a:lnTo>
                      <a:lnTo>
                        <a:pt x="1702" y="147"/>
                      </a:lnTo>
                      <a:lnTo>
                        <a:pt x="1696" y="148"/>
                      </a:lnTo>
                      <a:lnTo>
                        <a:pt x="1696" y="148"/>
                      </a:lnTo>
                      <a:lnTo>
                        <a:pt x="1696" y="150"/>
                      </a:lnTo>
                      <a:lnTo>
                        <a:pt x="1698" y="151"/>
                      </a:lnTo>
                      <a:lnTo>
                        <a:pt x="1701" y="152"/>
                      </a:lnTo>
                      <a:lnTo>
                        <a:pt x="1704" y="152"/>
                      </a:lnTo>
                      <a:lnTo>
                        <a:pt x="1705" y="153"/>
                      </a:lnTo>
                      <a:lnTo>
                        <a:pt x="1705" y="154"/>
                      </a:lnTo>
                      <a:lnTo>
                        <a:pt x="1705" y="154"/>
                      </a:lnTo>
                      <a:lnTo>
                        <a:pt x="1706" y="158"/>
                      </a:lnTo>
                      <a:lnTo>
                        <a:pt x="1707" y="160"/>
                      </a:lnTo>
                      <a:lnTo>
                        <a:pt x="1706" y="162"/>
                      </a:lnTo>
                      <a:lnTo>
                        <a:pt x="1705" y="163"/>
                      </a:lnTo>
                      <a:lnTo>
                        <a:pt x="1701" y="164"/>
                      </a:lnTo>
                      <a:lnTo>
                        <a:pt x="1701" y="164"/>
                      </a:lnTo>
                      <a:lnTo>
                        <a:pt x="1701" y="166"/>
                      </a:lnTo>
                      <a:lnTo>
                        <a:pt x="1702" y="168"/>
                      </a:lnTo>
                      <a:lnTo>
                        <a:pt x="1704" y="170"/>
                      </a:lnTo>
                      <a:lnTo>
                        <a:pt x="1705" y="172"/>
                      </a:lnTo>
                      <a:lnTo>
                        <a:pt x="1705" y="172"/>
                      </a:lnTo>
                      <a:lnTo>
                        <a:pt x="1706" y="177"/>
                      </a:lnTo>
                      <a:lnTo>
                        <a:pt x="1706" y="181"/>
                      </a:lnTo>
                      <a:lnTo>
                        <a:pt x="1705" y="187"/>
                      </a:lnTo>
                      <a:lnTo>
                        <a:pt x="1705" y="193"/>
                      </a:lnTo>
                      <a:lnTo>
                        <a:pt x="1705" y="193"/>
                      </a:lnTo>
                      <a:lnTo>
                        <a:pt x="1702" y="195"/>
                      </a:lnTo>
                      <a:lnTo>
                        <a:pt x="1699" y="196"/>
                      </a:lnTo>
                      <a:lnTo>
                        <a:pt x="1694" y="198"/>
                      </a:lnTo>
                      <a:lnTo>
                        <a:pt x="1692" y="201"/>
                      </a:lnTo>
                      <a:lnTo>
                        <a:pt x="1692" y="201"/>
                      </a:lnTo>
                      <a:close/>
                      <a:moveTo>
                        <a:pt x="1239" y="861"/>
                      </a:moveTo>
                      <a:lnTo>
                        <a:pt x="1239" y="861"/>
                      </a:lnTo>
                      <a:lnTo>
                        <a:pt x="1236" y="859"/>
                      </a:lnTo>
                      <a:lnTo>
                        <a:pt x="1232" y="859"/>
                      </a:lnTo>
                      <a:lnTo>
                        <a:pt x="1229" y="861"/>
                      </a:lnTo>
                      <a:lnTo>
                        <a:pt x="1229" y="863"/>
                      </a:lnTo>
                      <a:lnTo>
                        <a:pt x="1228" y="865"/>
                      </a:lnTo>
                      <a:lnTo>
                        <a:pt x="1228" y="865"/>
                      </a:lnTo>
                      <a:lnTo>
                        <a:pt x="1232" y="865"/>
                      </a:lnTo>
                      <a:lnTo>
                        <a:pt x="1236" y="865"/>
                      </a:lnTo>
                      <a:lnTo>
                        <a:pt x="1238" y="864"/>
                      </a:lnTo>
                      <a:lnTo>
                        <a:pt x="1239" y="861"/>
                      </a:lnTo>
                      <a:lnTo>
                        <a:pt x="1239" y="861"/>
                      </a:lnTo>
                      <a:close/>
                      <a:moveTo>
                        <a:pt x="1683" y="20"/>
                      </a:moveTo>
                      <a:lnTo>
                        <a:pt x="1683" y="20"/>
                      </a:lnTo>
                      <a:lnTo>
                        <a:pt x="1683" y="22"/>
                      </a:lnTo>
                      <a:lnTo>
                        <a:pt x="1683" y="24"/>
                      </a:lnTo>
                      <a:lnTo>
                        <a:pt x="1685" y="27"/>
                      </a:lnTo>
                      <a:lnTo>
                        <a:pt x="1685" y="27"/>
                      </a:lnTo>
                      <a:lnTo>
                        <a:pt x="1687" y="27"/>
                      </a:lnTo>
                      <a:lnTo>
                        <a:pt x="1688" y="26"/>
                      </a:lnTo>
                      <a:lnTo>
                        <a:pt x="1689" y="24"/>
                      </a:lnTo>
                      <a:lnTo>
                        <a:pt x="1688" y="23"/>
                      </a:lnTo>
                      <a:lnTo>
                        <a:pt x="1688" y="21"/>
                      </a:lnTo>
                      <a:lnTo>
                        <a:pt x="1686" y="20"/>
                      </a:lnTo>
                      <a:lnTo>
                        <a:pt x="1685" y="18"/>
                      </a:lnTo>
                      <a:lnTo>
                        <a:pt x="1683" y="20"/>
                      </a:lnTo>
                      <a:lnTo>
                        <a:pt x="1683"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sp>
              <p:nvSpPr>
                <p:cNvPr id="62" name="Freeform 30"/>
                <p:cNvSpPr>
                  <a:spLocks/>
                </p:cNvSpPr>
                <p:nvPr/>
              </p:nvSpPr>
              <p:spPr bwMode="auto">
                <a:xfrm>
                  <a:off x="2690813" y="1947863"/>
                  <a:ext cx="36512" cy="34925"/>
                </a:xfrm>
                <a:custGeom>
                  <a:avLst/>
                  <a:gdLst>
                    <a:gd name="T0" fmla="*/ 3 w 23"/>
                    <a:gd name="T1" fmla="*/ 22 h 22"/>
                    <a:gd name="T2" fmla="*/ 3 w 23"/>
                    <a:gd name="T3" fmla="*/ 22 h 22"/>
                    <a:gd name="T4" fmla="*/ 2 w 23"/>
                    <a:gd name="T5" fmla="*/ 21 h 22"/>
                    <a:gd name="T6" fmla="*/ 0 w 23"/>
                    <a:gd name="T7" fmla="*/ 20 h 22"/>
                    <a:gd name="T8" fmla="*/ 0 w 23"/>
                    <a:gd name="T9" fmla="*/ 15 h 22"/>
                    <a:gd name="T10" fmla="*/ 0 w 23"/>
                    <a:gd name="T11" fmla="*/ 10 h 22"/>
                    <a:gd name="T12" fmla="*/ 0 w 23"/>
                    <a:gd name="T13" fmla="*/ 4 h 22"/>
                    <a:gd name="T14" fmla="*/ 0 w 23"/>
                    <a:gd name="T15" fmla="*/ 4 h 22"/>
                    <a:gd name="T16" fmla="*/ 4 w 23"/>
                    <a:gd name="T17" fmla="*/ 4 h 22"/>
                    <a:gd name="T18" fmla="*/ 8 w 23"/>
                    <a:gd name="T19" fmla="*/ 4 h 22"/>
                    <a:gd name="T20" fmla="*/ 8 w 23"/>
                    <a:gd name="T21" fmla="*/ 4 h 22"/>
                    <a:gd name="T22" fmla="*/ 9 w 23"/>
                    <a:gd name="T23" fmla="*/ 2 h 22"/>
                    <a:gd name="T24" fmla="*/ 10 w 23"/>
                    <a:gd name="T25" fmla="*/ 0 h 22"/>
                    <a:gd name="T26" fmla="*/ 10 w 23"/>
                    <a:gd name="T27" fmla="*/ 0 h 22"/>
                    <a:gd name="T28" fmla="*/ 11 w 23"/>
                    <a:gd name="T29" fmla="*/ 1 h 22"/>
                    <a:gd name="T30" fmla="*/ 12 w 23"/>
                    <a:gd name="T31" fmla="*/ 3 h 22"/>
                    <a:gd name="T32" fmla="*/ 13 w 23"/>
                    <a:gd name="T33" fmla="*/ 5 h 22"/>
                    <a:gd name="T34" fmla="*/ 14 w 23"/>
                    <a:gd name="T35" fmla="*/ 7 h 22"/>
                    <a:gd name="T36" fmla="*/ 14 w 23"/>
                    <a:gd name="T37" fmla="*/ 7 h 22"/>
                    <a:gd name="T38" fmla="*/ 15 w 23"/>
                    <a:gd name="T39" fmla="*/ 8 h 22"/>
                    <a:gd name="T40" fmla="*/ 16 w 23"/>
                    <a:gd name="T41" fmla="*/ 7 h 22"/>
                    <a:gd name="T42" fmla="*/ 17 w 23"/>
                    <a:gd name="T43" fmla="*/ 4 h 22"/>
                    <a:gd name="T44" fmla="*/ 19 w 23"/>
                    <a:gd name="T45" fmla="*/ 3 h 22"/>
                    <a:gd name="T46" fmla="*/ 20 w 23"/>
                    <a:gd name="T47" fmla="*/ 2 h 22"/>
                    <a:gd name="T48" fmla="*/ 23 w 23"/>
                    <a:gd name="T49" fmla="*/ 2 h 22"/>
                    <a:gd name="T50" fmla="*/ 23 w 23"/>
                    <a:gd name="T51" fmla="*/ 2 h 22"/>
                    <a:gd name="T52" fmla="*/ 23 w 23"/>
                    <a:gd name="T53" fmla="*/ 5 h 22"/>
                    <a:gd name="T54" fmla="*/ 20 w 23"/>
                    <a:gd name="T55" fmla="*/ 8 h 22"/>
                    <a:gd name="T56" fmla="*/ 14 w 23"/>
                    <a:gd name="T57" fmla="*/ 10 h 22"/>
                    <a:gd name="T58" fmla="*/ 14 w 23"/>
                    <a:gd name="T59" fmla="*/ 10 h 22"/>
                    <a:gd name="T60" fmla="*/ 12 w 23"/>
                    <a:gd name="T61" fmla="*/ 11 h 22"/>
                    <a:gd name="T62" fmla="*/ 12 w 23"/>
                    <a:gd name="T63" fmla="*/ 13 h 22"/>
                    <a:gd name="T64" fmla="*/ 11 w 23"/>
                    <a:gd name="T65" fmla="*/ 15 h 22"/>
                    <a:gd name="T66" fmla="*/ 10 w 23"/>
                    <a:gd name="T67" fmla="*/ 16 h 22"/>
                    <a:gd name="T68" fmla="*/ 10 w 23"/>
                    <a:gd name="T69" fmla="*/ 16 h 22"/>
                    <a:gd name="T70" fmla="*/ 7 w 23"/>
                    <a:gd name="T71" fmla="*/ 16 h 22"/>
                    <a:gd name="T72" fmla="*/ 4 w 23"/>
                    <a:gd name="T73" fmla="*/ 17 h 22"/>
                    <a:gd name="T74" fmla="*/ 3 w 23"/>
                    <a:gd name="T75" fmla="*/ 17 h 22"/>
                    <a:gd name="T76" fmla="*/ 3 w 23"/>
                    <a:gd name="T77" fmla="*/ 18 h 22"/>
                    <a:gd name="T78" fmla="*/ 3 w 23"/>
                    <a:gd name="T79" fmla="*/ 22 h 22"/>
                    <a:gd name="T80" fmla="*/ 3 w 23"/>
                    <a:gd name="T81"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 h="22">
                      <a:moveTo>
                        <a:pt x="3" y="22"/>
                      </a:moveTo>
                      <a:lnTo>
                        <a:pt x="3" y="22"/>
                      </a:lnTo>
                      <a:lnTo>
                        <a:pt x="2" y="21"/>
                      </a:lnTo>
                      <a:lnTo>
                        <a:pt x="0" y="20"/>
                      </a:lnTo>
                      <a:lnTo>
                        <a:pt x="0" y="15"/>
                      </a:lnTo>
                      <a:lnTo>
                        <a:pt x="0" y="10"/>
                      </a:lnTo>
                      <a:lnTo>
                        <a:pt x="0" y="4"/>
                      </a:lnTo>
                      <a:lnTo>
                        <a:pt x="0" y="4"/>
                      </a:lnTo>
                      <a:lnTo>
                        <a:pt x="4" y="4"/>
                      </a:lnTo>
                      <a:lnTo>
                        <a:pt x="8" y="4"/>
                      </a:lnTo>
                      <a:lnTo>
                        <a:pt x="8" y="4"/>
                      </a:lnTo>
                      <a:lnTo>
                        <a:pt x="9" y="2"/>
                      </a:lnTo>
                      <a:lnTo>
                        <a:pt x="10" y="0"/>
                      </a:lnTo>
                      <a:lnTo>
                        <a:pt x="10" y="0"/>
                      </a:lnTo>
                      <a:lnTo>
                        <a:pt x="11" y="1"/>
                      </a:lnTo>
                      <a:lnTo>
                        <a:pt x="12" y="3"/>
                      </a:lnTo>
                      <a:lnTo>
                        <a:pt x="13" y="5"/>
                      </a:lnTo>
                      <a:lnTo>
                        <a:pt x="14" y="7"/>
                      </a:lnTo>
                      <a:lnTo>
                        <a:pt x="14" y="7"/>
                      </a:lnTo>
                      <a:lnTo>
                        <a:pt x="15" y="8"/>
                      </a:lnTo>
                      <a:lnTo>
                        <a:pt x="16" y="7"/>
                      </a:lnTo>
                      <a:lnTo>
                        <a:pt x="17" y="4"/>
                      </a:lnTo>
                      <a:lnTo>
                        <a:pt x="19" y="3"/>
                      </a:lnTo>
                      <a:lnTo>
                        <a:pt x="20" y="2"/>
                      </a:lnTo>
                      <a:lnTo>
                        <a:pt x="23" y="2"/>
                      </a:lnTo>
                      <a:lnTo>
                        <a:pt x="23" y="2"/>
                      </a:lnTo>
                      <a:lnTo>
                        <a:pt x="23" y="5"/>
                      </a:lnTo>
                      <a:lnTo>
                        <a:pt x="20" y="8"/>
                      </a:lnTo>
                      <a:lnTo>
                        <a:pt x="14" y="10"/>
                      </a:lnTo>
                      <a:lnTo>
                        <a:pt x="14" y="10"/>
                      </a:lnTo>
                      <a:lnTo>
                        <a:pt x="12" y="11"/>
                      </a:lnTo>
                      <a:lnTo>
                        <a:pt x="12" y="13"/>
                      </a:lnTo>
                      <a:lnTo>
                        <a:pt x="11" y="15"/>
                      </a:lnTo>
                      <a:lnTo>
                        <a:pt x="10" y="16"/>
                      </a:lnTo>
                      <a:lnTo>
                        <a:pt x="10" y="16"/>
                      </a:lnTo>
                      <a:lnTo>
                        <a:pt x="7" y="16"/>
                      </a:lnTo>
                      <a:lnTo>
                        <a:pt x="4" y="17"/>
                      </a:lnTo>
                      <a:lnTo>
                        <a:pt x="3" y="17"/>
                      </a:lnTo>
                      <a:lnTo>
                        <a:pt x="3" y="18"/>
                      </a:lnTo>
                      <a:lnTo>
                        <a:pt x="3" y="22"/>
                      </a:lnTo>
                      <a:lnTo>
                        <a:pt x="3"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atinLnBrk="1"/>
                  <a:endParaRPr lang="ko-KR" altLang="en-US" sz="1200">
                    <a:solidFill>
                      <a:prstClr val="black"/>
                    </a:solidFill>
                    <a:latin typeface="맑은 고딕"/>
                    <a:ea typeface="맑은 고딕" panose="020B0503020000020004" pitchFamily="34" charset="-127"/>
                  </a:endParaRPr>
                </a:p>
              </p:txBody>
            </p:sp>
          </p:grpSp>
          <p:sp>
            <p:nvSpPr>
              <p:cNvPr id="38" name="矩形 37"/>
              <p:cNvSpPr/>
              <p:nvPr/>
            </p:nvSpPr>
            <p:spPr>
              <a:xfrm>
                <a:off x="1109812" y="1784535"/>
                <a:ext cx="1084188" cy="646331"/>
              </a:xfrm>
              <a:prstGeom prst="rect">
                <a:avLst/>
              </a:prstGeom>
            </p:spPr>
            <p:txBody>
              <a:bodyPr lIns="0" tIns="0" rIns="0" bIns="0"/>
              <a:lstStyle/>
              <a:p>
                <a:pPr algn="ctr" latinLnBrk="1">
                  <a:spcBef>
                    <a:spcPct val="20000"/>
                  </a:spcBef>
                  <a:buFont typeface="Arial" panose="020B0604020202020204" pitchFamily="34" charset="0"/>
                  <a:buNone/>
                </a:pPr>
                <a:r>
                  <a:rPr lang="en-US" altLang="zh-CN" sz="3600" b="1" dirty="0">
                    <a:ln w="19050">
                      <a:solidFill>
                        <a:schemeClr val="tx1"/>
                      </a:solidFill>
                    </a:ln>
                    <a:blipFill>
                      <a:blip r:embed="rId4"/>
                      <a:stretch>
                        <a:fillRect/>
                      </a:stretch>
                    </a:blipFill>
                    <a:latin typeface="Freehand521 BT" panose="03080802030307080304" pitchFamily="66" charset="0"/>
                    <a:ea typeface="맑은 고딕" panose="020B0503020000020004" pitchFamily="34" charset="-127"/>
                    <a:cs typeface="Tahoma" panose="020B0604030504040204" pitchFamily="34" charset="0"/>
                  </a:rPr>
                  <a:t>02</a:t>
                </a:r>
                <a:endParaRPr lang="zh-CN" altLang="en-US" sz="3600" b="1" dirty="0">
                  <a:ln w="19050">
                    <a:solidFill>
                      <a:schemeClr val="tx1"/>
                    </a:solidFill>
                  </a:ln>
                  <a:blipFill>
                    <a:blip r:embed="rId4"/>
                    <a:stretch>
                      <a:fillRect/>
                    </a:stretch>
                  </a:blipFill>
                  <a:latin typeface="Freehand521 BT" panose="03080802030307080304" pitchFamily="66" charset="0"/>
                  <a:ea typeface="맑은 고딕" panose="020B0503020000020004" pitchFamily="34" charset="-127"/>
                  <a:cs typeface="Tahoma" panose="020B0604030504040204" pitchFamily="34" charset="0"/>
                </a:endParaRPr>
              </a:p>
            </p:txBody>
          </p:sp>
        </p:grpSp>
      </p:grpSp>
      <p:sp>
        <p:nvSpPr>
          <p:cNvPr id="127" name="矩形 126"/>
          <p:cNvSpPr/>
          <p:nvPr/>
        </p:nvSpPr>
        <p:spPr>
          <a:xfrm>
            <a:off x="3338286" y="383748"/>
            <a:ext cx="5515428" cy="646331"/>
          </a:xfrm>
          <a:prstGeom prst="rect">
            <a:avLst/>
          </a:prstGeom>
        </p:spPr>
        <p:txBody>
          <a:bodyPr lIns="0" tIns="0" rIns="0" bIns="0"/>
          <a:lstStyle/>
          <a:p>
            <a:pPr algn="ctr" latinLnBrk="1">
              <a:spcBef>
                <a:spcPct val="20000"/>
              </a:spcBef>
              <a:buFont typeface="Arial" panose="020B0604020202020204" pitchFamily="34" charset="0"/>
              <a:buNone/>
            </a:pPr>
            <a:r>
              <a:rPr lang="en-US" altLang="zh-CN" sz="5400" b="1" dirty="0">
                <a:ln w="19050">
                  <a:solidFill>
                    <a:schemeClr val="tx1"/>
                  </a:solidFill>
                </a:ln>
                <a:blipFill>
                  <a:blip r:embed="rId4"/>
                  <a:stretch>
                    <a:fillRect/>
                  </a:stretch>
                </a:blipFill>
                <a:ea typeface="맑은 고딕" panose="020B0503020000020004" pitchFamily="34" charset="-127"/>
                <a:cs typeface="Tahoma" panose="020B0604030504040204" pitchFamily="34" charset="0"/>
              </a:rPr>
              <a:t>CONTENTS</a:t>
            </a:r>
            <a:endParaRPr lang="zh-CN" altLang="en-US" sz="5400" b="1" dirty="0">
              <a:ln w="19050">
                <a:solidFill>
                  <a:schemeClr val="tx1"/>
                </a:solidFill>
              </a:ln>
              <a:blipFill>
                <a:blip r:embed="rId4"/>
                <a:stretch>
                  <a:fillRect/>
                </a:stretch>
              </a:blipFill>
              <a:ea typeface="맑은 고딕" panose="020B0503020000020004" pitchFamily="34" charset="-127"/>
              <a:cs typeface="Tahoma" panose="020B0604030504040204" pitchFamily="34" charset="0"/>
            </a:endParaRPr>
          </a:p>
        </p:txBody>
      </p:sp>
    </p:spTree>
    <p:extLst>
      <p:ext uri="{BB962C8B-B14F-4D97-AF65-F5344CB8AC3E}">
        <p14:creationId xmlns:p14="http://schemas.microsoft.com/office/powerpoint/2010/main" val="5737899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27"/>
                                        </p:tgtEl>
                                        <p:attrNameLst>
                                          <p:attrName>style.visibility</p:attrName>
                                        </p:attrNameLst>
                                      </p:cBhvr>
                                      <p:to>
                                        <p:strVal val="visible"/>
                                      </p:to>
                                    </p:set>
                                    <p:anim calcmode="lin" valueType="num">
                                      <p:cBhvr additive="base">
                                        <p:cTn id="7" dur="500" fill="hold"/>
                                        <p:tgtEl>
                                          <p:spTgt spid="127"/>
                                        </p:tgtEl>
                                        <p:attrNameLst>
                                          <p:attrName>ppt_x</p:attrName>
                                        </p:attrNameLst>
                                      </p:cBhvr>
                                      <p:tavLst>
                                        <p:tav tm="0">
                                          <p:val>
                                            <p:strVal val="1+#ppt_w/2"/>
                                          </p:val>
                                        </p:tav>
                                        <p:tav tm="100000">
                                          <p:val>
                                            <p:strVal val="#ppt_x"/>
                                          </p:val>
                                        </p:tav>
                                      </p:tavLst>
                                    </p:anim>
                                    <p:anim calcmode="lin" valueType="num">
                                      <p:cBhvr additive="base">
                                        <p:cTn id="8" dur="500" fill="hold"/>
                                        <p:tgtEl>
                                          <p:spTgt spid="1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 presetClass="entr" presetSubtype="8" fill="hold" nodeType="after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additive="base">
                                        <p:cTn id="18" dur="500" fill="hold"/>
                                        <p:tgtEl>
                                          <p:spTgt spid="33"/>
                                        </p:tgtEl>
                                        <p:attrNameLst>
                                          <p:attrName>ppt_x</p:attrName>
                                        </p:attrNameLst>
                                      </p:cBhvr>
                                      <p:tavLst>
                                        <p:tav tm="0">
                                          <p:val>
                                            <p:strVal val="0-#ppt_w/2"/>
                                          </p:val>
                                        </p:tav>
                                        <p:tav tm="100000">
                                          <p:val>
                                            <p:strVal val="#ppt_x"/>
                                          </p:val>
                                        </p:tav>
                                      </p:tavLst>
                                    </p:anim>
                                    <p:anim calcmode="lin" valueType="num">
                                      <p:cBhvr additive="base">
                                        <p:cTn id="19" dur="500" fill="hold"/>
                                        <p:tgtEl>
                                          <p:spTgt spid="33"/>
                                        </p:tgtEl>
                                        <p:attrNameLst>
                                          <p:attrName>ppt_y</p:attrName>
                                        </p:attrNameLst>
                                      </p:cBhvr>
                                      <p:tavLst>
                                        <p:tav tm="0">
                                          <p:val>
                                            <p:strVal val="#ppt_y"/>
                                          </p:val>
                                        </p:tav>
                                        <p:tav tm="100000">
                                          <p:val>
                                            <p:strVal val="#ppt_y"/>
                                          </p:val>
                                        </p:tav>
                                      </p:tavLst>
                                    </p:anim>
                                  </p:childTnLst>
                                </p:cTn>
                              </p:par>
                            </p:childTnLst>
                          </p:cTn>
                        </p:par>
                        <p:par>
                          <p:cTn id="20" fill="hold">
                            <p:stCondLst>
                              <p:cond delay="2000"/>
                            </p:stCondLst>
                            <p:childTnLst>
                              <p:par>
                                <p:cTn id="21" presetID="2" presetClass="entr" presetSubtype="8"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 calcmode="lin" valueType="num">
                                      <p:cBhvr additive="base">
                                        <p:cTn id="23" dur="500" fill="hold"/>
                                        <p:tgtEl>
                                          <p:spTgt spid="34"/>
                                        </p:tgtEl>
                                        <p:attrNameLst>
                                          <p:attrName>ppt_x</p:attrName>
                                        </p:attrNameLst>
                                      </p:cBhvr>
                                      <p:tavLst>
                                        <p:tav tm="0">
                                          <p:val>
                                            <p:strVal val="0-#ppt_w/2"/>
                                          </p:val>
                                        </p:tav>
                                        <p:tav tm="100000">
                                          <p:val>
                                            <p:strVal val="#ppt_x"/>
                                          </p:val>
                                        </p:tav>
                                      </p:tavLst>
                                    </p:anim>
                                    <p:anim calcmode="lin" valueType="num">
                                      <p:cBhvr additive="base">
                                        <p:cTn id="24" dur="5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占位符 30"/>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16639" r="16639"/>
          <a:stretch>
            <a:fillRect/>
          </a:stretch>
        </p:blipFill>
        <p:spPr/>
      </p:pic>
      <p:pic>
        <p:nvPicPr>
          <p:cNvPr id="32" name="图片占位符 31"/>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l="20401" r="20401"/>
          <a:stretch>
            <a:fillRect/>
          </a:stretch>
        </p:blipFill>
        <p:spPr/>
      </p:pic>
      <p:pic>
        <p:nvPicPr>
          <p:cNvPr id="33" name="图片占位符 32"/>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16639" r="16639"/>
          <a:stretch>
            <a:fillRect/>
          </a:stretch>
        </p:blipFill>
        <p:spPr/>
      </p:pic>
      <p:sp>
        <p:nvSpPr>
          <p:cNvPr id="2" name="도넛 7"/>
          <p:cNvSpPr/>
          <p:nvPr/>
        </p:nvSpPr>
        <p:spPr>
          <a:xfrm>
            <a:off x="1748291" y="1857391"/>
            <a:ext cx="2058628" cy="2058628"/>
          </a:xfrm>
          <a:prstGeom prst="donut">
            <a:avLst>
              <a:gd name="adj" fmla="val 9696"/>
            </a:avLst>
          </a:prstGeom>
          <a:blipFill>
            <a:blip r:embed="rId6"/>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도넛 7"/>
          <p:cNvSpPr/>
          <p:nvPr/>
        </p:nvSpPr>
        <p:spPr>
          <a:xfrm>
            <a:off x="5066687" y="1857391"/>
            <a:ext cx="2058628" cy="2058628"/>
          </a:xfrm>
          <a:prstGeom prst="donut">
            <a:avLst>
              <a:gd name="adj" fmla="val 9696"/>
            </a:avLst>
          </a:prstGeom>
          <a:blipFill>
            <a:blip r:embed="rId7"/>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도넛 7"/>
          <p:cNvSpPr/>
          <p:nvPr/>
        </p:nvSpPr>
        <p:spPr>
          <a:xfrm>
            <a:off x="8385082" y="1857391"/>
            <a:ext cx="2058628" cy="2058628"/>
          </a:xfrm>
          <a:prstGeom prst="donut">
            <a:avLst>
              <a:gd name="adj" fmla="val 9696"/>
            </a:avLst>
          </a:prstGeom>
          <a:blipFill>
            <a:blip r:embed="rId8"/>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矩形 12"/>
          <p:cNvSpPr/>
          <p:nvPr/>
        </p:nvSpPr>
        <p:spPr>
          <a:xfrm>
            <a:off x="1656618" y="4139884"/>
            <a:ext cx="2241974" cy="875881"/>
          </a:xfrm>
          <a:prstGeom prst="rect">
            <a:avLst/>
          </a:prstGeom>
        </p:spPr>
        <p:txBody>
          <a:bodyPr wrap="square">
            <a:spAutoFit/>
            <a:scene3d>
              <a:camera prst="orthographicFront"/>
              <a:lightRig rig="threePt" dir="t"/>
            </a:scene3d>
            <a:sp3d contourW="12700"/>
          </a:bodyPr>
          <a:lstStyle/>
          <a:p>
            <a:pPr lvl="0" algn="just">
              <a:lnSpc>
                <a:spcPct val="150000"/>
              </a:lnSpc>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A</a:t>
            </a:r>
            <a:r>
              <a:rPr lang="en-US" altLang="zh-CN" kern="100" dirty="0">
                <a:latin typeface="Calibri" panose="020F0502020204030204" pitchFamily="34" charset="0"/>
                <a:ea typeface="宋体" panose="02010600030101010101" pitchFamily="2" charset="-122"/>
                <a:cs typeface="Times New Roman" panose="02020603050405020304" pitchFamily="18" charset="0"/>
              </a:rPr>
              <a:t>.</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每张表中都有唯一的主键作为</a:t>
            </a: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id</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16" name="矩形 15"/>
          <p:cNvSpPr/>
          <p:nvPr/>
        </p:nvSpPr>
        <p:spPr>
          <a:xfrm>
            <a:off x="4975014" y="4139884"/>
            <a:ext cx="2241974" cy="1706878"/>
          </a:xfrm>
          <a:prstGeom prst="rect">
            <a:avLst/>
          </a:prstGeom>
        </p:spPr>
        <p:txBody>
          <a:bodyPr wrap="square">
            <a:spAutoFit/>
            <a:scene3d>
              <a:camera prst="orthographicFront"/>
              <a:lightRig rig="threePt" dir="t"/>
            </a:scene3d>
            <a:sp3d contourW="12700"/>
          </a:bodyPr>
          <a:lstStyle/>
          <a:p>
            <a:pPr lvl="0" algn="just">
              <a:lnSpc>
                <a:spcPct val="150000"/>
              </a:lnSpc>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B.</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数据类型的精度范围设置合理，使存储内容的空间既不浪费也不溢出。</a:t>
            </a:r>
          </a:p>
        </p:txBody>
      </p:sp>
      <p:sp>
        <p:nvSpPr>
          <p:cNvPr id="19" name="矩形 18"/>
          <p:cNvSpPr/>
          <p:nvPr/>
        </p:nvSpPr>
        <p:spPr>
          <a:xfrm>
            <a:off x="8293409" y="4139884"/>
            <a:ext cx="2241974" cy="875881"/>
          </a:xfrm>
          <a:prstGeom prst="rect">
            <a:avLst/>
          </a:prstGeom>
        </p:spPr>
        <p:txBody>
          <a:bodyPr wrap="square">
            <a:spAutoFit/>
            <a:scene3d>
              <a:camera prst="orthographicFront"/>
              <a:lightRig rig="threePt" dir="t"/>
            </a:scene3d>
            <a:sp3d contourW="12700"/>
          </a:bodyPr>
          <a:lstStyle/>
          <a:p>
            <a:pPr lvl="0" algn="just">
              <a:lnSpc>
                <a:spcPct val="150000"/>
              </a:lnSpc>
            </a:pPr>
            <a:r>
              <a:rPr lang="en-US" altLang="zh-CN" sz="1800" kern="100" dirty="0">
                <a:effectLst/>
                <a:latin typeface="Calibri" panose="020F0502020204030204" pitchFamily="34" charset="0"/>
                <a:ea typeface="宋体" panose="02010600030101010101" pitchFamily="2" charset="-122"/>
                <a:cs typeface="Times New Roman" panose="02020603050405020304" pitchFamily="18" charset="0"/>
              </a:rPr>
              <a:t>C.</a:t>
            </a:r>
            <a:r>
              <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rPr>
              <a:t>未被授权用户不能进行数据库修改</a:t>
            </a:r>
          </a:p>
        </p:txBody>
      </p:sp>
      <p:grpSp>
        <p:nvGrpSpPr>
          <p:cNvPr id="20" name="组合 19"/>
          <p:cNvGrpSpPr/>
          <p:nvPr/>
        </p:nvGrpSpPr>
        <p:grpSpPr>
          <a:xfrm>
            <a:off x="0" y="206306"/>
            <a:ext cx="6720420" cy="902380"/>
            <a:chOff x="0" y="206306"/>
            <a:chExt cx="6720420" cy="902380"/>
          </a:xfrm>
        </p:grpSpPr>
        <p:sp>
          <p:nvSpPr>
            <p:cNvPr id="21" name="文本框 20"/>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rPr>
                <a:t>5. </a:t>
              </a:r>
              <a:r>
                <a:rPr kumimoji="0" lang="zh-CN" altLang="en-US" sz="2400" b="0" i="0" u="none" strike="noStrike" kern="1200" cap="none" spc="0" normalizeH="0" baseline="0" noProof="0" dirty="0">
                  <a:ln>
                    <a:noFill/>
                  </a:ln>
                  <a:solidFill>
                    <a:srgbClr val="000042"/>
                  </a:solidFill>
                  <a:effectLst/>
                  <a:uLnTx/>
                  <a:uFillTx/>
                  <a:latin typeface="+mj-ea"/>
                  <a:ea typeface="+mj-ea"/>
                </a:rPr>
                <a:t>数据库验证验收标准</a:t>
              </a:r>
            </a:p>
          </p:txBody>
        </p:sp>
        <p:grpSp>
          <p:nvGrpSpPr>
            <p:cNvPr id="22" name="组合 21"/>
            <p:cNvGrpSpPr/>
            <p:nvPr/>
          </p:nvGrpSpPr>
          <p:grpSpPr>
            <a:xfrm>
              <a:off x="0" y="429601"/>
              <a:ext cx="6720420" cy="679085"/>
              <a:chOff x="0" y="429601"/>
              <a:chExt cx="6720420" cy="679085"/>
            </a:xfrm>
          </p:grpSpPr>
          <p:sp>
            <p:nvSpPr>
              <p:cNvPr id="23" name="任意多边形 22"/>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spTree>
    <p:extLst>
      <p:ext uri="{BB962C8B-B14F-4D97-AF65-F5344CB8AC3E}">
        <p14:creationId xmlns:p14="http://schemas.microsoft.com/office/powerpoint/2010/main" val="1651786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par>
                                <p:cTn id="15" presetID="53" presetClass="entr" presetSubtype="16"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anim calcmode="lin" valueType="num">
                                      <p:cBhvr>
                                        <p:cTn id="17" dur="500" fill="hold"/>
                                        <p:tgtEl>
                                          <p:spTgt spid="32"/>
                                        </p:tgtEl>
                                        <p:attrNameLst>
                                          <p:attrName>ppt_w</p:attrName>
                                        </p:attrNameLst>
                                      </p:cBhvr>
                                      <p:tavLst>
                                        <p:tav tm="0">
                                          <p:val>
                                            <p:fltVal val="0"/>
                                          </p:val>
                                        </p:tav>
                                        <p:tav tm="100000">
                                          <p:val>
                                            <p:strVal val="#ppt_w"/>
                                          </p:val>
                                        </p:tav>
                                      </p:tavLst>
                                    </p:anim>
                                    <p:anim calcmode="lin" valueType="num">
                                      <p:cBhvr>
                                        <p:cTn id="18" dur="500" fill="hold"/>
                                        <p:tgtEl>
                                          <p:spTgt spid="32"/>
                                        </p:tgtEl>
                                        <p:attrNameLst>
                                          <p:attrName>ppt_h</p:attrName>
                                        </p:attrNameLst>
                                      </p:cBhvr>
                                      <p:tavLst>
                                        <p:tav tm="0">
                                          <p:val>
                                            <p:fltVal val="0"/>
                                          </p:val>
                                        </p:tav>
                                        <p:tav tm="100000">
                                          <p:val>
                                            <p:strVal val="#ppt_h"/>
                                          </p:val>
                                        </p:tav>
                                      </p:tavLst>
                                    </p:anim>
                                    <p:animEffect transition="in" filter="fade">
                                      <p:cBhvr>
                                        <p:cTn id="19" dur="500"/>
                                        <p:tgtEl>
                                          <p:spTgt spid="32"/>
                                        </p:tgtEl>
                                      </p:cBhvr>
                                    </p:animEffect>
                                  </p:childTnLst>
                                </p:cTn>
                              </p:par>
                              <p:par>
                                <p:cTn id="20" presetID="53" presetClass="entr" presetSubtype="16"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p:cTn id="22" dur="500" fill="hold"/>
                                        <p:tgtEl>
                                          <p:spTgt spid="33"/>
                                        </p:tgtEl>
                                        <p:attrNameLst>
                                          <p:attrName>ppt_w</p:attrName>
                                        </p:attrNameLst>
                                      </p:cBhvr>
                                      <p:tavLst>
                                        <p:tav tm="0">
                                          <p:val>
                                            <p:fltVal val="0"/>
                                          </p:val>
                                        </p:tav>
                                        <p:tav tm="100000">
                                          <p:val>
                                            <p:strVal val="#ppt_w"/>
                                          </p:val>
                                        </p:tav>
                                      </p:tavLst>
                                    </p:anim>
                                    <p:anim calcmode="lin" valueType="num">
                                      <p:cBhvr>
                                        <p:cTn id="23" dur="500" fill="hold"/>
                                        <p:tgtEl>
                                          <p:spTgt spid="33"/>
                                        </p:tgtEl>
                                        <p:attrNameLst>
                                          <p:attrName>ppt_h</p:attrName>
                                        </p:attrNameLst>
                                      </p:cBhvr>
                                      <p:tavLst>
                                        <p:tav tm="0">
                                          <p:val>
                                            <p:fltVal val="0"/>
                                          </p:val>
                                        </p:tav>
                                        <p:tav tm="100000">
                                          <p:val>
                                            <p:strVal val="#ppt_h"/>
                                          </p:val>
                                        </p:tav>
                                      </p:tavLst>
                                    </p:anim>
                                    <p:animEffect transition="in" filter="fade">
                                      <p:cBhvr>
                                        <p:cTn id="24" dur="500"/>
                                        <p:tgtEl>
                                          <p:spTgt spid="3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p:cTn id="27" dur="500" fill="hold"/>
                                        <p:tgtEl>
                                          <p:spTgt spid="2"/>
                                        </p:tgtEl>
                                        <p:attrNameLst>
                                          <p:attrName>ppt_w</p:attrName>
                                        </p:attrNameLst>
                                      </p:cBhvr>
                                      <p:tavLst>
                                        <p:tav tm="0">
                                          <p:val>
                                            <p:fltVal val="0"/>
                                          </p:val>
                                        </p:tav>
                                        <p:tav tm="100000">
                                          <p:val>
                                            <p:strVal val="#ppt_w"/>
                                          </p:val>
                                        </p:tav>
                                      </p:tavLst>
                                    </p:anim>
                                    <p:anim calcmode="lin" valueType="num">
                                      <p:cBhvr>
                                        <p:cTn id="28" dur="500" fill="hold"/>
                                        <p:tgtEl>
                                          <p:spTgt spid="2"/>
                                        </p:tgtEl>
                                        <p:attrNameLst>
                                          <p:attrName>ppt_h</p:attrName>
                                        </p:attrNameLst>
                                      </p:cBhvr>
                                      <p:tavLst>
                                        <p:tav tm="0">
                                          <p:val>
                                            <p:fltVal val="0"/>
                                          </p:val>
                                        </p:tav>
                                        <p:tav tm="100000">
                                          <p:val>
                                            <p:strVal val="#ppt_h"/>
                                          </p:val>
                                        </p:tav>
                                      </p:tavLst>
                                    </p:anim>
                                    <p:animEffect transition="in" filter="fade">
                                      <p:cBhvr>
                                        <p:cTn id="29" dur="500"/>
                                        <p:tgtEl>
                                          <p:spTgt spid="2"/>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ppt_w</p:attrName>
                                        </p:attrNameLst>
                                      </p:cBhvr>
                                      <p:tavLst>
                                        <p:tav tm="0">
                                          <p:val>
                                            <p:fltVal val="0"/>
                                          </p:val>
                                        </p:tav>
                                        <p:tav tm="100000">
                                          <p:val>
                                            <p:strVal val="#ppt_w"/>
                                          </p:val>
                                        </p:tav>
                                      </p:tavLst>
                                    </p:anim>
                                    <p:anim calcmode="lin" valueType="num">
                                      <p:cBhvr>
                                        <p:cTn id="33" dur="500" fill="hold"/>
                                        <p:tgtEl>
                                          <p:spTgt spid="3"/>
                                        </p:tgtEl>
                                        <p:attrNameLst>
                                          <p:attrName>ppt_h</p:attrName>
                                        </p:attrNameLst>
                                      </p:cBhvr>
                                      <p:tavLst>
                                        <p:tav tm="0">
                                          <p:val>
                                            <p:fltVal val="0"/>
                                          </p:val>
                                        </p:tav>
                                        <p:tav tm="100000">
                                          <p:val>
                                            <p:strVal val="#ppt_h"/>
                                          </p:val>
                                        </p:tav>
                                      </p:tavLst>
                                    </p:anim>
                                    <p:animEffect transition="in" filter="fade">
                                      <p:cBhvr>
                                        <p:cTn id="34" dur="500"/>
                                        <p:tgtEl>
                                          <p:spTgt spid="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960251" y="2553231"/>
            <a:ext cx="6553194" cy="1107996"/>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6600" noProof="0" dirty="0">
                <a:solidFill>
                  <a:srgbClr val="000042"/>
                </a:solidFill>
                <a:latin typeface="汉仪小麦体简" panose="00020600040101010101" pitchFamily="18" charset="-122"/>
                <a:ea typeface="汉仪小麦体简" panose="00020600040101010101" pitchFamily="18" charset="-122"/>
              </a:rPr>
              <a:t>感谢您的观看</a:t>
            </a:r>
            <a:endParaRPr kumimoji="0" lang="zh-CN" altLang="en-US" sz="6600" b="0" i="0" u="none" strike="noStrike" kern="1200" cap="none" spc="0" normalizeH="0" baseline="0" noProof="0" dirty="0">
              <a:ln>
                <a:noFill/>
              </a:ln>
              <a:solidFill>
                <a:srgbClr val="000042"/>
              </a:solidFill>
              <a:effectLst/>
              <a:uLnTx/>
              <a:uFillTx/>
              <a:latin typeface="汉仪小麦体简" panose="00020600040101010101" pitchFamily="18" charset="-122"/>
              <a:ea typeface="汉仪小麦体简" panose="00020600040101010101" pitchFamily="18" charset="-122"/>
            </a:endParaRPr>
          </a:p>
        </p:txBody>
      </p:sp>
      <p:pic>
        <p:nvPicPr>
          <p:cNvPr id="4" name="图片 3"/>
          <p:cNvPicPr>
            <a:picLocks noChangeAspect="1"/>
          </p:cNvPicPr>
          <p:nvPr/>
        </p:nvPicPr>
        <p:blipFill>
          <a:blip r:embed="rId3"/>
          <a:stretch>
            <a:fillRect/>
          </a:stretch>
        </p:blipFill>
        <p:spPr>
          <a:xfrm>
            <a:off x="624342" y="1699031"/>
            <a:ext cx="4361310" cy="5173483"/>
          </a:xfrm>
          <a:prstGeom prst="rect">
            <a:avLst/>
          </a:prstGeom>
        </p:spPr>
      </p:pic>
      <p:sp>
        <p:nvSpPr>
          <p:cNvPr id="5" name="任意多边形 4"/>
          <p:cNvSpPr/>
          <p:nvPr/>
        </p:nvSpPr>
        <p:spPr>
          <a:xfrm>
            <a:off x="5676900" y="3595886"/>
            <a:ext cx="5119908" cy="181654"/>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 name="connsiteX0" fmla="*/ 0 w 4830618"/>
              <a:gd name="connsiteY0" fmla="*/ 295563 h 481886"/>
              <a:gd name="connsiteX1" fmla="*/ 2650836 w 4830618"/>
              <a:gd name="connsiteY1" fmla="*/ 471054 h 481886"/>
              <a:gd name="connsiteX2" fmla="*/ 3398982 w 4830618"/>
              <a:gd name="connsiteY2" fmla="*/ 0 h 481886"/>
              <a:gd name="connsiteX3" fmla="*/ 3574473 w 4830618"/>
              <a:gd name="connsiteY3" fmla="*/ 387927 h 481886"/>
              <a:gd name="connsiteX4" fmla="*/ 4830618 w 4830618"/>
              <a:gd name="connsiteY4" fmla="*/ 221672 h 481886"/>
              <a:gd name="connsiteX0" fmla="*/ 0 w 4830618"/>
              <a:gd name="connsiteY0" fmla="*/ 73891 h 251955"/>
              <a:gd name="connsiteX1" fmla="*/ 2650836 w 4830618"/>
              <a:gd name="connsiteY1" fmla="*/ 249382 h 251955"/>
              <a:gd name="connsiteX2" fmla="*/ 3574473 w 4830618"/>
              <a:gd name="connsiteY2" fmla="*/ 166255 h 251955"/>
              <a:gd name="connsiteX3" fmla="*/ 4830618 w 4830618"/>
              <a:gd name="connsiteY3" fmla="*/ 0 h 251955"/>
              <a:gd name="connsiteX0" fmla="*/ 0 w 4830618"/>
              <a:gd name="connsiteY0" fmla="*/ 73891 h 249424"/>
              <a:gd name="connsiteX1" fmla="*/ 1581678 w 4830618"/>
              <a:gd name="connsiteY1" fmla="*/ 176014 h 249424"/>
              <a:gd name="connsiteX2" fmla="*/ 2650836 w 4830618"/>
              <a:gd name="connsiteY2" fmla="*/ 249382 h 249424"/>
              <a:gd name="connsiteX3" fmla="*/ 3574473 w 4830618"/>
              <a:gd name="connsiteY3" fmla="*/ 166255 h 249424"/>
              <a:gd name="connsiteX4" fmla="*/ 4830618 w 4830618"/>
              <a:gd name="connsiteY4" fmla="*/ 0 h 249424"/>
              <a:gd name="connsiteX0" fmla="*/ 0 w 4830618"/>
              <a:gd name="connsiteY0" fmla="*/ 73891 h 181654"/>
              <a:gd name="connsiteX1" fmla="*/ 1581678 w 4830618"/>
              <a:gd name="connsiteY1" fmla="*/ 176014 h 181654"/>
              <a:gd name="connsiteX2" fmla="*/ 2650836 w 4830618"/>
              <a:gd name="connsiteY2" fmla="*/ 109682 h 181654"/>
              <a:gd name="connsiteX3" fmla="*/ 3574473 w 4830618"/>
              <a:gd name="connsiteY3" fmla="*/ 166255 h 181654"/>
              <a:gd name="connsiteX4" fmla="*/ 4830618 w 4830618"/>
              <a:gd name="connsiteY4" fmla="*/ 0 h 1816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0618" h="181654">
                <a:moveTo>
                  <a:pt x="0" y="73891"/>
                </a:moveTo>
                <a:lnTo>
                  <a:pt x="1581678" y="176014"/>
                </a:lnTo>
                <a:cubicBezTo>
                  <a:pt x="2023484" y="205263"/>
                  <a:pt x="2318704" y="111308"/>
                  <a:pt x="2650836" y="109682"/>
                </a:cubicBezTo>
                <a:cubicBezTo>
                  <a:pt x="2982968" y="108056"/>
                  <a:pt x="3211176" y="207819"/>
                  <a:pt x="3574473" y="166255"/>
                </a:cubicBezTo>
                <a:cubicBezTo>
                  <a:pt x="3813079" y="203200"/>
                  <a:pt x="4321848" y="101600"/>
                  <a:pt x="4830618" y="0"/>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5583033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388565" y="2280025"/>
            <a:ext cx="883138" cy="466446"/>
          </a:xfrm>
          <a:prstGeom prst="rect">
            <a:avLst/>
          </a:prstGeom>
        </p:spPr>
      </p:pic>
      <p:pic>
        <p:nvPicPr>
          <p:cNvPr id="3" name="图片 2"/>
          <p:cNvPicPr>
            <a:picLocks noChangeAspect="1"/>
          </p:cNvPicPr>
          <p:nvPr/>
        </p:nvPicPr>
        <p:blipFill>
          <a:blip r:embed="rId4"/>
          <a:stretch>
            <a:fillRect/>
          </a:stretch>
        </p:blipFill>
        <p:spPr>
          <a:xfrm>
            <a:off x="2215277" y="2431719"/>
            <a:ext cx="2373818" cy="2322659"/>
          </a:xfrm>
          <a:prstGeom prst="rect">
            <a:avLst/>
          </a:prstGeom>
        </p:spPr>
      </p:pic>
      <p:sp>
        <p:nvSpPr>
          <p:cNvPr id="5" name="矩形 4"/>
          <p:cNvSpPr/>
          <p:nvPr/>
        </p:nvSpPr>
        <p:spPr>
          <a:xfrm>
            <a:off x="5248325" y="3400040"/>
            <a:ext cx="5200469" cy="700769"/>
          </a:xfrm>
          <a:prstGeom prst="rect">
            <a:avLst/>
          </a:prstGeom>
        </p:spPr>
        <p:txBody>
          <a:bodyPr wrap="square">
            <a:spAutoFit/>
            <a:scene3d>
              <a:camera prst="orthographicFront"/>
              <a:lightRig rig="threePt" dir="t"/>
            </a:scene3d>
            <a:sp3d contourW="12700"/>
          </a:bodyPr>
          <a:lstStyle/>
          <a:p>
            <a:pPr>
              <a:lnSpc>
                <a:spcPct val="120000"/>
              </a:lnSpc>
            </a:pPr>
            <a:r>
              <a:rPr lang="zh-CN" altLang="en-US" sz="3600" dirty="0">
                <a:ea typeface="汉仪小麦体简" panose="00020600040101010101"/>
              </a:rPr>
              <a:t>系统设计</a:t>
            </a:r>
            <a:endParaRPr lang="zh-CN" altLang="en-US" sz="3600" b="1" dirty="0">
              <a:solidFill>
                <a:schemeClr val="tx1">
                  <a:lumMod val="65000"/>
                  <a:lumOff val="35000"/>
                </a:schemeClr>
              </a:solidFill>
              <a:latin typeface="汉仪小麦体简" panose="00020600040101010101" pitchFamily="18" charset="-122"/>
              <a:ea typeface="汉仪小麦体简" panose="00020600040101010101"/>
            </a:endParaRPr>
          </a:p>
        </p:txBody>
      </p:sp>
      <p:sp>
        <p:nvSpPr>
          <p:cNvPr id="7" name="矩形 6"/>
          <p:cNvSpPr/>
          <p:nvPr/>
        </p:nvSpPr>
        <p:spPr>
          <a:xfrm>
            <a:off x="5071172" y="2108553"/>
            <a:ext cx="1278828" cy="646331"/>
          </a:xfrm>
          <a:prstGeom prst="rect">
            <a:avLst/>
          </a:prstGeom>
        </p:spPr>
        <p:txBody>
          <a:bodyPr lIns="0" tIns="0" rIns="0" bIns="0"/>
          <a:lstStyle/>
          <a:p>
            <a:pPr algn="r" latinLnBrk="1">
              <a:spcBef>
                <a:spcPct val="20000"/>
              </a:spcBef>
              <a:buFont typeface="Arial" panose="020B0604020202020204" pitchFamily="34" charset="0"/>
              <a:buNone/>
            </a:pPr>
            <a:r>
              <a:rPr lang="en-US" altLang="zh-CN" sz="8000" b="1" dirty="0">
                <a:ln w="19050">
                  <a:solidFill>
                    <a:schemeClr val="tx1"/>
                  </a:solidFill>
                </a:ln>
                <a:blipFill>
                  <a:blip r:embed="rId5"/>
                  <a:stretch>
                    <a:fillRect/>
                  </a:stretch>
                </a:blipFill>
                <a:latin typeface="Freehand521 BT" panose="03080802030307080304" pitchFamily="66" charset="0"/>
                <a:ea typeface="맑은 고딕" panose="020B0503020000020004" pitchFamily="34" charset="-127"/>
                <a:cs typeface="Tahoma" panose="020B0604030504040204" pitchFamily="34" charset="0"/>
              </a:rPr>
              <a:t>01</a:t>
            </a:r>
            <a:endParaRPr lang="zh-CN" altLang="en-US" sz="8000" b="1" dirty="0">
              <a:ln w="19050">
                <a:solidFill>
                  <a:schemeClr val="tx1"/>
                </a:solidFill>
              </a:ln>
              <a:blipFill>
                <a:blip r:embed="rId5"/>
                <a:stretch>
                  <a:fillRect/>
                </a:stretch>
              </a:blipFill>
              <a:latin typeface="Freehand521 BT" panose="03080802030307080304" pitchFamily="66" charset="0"/>
              <a:ea typeface="맑은 고딕" panose="020B0503020000020004" pitchFamily="34" charset="-127"/>
              <a:cs typeface="Tahoma" panose="020B0604030504040204" pitchFamily="34" charset="0"/>
            </a:endParaRPr>
          </a:p>
        </p:txBody>
      </p:sp>
    </p:spTree>
    <p:extLst>
      <p:ext uri="{BB962C8B-B14F-4D97-AF65-F5344CB8AC3E}">
        <p14:creationId xmlns:p14="http://schemas.microsoft.com/office/powerpoint/2010/main" val="33534074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1+#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lef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147787" y="1962619"/>
            <a:ext cx="2241974" cy="3478589"/>
            <a:chOff x="1787075" y="1962619"/>
            <a:chExt cx="2241974" cy="3478589"/>
          </a:xfrm>
        </p:grpSpPr>
        <p:pic>
          <p:nvPicPr>
            <p:cNvPr id="2" name="Picture 2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23579" y="2580489"/>
              <a:ext cx="852480" cy="558522"/>
            </a:xfrm>
            <a:prstGeom prst="rect">
              <a:avLst/>
            </a:prstGeom>
          </p:spPr>
        </p:pic>
        <p:grpSp>
          <p:nvGrpSpPr>
            <p:cNvPr id="26" name="组合 25"/>
            <p:cNvGrpSpPr/>
            <p:nvPr/>
          </p:nvGrpSpPr>
          <p:grpSpPr>
            <a:xfrm>
              <a:off x="1787075" y="1962619"/>
              <a:ext cx="2241974" cy="3478589"/>
              <a:chOff x="1787075" y="1962619"/>
              <a:chExt cx="2241974" cy="3478589"/>
            </a:xfrm>
          </p:grpSpPr>
          <p:sp>
            <p:nvSpPr>
              <p:cNvPr id="7" name="도넛 7"/>
              <p:cNvSpPr/>
              <p:nvPr/>
            </p:nvSpPr>
            <p:spPr>
              <a:xfrm>
                <a:off x="1980176" y="1962619"/>
                <a:ext cx="1855772" cy="1855772"/>
              </a:xfrm>
              <a:prstGeom prst="donut">
                <a:avLst>
                  <a:gd name="adj" fmla="val 5377"/>
                </a:avLst>
              </a:prstGeom>
              <a:blipFill>
                <a:blip r:embed="rId4"/>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11" name="组合 10"/>
              <p:cNvGrpSpPr/>
              <p:nvPr/>
            </p:nvGrpSpPr>
            <p:grpSpPr>
              <a:xfrm>
                <a:off x="1787075" y="4063684"/>
                <a:ext cx="2241974" cy="1377524"/>
                <a:chOff x="8354036" y="2262882"/>
                <a:chExt cx="2241974" cy="1377524"/>
              </a:xfrm>
            </p:grpSpPr>
            <p:sp>
              <p:nvSpPr>
                <p:cNvPr id="12" name="矩形 11"/>
                <p:cNvSpPr/>
                <p:nvPr/>
              </p:nvSpPr>
              <p:spPr>
                <a:xfrm>
                  <a:off x="8446085" y="2686683"/>
                  <a:ext cx="2057876" cy="953723"/>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1600" kern="100" dirty="0">
                      <a:effectLst/>
                      <a:ea typeface="汉仪小麦体简" panose="00020600040101010101"/>
                      <a:cs typeface="宋体" panose="02010600030101010101" pitchFamily="2" charset="-122"/>
                    </a:rPr>
                    <a:t>包括用户的注册模块与登录功能和个人信息模块</a:t>
                  </a:r>
                  <a:endParaRPr kumimoji="0" lang="zh-CN" altLang="en-US" sz="16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sp>
              <p:nvSpPr>
                <p:cNvPr id="13" name="矩形 12"/>
                <p:cNvSpPr/>
                <p:nvPr/>
              </p:nvSpPr>
              <p:spPr>
                <a:xfrm>
                  <a:off x="8354036" y="2262882"/>
                  <a:ext cx="2241974" cy="43037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2000" b="1" kern="100" dirty="0">
                      <a:effectLst/>
                      <a:ea typeface="汉仪小麦体简" panose="00020600040101010101"/>
                      <a:cs typeface="宋体" panose="02010600030101010101" pitchFamily="2" charset="-122"/>
                    </a:rPr>
                    <a:t>用户模块</a:t>
                  </a:r>
                  <a:endParaRPr kumimoji="0" lang="zh-CN" altLang="en-US" sz="20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grpSp>
      </p:grpSp>
      <p:grpSp>
        <p:nvGrpSpPr>
          <p:cNvPr id="28" name="组合 27"/>
          <p:cNvGrpSpPr/>
          <p:nvPr/>
        </p:nvGrpSpPr>
        <p:grpSpPr>
          <a:xfrm>
            <a:off x="3701670" y="1962619"/>
            <a:ext cx="2241974" cy="3478140"/>
            <a:chOff x="3915273" y="1962619"/>
            <a:chExt cx="2241974" cy="3478140"/>
          </a:xfrm>
        </p:grpSpPr>
        <p:pic>
          <p:nvPicPr>
            <p:cNvPr id="3" name="Picture 26"/>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651698" y="2505562"/>
              <a:ext cx="850054" cy="708378"/>
            </a:xfrm>
            <a:prstGeom prst="rect">
              <a:avLst/>
            </a:prstGeom>
          </p:spPr>
        </p:pic>
        <p:grpSp>
          <p:nvGrpSpPr>
            <p:cNvPr id="25" name="组合 24"/>
            <p:cNvGrpSpPr/>
            <p:nvPr/>
          </p:nvGrpSpPr>
          <p:grpSpPr>
            <a:xfrm>
              <a:off x="3915273" y="1962619"/>
              <a:ext cx="2241974" cy="3478140"/>
              <a:chOff x="3915273" y="1962619"/>
              <a:chExt cx="2241974" cy="3478140"/>
            </a:xfrm>
          </p:grpSpPr>
          <p:sp>
            <p:nvSpPr>
              <p:cNvPr id="8" name="도넛 7"/>
              <p:cNvSpPr/>
              <p:nvPr/>
            </p:nvSpPr>
            <p:spPr>
              <a:xfrm>
                <a:off x="4108374" y="1962619"/>
                <a:ext cx="1855772" cy="1855772"/>
              </a:xfrm>
              <a:prstGeom prst="donut">
                <a:avLst>
                  <a:gd name="adj" fmla="val 5377"/>
                </a:avLst>
              </a:prstGeom>
              <a:blipFill>
                <a:blip r:embed="rId6"/>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14" name="组合 13"/>
              <p:cNvGrpSpPr/>
              <p:nvPr/>
            </p:nvGrpSpPr>
            <p:grpSpPr>
              <a:xfrm>
                <a:off x="3915273" y="4063684"/>
                <a:ext cx="2241974" cy="1377075"/>
                <a:chOff x="8354036" y="2262882"/>
                <a:chExt cx="2241974" cy="1377075"/>
              </a:xfrm>
            </p:grpSpPr>
            <p:sp>
              <p:nvSpPr>
                <p:cNvPr id="15" name="矩形 14"/>
                <p:cNvSpPr/>
                <p:nvPr/>
              </p:nvSpPr>
              <p:spPr>
                <a:xfrm>
                  <a:off x="8446085" y="2686683"/>
                  <a:ext cx="2057876" cy="95327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1600" kern="100" dirty="0">
                      <a:ea typeface="汉仪小麦体简" panose="00020600040101010101"/>
                    </a:rPr>
                    <a:t>包含找回密码、第三方登录方式与注册账号功能</a:t>
                  </a:r>
                  <a:endParaRPr lang="zh-CN" altLang="en-US" sz="1600" kern="100" dirty="0">
                    <a:ea typeface="汉仪小麦体简" panose="00020600040101010101"/>
                  </a:endParaRPr>
                </a:p>
              </p:txBody>
            </p:sp>
            <p:sp>
              <p:nvSpPr>
                <p:cNvPr id="16" name="矩形 15"/>
                <p:cNvSpPr/>
                <p:nvPr/>
              </p:nvSpPr>
              <p:spPr>
                <a:xfrm>
                  <a:off x="8354036" y="2262882"/>
                  <a:ext cx="2241974" cy="429861"/>
                </a:xfrm>
                <a:prstGeom prst="rect">
                  <a:avLst/>
                </a:prstGeom>
              </p:spPr>
              <p:txBody>
                <a:bodyPr wrap="square">
                  <a:spAutoFit/>
                  <a:scene3d>
                    <a:camera prst="orthographicFront"/>
                    <a:lightRig rig="threePt" dir="t"/>
                  </a:scene3d>
                  <a:sp3d contourW="12700"/>
                </a:bodyPr>
                <a:lstStyle/>
                <a:p>
                  <a:pPr algn="ctr">
                    <a:lnSpc>
                      <a:spcPct val="120000"/>
                    </a:lnSpc>
                  </a:pPr>
                  <a:r>
                    <a:rPr lang="zh-CN" altLang="zh-CN" sz="2000" b="1" kern="100" dirty="0">
                      <a:ea typeface="汉仪小麦体简" panose="00020600040101010101"/>
                    </a:rPr>
                    <a:t>用户注册模块</a:t>
                  </a:r>
                  <a:endParaRPr lang="zh-CN" altLang="en-US" sz="2000" b="1" kern="100" dirty="0">
                    <a:ea typeface="汉仪小麦体简" panose="00020600040101010101"/>
                  </a:endParaRPr>
                </a:p>
              </p:txBody>
            </p:sp>
          </p:grpSp>
        </p:grpSp>
      </p:grpSp>
      <p:grpSp>
        <p:nvGrpSpPr>
          <p:cNvPr id="29" name="组合 28"/>
          <p:cNvGrpSpPr/>
          <p:nvPr/>
        </p:nvGrpSpPr>
        <p:grpSpPr>
          <a:xfrm>
            <a:off x="6255553" y="1962619"/>
            <a:ext cx="2241974" cy="3478140"/>
            <a:chOff x="6043471" y="1962619"/>
            <a:chExt cx="2241974" cy="3478140"/>
          </a:xfrm>
        </p:grpSpPr>
        <p:pic>
          <p:nvPicPr>
            <p:cNvPr id="4" name="Picture 27"/>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6852612" y="2519752"/>
              <a:ext cx="737346" cy="679996"/>
            </a:xfrm>
            <a:prstGeom prst="rect">
              <a:avLst/>
            </a:prstGeom>
          </p:spPr>
        </p:pic>
        <p:grpSp>
          <p:nvGrpSpPr>
            <p:cNvPr id="24" name="组合 23"/>
            <p:cNvGrpSpPr/>
            <p:nvPr/>
          </p:nvGrpSpPr>
          <p:grpSpPr>
            <a:xfrm>
              <a:off x="6043471" y="1962619"/>
              <a:ext cx="2241974" cy="3478140"/>
              <a:chOff x="6043471" y="1962619"/>
              <a:chExt cx="2241974" cy="3478140"/>
            </a:xfrm>
          </p:grpSpPr>
          <p:sp>
            <p:nvSpPr>
              <p:cNvPr id="9" name="도넛 7"/>
              <p:cNvSpPr/>
              <p:nvPr/>
            </p:nvSpPr>
            <p:spPr>
              <a:xfrm>
                <a:off x="6236572" y="1962619"/>
                <a:ext cx="1855772" cy="1855772"/>
              </a:xfrm>
              <a:prstGeom prst="donut">
                <a:avLst>
                  <a:gd name="adj" fmla="val 5377"/>
                </a:avLst>
              </a:prstGeom>
              <a:blipFill>
                <a:blip r:embed="rId4"/>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17" name="组合 16"/>
              <p:cNvGrpSpPr/>
              <p:nvPr/>
            </p:nvGrpSpPr>
            <p:grpSpPr>
              <a:xfrm>
                <a:off x="6043471" y="4063684"/>
                <a:ext cx="2241974" cy="1377075"/>
                <a:chOff x="8354036" y="2262882"/>
                <a:chExt cx="2241974" cy="1377075"/>
              </a:xfrm>
            </p:grpSpPr>
            <p:sp>
              <p:nvSpPr>
                <p:cNvPr id="18" name="矩形 17"/>
                <p:cNvSpPr/>
                <p:nvPr/>
              </p:nvSpPr>
              <p:spPr>
                <a:xfrm>
                  <a:off x="8446085" y="2686683"/>
                  <a:ext cx="2057876" cy="95327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1600" kern="100" dirty="0">
                      <a:ea typeface="汉仪小麦体简" panose="00020600040101010101"/>
                    </a:rPr>
                    <a:t>包含头像修改、账号注销和个人信息修改功能与图书热度模块</a:t>
                  </a:r>
                  <a:endParaRPr lang="zh-CN" altLang="en-US" sz="1600" kern="100" dirty="0">
                    <a:ea typeface="汉仪小麦体简" panose="00020600040101010101"/>
                  </a:endParaRPr>
                </a:p>
              </p:txBody>
            </p:sp>
            <p:sp>
              <p:nvSpPr>
                <p:cNvPr id="19" name="矩形 18"/>
                <p:cNvSpPr/>
                <p:nvPr/>
              </p:nvSpPr>
              <p:spPr>
                <a:xfrm>
                  <a:off x="8354036" y="2262882"/>
                  <a:ext cx="2241974" cy="429861"/>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2000" b="1" kern="100" dirty="0">
                      <a:ea typeface="汉仪小麦体简" panose="00020600040101010101"/>
                    </a:rPr>
                    <a:t>个人信息模块</a:t>
                  </a:r>
                  <a:endParaRPr lang="zh-CN" altLang="en-US" sz="2000" b="1" kern="100" dirty="0">
                    <a:ea typeface="汉仪小麦体简" panose="00020600040101010101"/>
                  </a:endParaRPr>
                </a:p>
              </p:txBody>
            </p:sp>
          </p:grpSp>
        </p:grpSp>
      </p:grpSp>
      <p:grpSp>
        <p:nvGrpSpPr>
          <p:cNvPr id="30" name="组合 29"/>
          <p:cNvGrpSpPr/>
          <p:nvPr/>
        </p:nvGrpSpPr>
        <p:grpSpPr>
          <a:xfrm>
            <a:off x="8809436" y="1962619"/>
            <a:ext cx="2241974" cy="3478140"/>
            <a:chOff x="8171668" y="1962619"/>
            <a:chExt cx="2241974" cy="3478140"/>
          </a:xfrm>
        </p:grpSpPr>
        <p:pic>
          <p:nvPicPr>
            <p:cNvPr id="5" name="Picture 28"/>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8918794" y="2549009"/>
              <a:ext cx="747722" cy="621482"/>
            </a:xfrm>
            <a:prstGeom prst="rect">
              <a:avLst/>
            </a:prstGeom>
          </p:spPr>
        </p:pic>
        <p:grpSp>
          <p:nvGrpSpPr>
            <p:cNvPr id="23" name="组合 22"/>
            <p:cNvGrpSpPr/>
            <p:nvPr/>
          </p:nvGrpSpPr>
          <p:grpSpPr>
            <a:xfrm>
              <a:off x="8171668" y="1962619"/>
              <a:ext cx="2241974" cy="3478140"/>
              <a:chOff x="8171668" y="1962619"/>
              <a:chExt cx="2241974" cy="3478140"/>
            </a:xfrm>
          </p:grpSpPr>
          <p:sp>
            <p:nvSpPr>
              <p:cNvPr id="10" name="도넛 7"/>
              <p:cNvSpPr/>
              <p:nvPr/>
            </p:nvSpPr>
            <p:spPr>
              <a:xfrm>
                <a:off x="8364769" y="1962619"/>
                <a:ext cx="1855772" cy="1855772"/>
              </a:xfrm>
              <a:prstGeom prst="donut">
                <a:avLst>
                  <a:gd name="adj" fmla="val 5377"/>
                </a:avLst>
              </a:prstGeom>
              <a:blipFill>
                <a:blip r:embed="rId6"/>
                <a:stretch>
                  <a:fillRect/>
                </a:stretch>
              </a:blipFill>
              <a:ln w="190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Arial"/>
                  <a:cs typeface="+mn-cs"/>
                </a:endParaRPr>
              </a:p>
            </p:txBody>
          </p:sp>
          <p:grpSp>
            <p:nvGrpSpPr>
              <p:cNvPr id="20" name="组合 19"/>
              <p:cNvGrpSpPr/>
              <p:nvPr/>
            </p:nvGrpSpPr>
            <p:grpSpPr>
              <a:xfrm>
                <a:off x="8171668" y="4063684"/>
                <a:ext cx="2241974" cy="1377075"/>
                <a:chOff x="8354036" y="2262882"/>
                <a:chExt cx="2241974" cy="1377075"/>
              </a:xfrm>
            </p:grpSpPr>
            <p:sp>
              <p:nvSpPr>
                <p:cNvPr id="21" name="矩形 20"/>
                <p:cNvSpPr/>
                <p:nvPr/>
              </p:nvSpPr>
              <p:spPr>
                <a:xfrm>
                  <a:off x="8446085" y="2686683"/>
                  <a:ext cx="2057876" cy="95327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1600" kern="100" dirty="0">
                      <a:ea typeface="汉仪小麦体简" panose="00020600040101010101"/>
                    </a:rPr>
                    <a:t>包含电子图书热度推荐与普通图书热度推荐功能</a:t>
                  </a:r>
                  <a:endParaRPr lang="zh-CN" altLang="en-US" sz="1600" kern="100" dirty="0">
                    <a:ea typeface="汉仪小麦体简" panose="00020600040101010101"/>
                  </a:endParaRPr>
                </a:p>
              </p:txBody>
            </p:sp>
            <p:sp>
              <p:nvSpPr>
                <p:cNvPr id="22" name="矩形 21"/>
                <p:cNvSpPr/>
                <p:nvPr/>
              </p:nvSpPr>
              <p:spPr>
                <a:xfrm>
                  <a:off x="8354036" y="2262882"/>
                  <a:ext cx="2241974" cy="429861"/>
                </a:xfrm>
                <a:prstGeom prst="rect">
                  <a:avLst/>
                </a:prstGeom>
              </p:spPr>
              <p:txBody>
                <a:bodyPr wrap="square">
                  <a:spAutoFit/>
                  <a:scene3d>
                    <a:camera prst="orthographicFront"/>
                    <a:lightRig rig="threePt" dir="t"/>
                  </a:scene3d>
                  <a:sp3d contourW="12700"/>
                </a:bodyPr>
                <a:lstStyle/>
                <a:p>
                  <a:pPr algn="ctr">
                    <a:lnSpc>
                      <a:spcPct val="120000"/>
                    </a:lnSpc>
                  </a:pPr>
                  <a:r>
                    <a:rPr lang="zh-CN" altLang="zh-CN" sz="2000" b="1" kern="100" dirty="0">
                      <a:ea typeface="汉仪小麦体简" panose="00020600040101010101"/>
                    </a:rPr>
                    <a:t>图书热度推荐模块</a:t>
                  </a:r>
                  <a:endParaRPr lang="zh-CN" altLang="en-US" sz="2000" b="1" kern="100" dirty="0">
                    <a:ea typeface="汉仪小麦体简" panose="00020600040101010101"/>
                  </a:endParaRPr>
                </a:p>
              </p:txBody>
            </p:sp>
          </p:grpSp>
        </p:grpSp>
      </p:grpSp>
      <p:grpSp>
        <p:nvGrpSpPr>
          <p:cNvPr id="31" name="组合 30"/>
          <p:cNvGrpSpPr/>
          <p:nvPr/>
        </p:nvGrpSpPr>
        <p:grpSpPr>
          <a:xfrm>
            <a:off x="0" y="206306"/>
            <a:ext cx="6720420" cy="902380"/>
            <a:chOff x="0" y="206306"/>
            <a:chExt cx="6720420" cy="902380"/>
          </a:xfrm>
        </p:grpSpPr>
        <p:sp>
          <p:nvSpPr>
            <p:cNvPr id="32" name="文本框 31"/>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t>1.1 </a:t>
              </a:r>
              <a:r>
                <a:rPr lang="zh-CN" altLang="en-US" sz="2400" dirty="0"/>
                <a:t>用户模块功能说明</a:t>
              </a:r>
              <a:endParaRPr kumimoji="0" lang="zh-CN" altLang="en-US" sz="2400" b="0" i="0" u="none" strike="noStrike" kern="1200" cap="none" spc="0" normalizeH="0" baseline="0" noProof="0" dirty="0">
                <a:ln>
                  <a:noFill/>
                </a:ln>
                <a:solidFill>
                  <a:srgbClr val="000042"/>
                </a:solidFill>
                <a:effectLst/>
                <a:uLnTx/>
                <a:uFillTx/>
                <a:latin typeface="汉仪小麦体简" panose="00020600040101010101" pitchFamily="18" charset="-122"/>
                <a:ea typeface="汉仪小麦体简" panose="00020600040101010101" pitchFamily="18" charset="-122"/>
                <a:cs typeface="+mn-cs"/>
              </a:endParaRPr>
            </a:p>
          </p:txBody>
        </p:sp>
        <p:grpSp>
          <p:nvGrpSpPr>
            <p:cNvPr id="33" name="组合 32"/>
            <p:cNvGrpSpPr/>
            <p:nvPr/>
          </p:nvGrpSpPr>
          <p:grpSpPr>
            <a:xfrm>
              <a:off x="0" y="429601"/>
              <a:ext cx="6720420" cy="679085"/>
              <a:chOff x="0" y="429601"/>
              <a:chExt cx="6720420" cy="679085"/>
            </a:xfrm>
          </p:grpSpPr>
          <p:sp>
            <p:nvSpPr>
              <p:cNvPr id="34" name="任意多边形 33"/>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5" name="任意多边形 34"/>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13346478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0-#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1000"/>
                                        <p:tgtEl>
                                          <p:spTgt spid="28"/>
                                        </p:tgtEl>
                                      </p:cBhvr>
                                    </p:animEffect>
                                    <p:anim calcmode="lin" valueType="num">
                                      <p:cBhvr>
                                        <p:cTn id="19" dur="1000" fill="hold"/>
                                        <p:tgtEl>
                                          <p:spTgt spid="28"/>
                                        </p:tgtEl>
                                        <p:attrNameLst>
                                          <p:attrName>ppt_x</p:attrName>
                                        </p:attrNameLst>
                                      </p:cBhvr>
                                      <p:tavLst>
                                        <p:tav tm="0">
                                          <p:val>
                                            <p:strVal val="#ppt_x"/>
                                          </p:val>
                                        </p:tav>
                                        <p:tav tm="100000">
                                          <p:val>
                                            <p:strVal val="#ppt_x"/>
                                          </p:val>
                                        </p:tav>
                                      </p:tavLst>
                                    </p:anim>
                                    <p:anim calcmode="lin" valueType="num">
                                      <p:cBhvr>
                                        <p:cTn id="20" dur="1000" fill="hold"/>
                                        <p:tgtEl>
                                          <p:spTgt spid="28"/>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1000"/>
                                        <p:tgtEl>
                                          <p:spTgt spid="29"/>
                                        </p:tgtEl>
                                      </p:cBhvr>
                                    </p:animEffect>
                                    <p:anim calcmode="lin" valueType="num">
                                      <p:cBhvr>
                                        <p:cTn id="25" dur="1000" fill="hold"/>
                                        <p:tgtEl>
                                          <p:spTgt spid="29"/>
                                        </p:tgtEl>
                                        <p:attrNameLst>
                                          <p:attrName>ppt_x</p:attrName>
                                        </p:attrNameLst>
                                      </p:cBhvr>
                                      <p:tavLst>
                                        <p:tav tm="0">
                                          <p:val>
                                            <p:strVal val="#ppt_x"/>
                                          </p:val>
                                        </p:tav>
                                        <p:tav tm="100000">
                                          <p:val>
                                            <p:strVal val="#ppt_x"/>
                                          </p:val>
                                        </p:tav>
                                      </p:tavLst>
                                    </p:anim>
                                    <p:anim calcmode="lin" valueType="num">
                                      <p:cBhvr>
                                        <p:cTn id="26" dur="1000" fill="hold"/>
                                        <p:tgtEl>
                                          <p:spTgt spid="29"/>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42" presetClass="entr" presetSubtype="0" fill="hold"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1000"/>
                                        <p:tgtEl>
                                          <p:spTgt spid="30"/>
                                        </p:tgtEl>
                                      </p:cBhvr>
                                    </p:animEffect>
                                    <p:anim calcmode="lin" valueType="num">
                                      <p:cBhvr>
                                        <p:cTn id="31" dur="1000" fill="hold"/>
                                        <p:tgtEl>
                                          <p:spTgt spid="30"/>
                                        </p:tgtEl>
                                        <p:attrNameLst>
                                          <p:attrName>ppt_x</p:attrName>
                                        </p:attrNameLst>
                                      </p:cBhvr>
                                      <p:tavLst>
                                        <p:tav tm="0">
                                          <p:val>
                                            <p:strVal val="#ppt_x"/>
                                          </p:val>
                                        </p:tav>
                                        <p:tav tm="100000">
                                          <p:val>
                                            <p:strVal val="#ppt_x"/>
                                          </p:val>
                                        </p:tav>
                                      </p:tavLst>
                                    </p:anim>
                                    <p:anim calcmode="lin" valueType="num">
                                      <p:cBhvr>
                                        <p:cTn id="32"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07"/>
          <p:cNvSpPr>
            <a:spLocks noEditPoints="1"/>
          </p:cNvSpPr>
          <p:nvPr/>
        </p:nvSpPr>
        <p:spPr bwMode="auto">
          <a:xfrm>
            <a:off x="2278028" y="2364274"/>
            <a:ext cx="1015504" cy="1264588"/>
          </a:xfrm>
          <a:custGeom>
            <a:avLst/>
            <a:gdLst>
              <a:gd name="T0" fmla="*/ 236 w 265"/>
              <a:gd name="T1" fmla="*/ 297 h 330"/>
              <a:gd name="T2" fmla="*/ 67 w 265"/>
              <a:gd name="T3" fmla="*/ 29 h 330"/>
              <a:gd name="T4" fmla="*/ 35 w 265"/>
              <a:gd name="T5" fmla="*/ 297 h 330"/>
              <a:gd name="T6" fmla="*/ 155 w 265"/>
              <a:gd name="T7" fmla="*/ 25 h 330"/>
              <a:gd name="T8" fmla="*/ 71 w 265"/>
              <a:gd name="T9" fmla="*/ 44 h 330"/>
              <a:gd name="T10" fmla="*/ 35 w 265"/>
              <a:gd name="T11" fmla="*/ 303 h 330"/>
              <a:gd name="T12" fmla="*/ 52 w 265"/>
              <a:gd name="T13" fmla="*/ 33 h 330"/>
              <a:gd name="T14" fmla="*/ 94 w 265"/>
              <a:gd name="T15" fmla="*/ 73 h 330"/>
              <a:gd name="T16" fmla="*/ 164 w 265"/>
              <a:gd name="T17" fmla="*/ 34 h 330"/>
              <a:gd name="T18" fmla="*/ 117 w 265"/>
              <a:gd name="T19" fmla="*/ 42 h 330"/>
              <a:gd name="T20" fmla="*/ 128 w 265"/>
              <a:gd name="T21" fmla="*/ 44 h 330"/>
              <a:gd name="T22" fmla="*/ 174 w 265"/>
              <a:gd name="T23" fmla="*/ 80 h 330"/>
              <a:gd name="T24" fmla="*/ 78 w 265"/>
              <a:gd name="T25" fmla="*/ 189 h 330"/>
              <a:gd name="T26" fmla="*/ 86 w 265"/>
              <a:gd name="T27" fmla="*/ 170 h 330"/>
              <a:gd name="T28" fmla="*/ 236 w 265"/>
              <a:gd name="T29" fmla="*/ 234 h 330"/>
              <a:gd name="T30" fmla="*/ 179 w 265"/>
              <a:gd name="T31" fmla="*/ 189 h 330"/>
              <a:gd name="T32" fmla="*/ 181 w 265"/>
              <a:gd name="T33" fmla="*/ 172 h 330"/>
              <a:gd name="T34" fmla="*/ 73 w 265"/>
              <a:gd name="T35" fmla="*/ 185 h 330"/>
              <a:gd name="T36" fmla="*/ 73 w 265"/>
              <a:gd name="T37" fmla="*/ 204 h 330"/>
              <a:gd name="T38" fmla="*/ 103 w 265"/>
              <a:gd name="T39" fmla="*/ 55 h 330"/>
              <a:gd name="T40" fmla="*/ 204 w 265"/>
              <a:gd name="T41" fmla="*/ 173 h 330"/>
              <a:gd name="T42" fmla="*/ 84 w 265"/>
              <a:gd name="T43" fmla="*/ 274 h 330"/>
              <a:gd name="T44" fmla="*/ 177 w 265"/>
              <a:gd name="T45" fmla="*/ 55 h 330"/>
              <a:gd name="T46" fmla="*/ 136 w 265"/>
              <a:gd name="T47" fmla="*/ 198 h 330"/>
              <a:gd name="T48" fmla="*/ 141 w 265"/>
              <a:gd name="T49" fmla="*/ 248 h 330"/>
              <a:gd name="T50" fmla="*/ 63 w 265"/>
              <a:gd name="T51" fmla="*/ 76 h 330"/>
              <a:gd name="T52" fmla="*/ 59 w 265"/>
              <a:gd name="T53" fmla="*/ 55 h 330"/>
              <a:gd name="T54" fmla="*/ 67 w 265"/>
              <a:gd name="T55" fmla="*/ 40 h 330"/>
              <a:gd name="T56" fmla="*/ 78 w 265"/>
              <a:gd name="T57" fmla="*/ 164 h 330"/>
              <a:gd name="T58" fmla="*/ 54 w 265"/>
              <a:gd name="T59" fmla="*/ 189 h 330"/>
              <a:gd name="T60" fmla="*/ 206 w 265"/>
              <a:gd name="T61" fmla="*/ 208 h 330"/>
              <a:gd name="T62" fmla="*/ 156 w 265"/>
              <a:gd name="T63" fmla="*/ 299 h 330"/>
              <a:gd name="T64" fmla="*/ 151 w 265"/>
              <a:gd name="T65" fmla="*/ 204 h 330"/>
              <a:gd name="T66" fmla="*/ 126 w 265"/>
              <a:gd name="T67" fmla="*/ 113 h 330"/>
              <a:gd name="T68" fmla="*/ 73 w 265"/>
              <a:gd name="T69" fmla="*/ 99 h 330"/>
              <a:gd name="T70" fmla="*/ 134 w 265"/>
              <a:gd name="T71" fmla="*/ 105 h 330"/>
              <a:gd name="T72" fmla="*/ 107 w 265"/>
              <a:gd name="T73" fmla="*/ 90 h 330"/>
              <a:gd name="T74" fmla="*/ 73 w 265"/>
              <a:gd name="T75" fmla="*/ 86 h 330"/>
              <a:gd name="T76" fmla="*/ 189 w 265"/>
              <a:gd name="T77" fmla="*/ 231 h 330"/>
              <a:gd name="T78" fmla="*/ 214 w 265"/>
              <a:gd name="T79" fmla="*/ 257 h 330"/>
              <a:gd name="T80" fmla="*/ 187 w 265"/>
              <a:gd name="T81" fmla="*/ 290 h 330"/>
              <a:gd name="T82" fmla="*/ 35 w 265"/>
              <a:gd name="T83" fmla="*/ 265 h 330"/>
              <a:gd name="T84" fmla="*/ 65 w 265"/>
              <a:gd name="T85" fmla="*/ 240 h 330"/>
              <a:gd name="T86" fmla="*/ 84 w 265"/>
              <a:gd name="T87" fmla="*/ 246 h 330"/>
              <a:gd name="T88" fmla="*/ 38 w 265"/>
              <a:gd name="T89" fmla="*/ 282 h 330"/>
              <a:gd name="T90" fmla="*/ 113 w 265"/>
              <a:gd name="T91" fmla="*/ 299 h 330"/>
              <a:gd name="T92" fmla="*/ 164 w 265"/>
              <a:gd name="T93" fmla="*/ 248 h 330"/>
              <a:gd name="T94" fmla="*/ 170 w 265"/>
              <a:gd name="T95" fmla="*/ 291 h 330"/>
              <a:gd name="T96" fmla="*/ 170 w 265"/>
              <a:gd name="T97" fmla="*/ 263 h 330"/>
              <a:gd name="T98" fmla="*/ 189 w 265"/>
              <a:gd name="T99" fmla="*/ 238 h 330"/>
              <a:gd name="T100" fmla="*/ 158 w 265"/>
              <a:gd name="T101" fmla="*/ 14 h 330"/>
              <a:gd name="T102" fmla="*/ 263 w 265"/>
              <a:gd name="T103" fmla="*/ 120 h 330"/>
              <a:gd name="T104" fmla="*/ 256 w 265"/>
              <a:gd name="T105" fmla="*/ 141 h 330"/>
              <a:gd name="T106" fmla="*/ 244 w 265"/>
              <a:gd name="T107" fmla="*/ 253 h 330"/>
              <a:gd name="T108" fmla="*/ 244 w 265"/>
              <a:gd name="T109" fmla="*/ 320 h 330"/>
              <a:gd name="T110" fmla="*/ 185 w 265"/>
              <a:gd name="T111" fmla="*/ 307 h 330"/>
              <a:gd name="T112" fmla="*/ 27 w 265"/>
              <a:gd name="T113" fmla="*/ 301 h 330"/>
              <a:gd name="T114" fmla="*/ 23 w 265"/>
              <a:gd name="T115" fmla="*/ 126 h 330"/>
              <a:gd name="T116" fmla="*/ 29 w 265"/>
              <a:gd name="T117" fmla="*/ 107 h 330"/>
              <a:gd name="T118" fmla="*/ 84 w 265"/>
              <a:gd name="T119" fmla="*/ 46 h 330"/>
              <a:gd name="T120" fmla="*/ 151 w 265"/>
              <a:gd name="T121" fmla="*/ 6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5" h="330">
                <a:moveTo>
                  <a:pt x="168" y="301"/>
                </a:moveTo>
                <a:lnTo>
                  <a:pt x="170" y="299"/>
                </a:lnTo>
                <a:lnTo>
                  <a:pt x="170" y="301"/>
                </a:lnTo>
                <a:lnTo>
                  <a:pt x="172" y="299"/>
                </a:lnTo>
                <a:lnTo>
                  <a:pt x="170" y="299"/>
                </a:lnTo>
                <a:lnTo>
                  <a:pt x="168" y="299"/>
                </a:lnTo>
                <a:lnTo>
                  <a:pt x="168" y="299"/>
                </a:lnTo>
                <a:lnTo>
                  <a:pt x="168" y="301"/>
                </a:lnTo>
                <a:close/>
                <a:moveTo>
                  <a:pt x="177" y="156"/>
                </a:moveTo>
                <a:lnTo>
                  <a:pt x="177" y="156"/>
                </a:lnTo>
                <a:lnTo>
                  <a:pt x="177" y="156"/>
                </a:lnTo>
                <a:lnTo>
                  <a:pt x="177" y="156"/>
                </a:lnTo>
                <a:lnTo>
                  <a:pt x="177" y="156"/>
                </a:lnTo>
                <a:lnTo>
                  <a:pt x="177" y="154"/>
                </a:lnTo>
                <a:lnTo>
                  <a:pt x="177" y="154"/>
                </a:lnTo>
                <a:lnTo>
                  <a:pt x="177" y="156"/>
                </a:lnTo>
                <a:lnTo>
                  <a:pt x="177" y="156"/>
                </a:lnTo>
                <a:close/>
                <a:moveTo>
                  <a:pt x="236" y="297"/>
                </a:moveTo>
                <a:lnTo>
                  <a:pt x="236" y="297"/>
                </a:lnTo>
                <a:lnTo>
                  <a:pt x="236" y="297"/>
                </a:lnTo>
                <a:lnTo>
                  <a:pt x="236" y="297"/>
                </a:lnTo>
                <a:lnTo>
                  <a:pt x="236" y="295"/>
                </a:lnTo>
                <a:lnTo>
                  <a:pt x="236" y="295"/>
                </a:lnTo>
                <a:lnTo>
                  <a:pt x="236" y="293"/>
                </a:lnTo>
                <a:lnTo>
                  <a:pt x="236" y="295"/>
                </a:lnTo>
                <a:lnTo>
                  <a:pt x="236" y="297"/>
                </a:lnTo>
                <a:close/>
                <a:moveTo>
                  <a:pt x="236" y="291"/>
                </a:moveTo>
                <a:lnTo>
                  <a:pt x="236" y="291"/>
                </a:lnTo>
                <a:lnTo>
                  <a:pt x="236" y="288"/>
                </a:lnTo>
                <a:lnTo>
                  <a:pt x="236" y="284"/>
                </a:lnTo>
                <a:lnTo>
                  <a:pt x="236" y="291"/>
                </a:lnTo>
                <a:close/>
                <a:moveTo>
                  <a:pt x="77" y="29"/>
                </a:moveTo>
                <a:lnTo>
                  <a:pt x="77" y="29"/>
                </a:lnTo>
                <a:lnTo>
                  <a:pt x="77" y="29"/>
                </a:lnTo>
                <a:lnTo>
                  <a:pt x="73" y="29"/>
                </a:lnTo>
                <a:lnTo>
                  <a:pt x="67" y="29"/>
                </a:lnTo>
                <a:lnTo>
                  <a:pt x="77" y="29"/>
                </a:lnTo>
                <a:close/>
                <a:moveTo>
                  <a:pt x="139" y="19"/>
                </a:moveTo>
                <a:lnTo>
                  <a:pt x="143" y="19"/>
                </a:lnTo>
                <a:lnTo>
                  <a:pt x="147" y="17"/>
                </a:lnTo>
                <a:lnTo>
                  <a:pt x="147" y="17"/>
                </a:lnTo>
                <a:lnTo>
                  <a:pt x="147" y="17"/>
                </a:lnTo>
                <a:lnTo>
                  <a:pt x="145" y="15"/>
                </a:lnTo>
                <a:lnTo>
                  <a:pt x="143" y="17"/>
                </a:lnTo>
                <a:lnTo>
                  <a:pt x="143" y="17"/>
                </a:lnTo>
                <a:lnTo>
                  <a:pt x="141" y="17"/>
                </a:lnTo>
                <a:lnTo>
                  <a:pt x="139" y="19"/>
                </a:lnTo>
                <a:close/>
                <a:moveTo>
                  <a:pt x="240" y="297"/>
                </a:moveTo>
                <a:lnTo>
                  <a:pt x="240" y="297"/>
                </a:lnTo>
                <a:lnTo>
                  <a:pt x="240" y="282"/>
                </a:lnTo>
                <a:lnTo>
                  <a:pt x="238" y="290"/>
                </a:lnTo>
                <a:lnTo>
                  <a:pt x="240" y="297"/>
                </a:lnTo>
                <a:close/>
                <a:moveTo>
                  <a:pt x="33" y="295"/>
                </a:moveTo>
                <a:lnTo>
                  <a:pt x="35" y="297"/>
                </a:lnTo>
                <a:lnTo>
                  <a:pt x="44" y="297"/>
                </a:lnTo>
                <a:lnTo>
                  <a:pt x="40" y="297"/>
                </a:lnTo>
                <a:lnTo>
                  <a:pt x="37" y="295"/>
                </a:lnTo>
                <a:lnTo>
                  <a:pt x="33" y="295"/>
                </a:lnTo>
                <a:close/>
                <a:moveTo>
                  <a:pt x="246" y="126"/>
                </a:moveTo>
                <a:lnTo>
                  <a:pt x="248" y="128"/>
                </a:lnTo>
                <a:lnTo>
                  <a:pt x="250" y="132"/>
                </a:lnTo>
                <a:lnTo>
                  <a:pt x="252" y="133"/>
                </a:lnTo>
                <a:lnTo>
                  <a:pt x="252" y="135"/>
                </a:lnTo>
                <a:lnTo>
                  <a:pt x="250" y="130"/>
                </a:lnTo>
                <a:lnTo>
                  <a:pt x="248" y="126"/>
                </a:lnTo>
                <a:lnTo>
                  <a:pt x="248" y="126"/>
                </a:lnTo>
                <a:lnTo>
                  <a:pt x="246" y="126"/>
                </a:lnTo>
                <a:close/>
                <a:moveTo>
                  <a:pt x="141" y="25"/>
                </a:moveTo>
                <a:lnTo>
                  <a:pt x="149" y="25"/>
                </a:lnTo>
                <a:lnTo>
                  <a:pt x="155" y="27"/>
                </a:lnTo>
                <a:lnTo>
                  <a:pt x="155" y="25"/>
                </a:lnTo>
                <a:lnTo>
                  <a:pt x="155" y="25"/>
                </a:lnTo>
                <a:lnTo>
                  <a:pt x="153" y="23"/>
                </a:lnTo>
                <a:lnTo>
                  <a:pt x="149" y="23"/>
                </a:lnTo>
                <a:lnTo>
                  <a:pt x="147" y="25"/>
                </a:lnTo>
                <a:lnTo>
                  <a:pt x="143" y="25"/>
                </a:lnTo>
                <a:lnTo>
                  <a:pt x="143" y="25"/>
                </a:lnTo>
                <a:lnTo>
                  <a:pt x="141" y="25"/>
                </a:lnTo>
                <a:lnTo>
                  <a:pt x="141" y="25"/>
                </a:lnTo>
                <a:close/>
                <a:moveTo>
                  <a:pt x="61" y="36"/>
                </a:moveTo>
                <a:lnTo>
                  <a:pt x="69" y="38"/>
                </a:lnTo>
                <a:lnTo>
                  <a:pt x="78" y="38"/>
                </a:lnTo>
                <a:lnTo>
                  <a:pt x="78" y="38"/>
                </a:lnTo>
                <a:lnTo>
                  <a:pt x="77" y="36"/>
                </a:lnTo>
                <a:lnTo>
                  <a:pt x="69" y="36"/>
                </a:lnTo>
                <a:lnTo>
                  <a:pt x="61" y="36"/>
                </a:lnTo>
                <a:close/>
                <a:moveTo>
                  <a:pt x="63" y="44"/>
                </a:moveTo>
                <a:lnTo>
                  <a:pt x="63" y="44"/>
                </a:lnTo>
                <a:lnTo>
                  <a:pt x="65" y="44"/>
                </a:lnTo>
                <a:lnTo>
                  <a:pt x="71" y="44"/>
                </a:lnTo>
                <a:lnTo>
                  <a:pt x="78" y="46"/>
                </a:lnTo>
                <a:lnTo>
                  <a:pt x="78" y="44"/>
                </a:lnTo>
                <a:lnTo>
                  <a:pt x="78" y="44"/>
                </a:lnTo>
                <a:lnTo>
                  <a:pt x="77" y="42"/>
                </a:lnTo>
                <a:lnTo>
                  <a:pt x="71" y="44"/>
                </a:lnTo>
                <a:lnTo>
                  <a:pt x="63" y="44"/>
                </a:lnTo>
                <a:close/>
                <a:moveTo>
                  <a:pt x="37" y="303"/>
                </a:moveTo>
                <a:lnTo>
                  <a:pt x="56" y="301"/>
                </a:lnTo>
                <a:lnTo>
                  <a:pt x="57" y="301"/>
                </a:lnTo>
                <a:lnTo>
                  <a:pt x="59" y="301"/>
                </a:lnTo>
                <a:lnTo>
                  <a:pt x="59" y="301"/>
                </a:lnTo>
                <a:lnTo>
                  <a:pt x="59" y="301"/>
                </a:lnTo>
                <a:lnTo>
                  <a:pt x="48" y="301"/>
                </a:lnTo>
                <a:lnTo>
                  <a:pt x="37" y="301"/>
                </a:lnTo>
                <a:lnTo>
                  <a:pt x="37" y="301"/>
                </a:lnTo>
                <a:lnTo>
                  <a:pt x="35" y="301"/>
                </a:lnTo>
                <a:lnTo>
                  <a:pt x="33" y="303"/>
                </a:lnTo>
                <a:lnTo>
                  <a:pt x="35" y="303"/>
                </a:lnTo>
                <a:lnTo>
                  <a:pt x="37" y="303"/>
                </a:lnTo>
                <a:close/>
                <a:moveTo>
                  <a:pt x="78" y="299"/>
                </a:moveTo>
                <a:lnTo>
                  <a:pt x="80" y="299"/>
                </a:lnTo>
                <a:lnTo>
                  <a:pt x="80" y="301"/>
                </a:lnTo>
                <a:lnTo>
                  <a:pt x="88" y="301"/>
                </a:lnTo>
                <a:lnTo>
                  <a:pt x="96" y="301"/>
                </a:lnTo>
                <a:lnTo>
                  <a:pt x="101" y="301"/>
                </a:lnTo>
                <a:lnTo>
                  <a:pt x="107" y="301"/>
                </a:lnTo>
                <a:lnTo>
                  <a:pt x="94" y="299"/>
                </a:lnTo>
                <a:lnTo>
                  <a:pt x="78" y="299"/>
                </a:lnTo>
                <a:close/>
                <a:moveTo>
                  <a:pt x="52" y="38"/>
                </a:moveTo>
                <a:lnTo>
                  <a:pt x="52" y="36"/>
                </a:lnTo>
                <a:lnTo>
                  <a:pt x="52" y="36"/>
                </a:lnTo>
                <a:lnTo>
                  <a:pt x="52" y="34"/>
                </a:lnTo>
                <a:lnTo>
                  <a:pt x="54" y="34"/>
                </a:lnTo>
                <a:lnTo>
                  <a:pt x="73" y="34"/>
                </a:lnTo>
                <a:lnTo>
                  <a:pt x="61" y="33"/>
                </a:lnTo>
                <a:lnTo>
                  <a:pt x="52" y="33"/>
                </a:lnTo>
                <a:lnTo>
                  <a:pt x="52" y="34"/>
                </a:lnTo>
                <a:lnTo>
                  <a:pt x="52" y="38"/>
                </a:lnTo>
                <a:close/>
                <a:moveTo>
                  <a:pt x="164" y="73"/>
                </a:moveTo>
                <a:lnTo>
                  <a:pt x="196" y="74"/>
                </a:lnTo>
                <a:lnTo>
                  <a:pt x="196" y="74"/>
                </a:lnTo>
                <a:lnTo>
                  <a:pt x="196" y="74"/>
                </a:lnTo>
                <a:lnTo>
                  <a:pt x="195" y="73"/>
                </a:lnTo>
                <a:lnTo>
                  <a:pt x="193" y="73"/>
                </a:lnTo>
                <a:lnTo>
                  <a:pt x="177" y="73"/>
                </a:lnTo>
                <a:lnTo>
                  <a:pt x="162" y="73"/>
                </a:lnTo>
                <a:lnTo>
                  <a:pt x="164" y="73"/>
                </a:lnTo>
                <a:lnTo>
                  <a:pt x="164" y="73"/>
                </a:lnTo>
                <a:close/>
                <a:moveTo>
                  <a:pt x="94" y="73"/>
                </a:moveTo>
                <a:lnTo>
                  <a:pt x="96" y="73"/>
                </a:lnTo>
                <a:lnTo>
                  <a:pt x="158" y="69"/>
                </a:lnTo>
                <a:lnTo>
                  <a:pt x="126" y="71"/>
                </a:lnTo>
                <a:lnTo>
                  <a:pt x="96" y="73"/>
                </a:lnTo>
                <a:lnTo>
                  <a:pt x="94" y="73"/>
                </a:lnTo>
                <a:close/>
                <a:moveTo>
                  <a:pt x="130" y="31"/>
                </a:moveTo>
                <a:lnTo>
                  <a:pt x="143" y="29"/>
                </a:lnTo>
                <a:lnTo>
                  <a:pt x="156" y="29"/>
                </a:lnTo>
                <a:lnTo>
                  <a:pt x="145" y="27"/>
                </a:lnTo>
                <a:lnTo>
                  <a:pt x="134" y="27"/>
                </a:lnTo>
                <a:lnTo>
                  <a:pt x="132" y="27"/>
                </a:lnTo>
                <a:lnTo>
                  <a:pt x="132" y="29"/>
                </a:lnTo>
                <a:lnTo>
                  <a:pt x="130" y="31"/>
                </a:lnTo>
                <a:lnTo>
                  <a:pt x="130" y="31"/>
                </a:lnTo>
                <a:lnTo>
                  <a:pt x="130" y="31"/>
                </a:lnTo>
                <a:lnTo>
                  <a:pt x="128" y="31"/>
                </a:lnTo>
                <a:lnTo>
                  <a:pt x="130" y="31"/>
                </a:lnTo>
                <a:close/>
                <a:moveTo>
                  <a:pt x="124" y="38"/>
                </a:moveTo>
                <a:lnTo>
                  <a:pt x="124" y="38"/>
                </a:lnTo>
                <a:lnTo>
                  <a:pt x="126" y="38"/>
                </a:lnTo>
                <a:lnTo>
                  <a:pt x="145" y="36"/>
                </a:lnTo>
                <a:lnTo>
                  <a:pt x="164" y="36"/>
                </a:lnTo>
                <a:lnTo>
                  <a:pt x="164" y="34"/>
                </a:lnTo>
                <a:lnTo>
                  <a:pt x="162" y="34"/>
                </a:lnTo>
                <a:lnTo>
                  <a:pt x="126" y="36"/>
                </a:lnTo>
                <a:lnTo>
                  <a:pt x="126" y="36"/>
                </a:lnTo>
                <a:lnTo>
                  <a:pt x="124" y="36"/>
                </a:lnTo>
                <a:lnTo>
                  <a:pt x="124" y="36"/>
                </a:lnTo>
                <a:lnTo>
                  <a:pt x="124" y="38"/>
                </a:lnTo>
                <a:close/>
                <a:moveTo>
                  <a:pt x="164" y="59"/>
                </a:moveTo>
                <a:lnTo>
                  <a:pt x="176" y="61"/>
                </a:lnTo>
                <a:lnTo>
                  <a:pt x="187" y="63"/>
                </a:lnTo>
                <a:lnTo>
                  <a:pt x="185" y="61"/>
                </a:lnTo>
                <a:lnTo>
                  <a:pt x="183" y="57"/>
                </a:lnTo>
                <a:lnTo>
                  <a:pt x="181" y="57"/>
                </a:lnTo>
                <a:lnTo>
                  <a:pt x="156" y="59"/>
                </a:lnTo>
                <a:lnTo>
                  <a:pt x="164" y="59"/>
                </a:lnTo>
                <a:close/>
                <a:moveTo>
                  <a:pt x="115" y="44"/>
                </a:moveTo>
                <a:lnTo>
                  <a:pt x="160" y="38"/>
                </a:lnTo>
                <a:lnTo>
                  <a:pt x="118" y="40"/>
                </a:lnTo>
                <a:lnTo>
                  <a:pt x="117" y="42"/>
                </a:lnTo>
                <a:lnTo>
                  <a:pt x="115" y="44"/>
                </a:lnTo>
                <a:lnTo>
                  <a:pt x="115" y="44"/>
                </a:lnTo>
                <a:lnTo>
                  <a:pt x="115" y="44"/>
                </a:lnTo>
                <a:close/>
                <a:moveTo>
                  <a:pt x="136" y="52"/>
                </a:moveTo>
                <a:lnTo>
                  <a:pt x="143" y="52"/>
                </a:lnTo>
                <a:lnTo>
                  <a:pt x="149" y="52"/>
                </a:lnTo>
                <a:lnTo>
                  <a:pt x="164" y="52"/>
                </a:lnTo>
                <a:lnTo>
                  <a:pt x="179" y="53"/>
                </a:lnTo>
                <a:lnTo>
                  <a:pt x="177" y="50"/>
                </a:lnTo>
                <a:lnTo>
                  <a:pt x="176" y="48"/>
                </a:lnTo>
                <a:lnTo>
                  <a:pt x="136" y="52"/>
                </a:lnTo>
                <a:close/>
                <a:moveTo>
                  <a:pt x="130" y="44"/>
                </a:moveTo>
                <a:lnTo>
                  <a:pt x="151" y="44"/>
                </a:lnTo>
                <a:lnTo>
                  <a:pt x="172" y="44"/>
                </a:lnTo>
                <a:lnTo>
                  <a:pt x="170" y="42"/>
                </a:lnTo>
                <a:lnTo>
                  <a:pt x="170" y="40"/>
                </a:lnTo>
                <a:lnTo>
                  <a:pt x="168" y="40"/>
                </a:lnTo>
                <a:lnTo>
                  <a:pt x="128" y="44"/>
                </a:lnTo>
                <a:lnTo>
                  <a:pt x="128" y="44"/>
                </a:lnTo>
                <a:lnTo>
                  <a:pt x="130" y="44"/>
                </a:lnTo>
                <a:close/>
                <a:moveTo>
                  <a:pt x="136" y="261"/>
                </a:moveTo>
                <a:lnTo>
                  <a:pt x="137" y="261"/>
                </a:lnTo>
                <a:lnTo>
                  <a:pt x="136" y="261"/>
                </a:lnTo>
                <a:lnTo>
                  <a:pt x="136" y="263"/>
                </a:lnTo>
                <a:lnTo>
                  <a:pt x="139" y="263"/>
                </a:lnTo>
                <a:lnTo>
                  <a:pt x="143" y="265"/>
                </a:lnTo>
                <a:lnTo>
                  <a:pt x="143" y="265"/>
                </a:lnTo>
                <a:lnTo>
                  <a:pt x="145" y="265"/>
                </a:lnTo>
                <a:lnTo>
                  <a:pt x="145" y="263"/>
                </a:lnTo>
                <a:lnTo>
                  <a:pt x="143" y="257"/>
                </a:lnTo>
                <a:lnTo>
                  <a:pt x="143" y="252"/>
                </a:lnTo>
                <a:lnTo>
                  <a:pt x="139" y="253"/>
                </a:lnTo>
                <a:lnTo>
                  <a:pt x="136" y="253"/>
                </a:lnTo>
                <a:lnTo>
                  <a:pt x="136" y="257"/>
                </a:lnTo>
                <a:lnTo>
                  <a:pt x="136" y="261"/>
                </a:lnTo>
                <a:close/>
                <a:moveTo>
                  <a:pt x="174" y="80"/>
                </a:moveTo>
                <a:lnTo>
                  <a:pt x="204" y="84"/>
                </a:lnTo>
                <a:lnTo>
                  <a:pt x="204" y="82"/>
                </a:lnTo>
                <a:lnTo>
                  <a:pt x="202" y="80"/>
                </a:lnTo>
                <a:lnTo>
                  <a:pt x="200" y="78"/>
                </a:lnTo>
                <a:lnTo>
                  <a:pt x="191" y="78"/>
                </a:lnTo>
                <a:lnTo>
                  <a:pt x="179" y="78"/>
                </a:lnTo>
                <a:lnTo>
                  <a:pt x="168" y="78"/>
                </a:lnTo>
                <a:lnTo>
                  <a:pt x="172" y="80"/>
                </a:lnTo>
                <a:lnTo>
                  <a:pt x="174" y="80"/>
                </a:lnTo>
                <a:close/>
                <a:moveTo>
                  <a:pt x="78" y="191"/>
                </a:moveTo>
                <a:lnTo>
                  <a:pt x="78" y="196"/>
                </a:lnTo>
                <a:lnTo>
                  <a:pt x="78" y="204"/>
                </a:lnTo>
                <a:lnTo>
                  <a:pt x="82" y="202"/>
                </a:lnTo>
                <a:lnTo>
                  <a:pt x="84" y="202"/>
                </a:lnTo>
                <a:lnTo>
                  <a:pt x="86" y="194"/>
                </a:lnTo>
                <a:lnTo>
                  <a:pt x="86" y="189"/>
                </a:lnTo>
                <a:lnTo>
                  <a:pt x="82" y="189"/>
                </a:lnTo>
                <a:lnTo>
                  <a:pt x="78" y="189"/>
                </a:lnTo>
                <a:lnTo>
                  <a:pt x="78" y="189"/>
                </a:lnTo>
                <a:lnTo>
                  <a:pt x="78" y="191"/>
                </a:lnTo>
                <a:close/>
                <a:moveTo>
                  <a:pt x="189" y="295"/>
                </a:moveTo>
                <a:lnTo>
                  <a:pt x="198" y="295"/>
                </a:lnTo>
                <a:lnTo>
                  <a:pt x="210" y="297"/>
                </a:lnTo>
                <a:lnTo>
                  <a:pt x="221" y="297"/>
                </a:lnTo>
                <a:lnTo>
                  <a:pt x="233" y="297"/>
                </a:lnTo>
                <a:lnTo>
                  <a:pt x="233" y="295"/>
                </a:lnTo>
                <a:lnTo>
                  <a:pt x="233" y="293"/>
                </a:lnTo>
                <a:lnTo>
                  <a:pt x="210" y="293"/>
                </a:lnTo>
                <a:lnTo>
                  <a:pt x="187" y="295"/>
                </a:lnTo>
                <a:lnTo>
                  <a:pt x="187" y="295"/>
                </a:lnTo>
                <a:lnTo>
                  <a:pt x="187" y="295"/>
                </a:lnTo>
                <a:lnTo>
                  <a:pt x="189" y="295"/>
                </a:lnTo>
                <a:close/>
                <a:moveTo>
                  <a:pt x="77" y="185"/>
                </a:moveTo>
                <a:lnTo>
                  <a:pt x="86" y="185"/>
                </a:lnTo>
                <a:lnTo>
                  <a:pt x="86" y="177"/>
                </a:lnTo>
                <a:lnTo>
                  <a:pt x="86" y="170"/>
                </a:lnTo>
                <a:lnTo>
                  <a:pt x="82" y="170"/>
                </a:lnTo>
                <a:lnTo>
                  <a:pt x="78" y="170"/>
                </a:lnTo>
                <a:lnTo>
                  <a:pt x="77" y="185"/>
                </a:lnTo>
                <a:close/>
                <a:moveTo>
                  <a:pt x="191" y="69"/>
                </a:moveTo>
                <a:lnTo>
                  <a:pt x="191" y="67"/>
                </a:lnTo>
                <a:lnTo>
                  <a:pt x="189" y="65"/>
                </a:lnTo>
                <a:lnTo>
                  <a:pt x="189" y="65"/>
                </a:lnTo>
                <a:lnTo>
                  <a:pt x="149" y="67"/>
                </a:lnTo>
                <a:lnTo>
                  <a:pt x="113" y="69"/>
                </a:lnTo>
                <a:lnTo>
                  <a:pt x="151" y="67"/>
                </a:lnTo>
                <a:lnTo>
                  <a:pt x="189" y="69"/>
                </a:lnTo>
                <a:lnTo>
                  <a:pt x="189" y="69"/>
                </a:lnTo>
                <a:lnTo>
                  <a:pt x="191" y="69"/>
                </a:lnTo>
                <a:lnTo>
                  <a:pt x="191" y="69"/>
                </a:lnTo>
                <a:close/>
                <a:moveTo>
                  <a:pt x="233" y="272"/>
                </a:moveTo>
                <a:lnTo>
                  <a:pt x="233" y="282"/>
                </a:lnTo>
                <a:lnTo>
                  <a:pt x="235" y="291"/>
                </a:lnTo>
                <a:lnTo>
                  <a:pt x="236" y="234"/>
                </a:lnTo>
                <a:lnTo>
                  <a:pt x="235" y="227"/>
                </a:lnTo>
                <a:lnTo>
                  <a:pt x="235" y="221"/>
                </a:lnTo>
                <a:lnTo>
                  <a:pt x="233" y="248"/>
                </a:lnTo>
                <a:lnTo>
                  <a:pt x="233" y="272"/>
                </a:lnTo>
                <a:close/>
                <a:moveTo>
                  <a:pt x="136" y="181"/>
                </a:moveTo>
                <a:lnTo>
                  <a:pt x="147" y="183"/>
                </a:lnTo>
                <a:lnTo>
                  <a:pt x="147" y="177"/>
                </a:lnTo>
                <a:lnTo>
                  <a:pt x="145" y="170"/>
                </a:lnTo>
                <a:lnTo>
                  <a:pt x="145" y="168"/>
                </a:lnTo>
                <a:lnTo>
                  <a:pt x="145" y="168"/>
                </a:lnTo>
                <a:lnTo>
                  <a:pt x="141" y="166"/>
                </a:lnTo>
                <a:lnTo>
                  <a:pt x="139" y="166"/>
                </a:lnTo>
                <a:lnTo>
                  <a:pt x="136" y="166"/>
                </a:lnTo>
                <a:lnTo>
                  <a:pt x="136" y="173"/>
                </a:lnTo>
                <a:lnTo>
                  <a:pt x="136" y="181"/>
                </a:lnTo>
                <a:close/>
                <a:moveTo>
                  <a:pt x="181" y="187"/>
                </a:moveTo>
                <a:lnTo>
                  <a:pt x="181" y="187"/>
                </a:lnTo>
                <a:lnTo>
                  <a:pt x="179" y="189"/>
                </a:lnTo>
                <a:lnTo>
                  <a:pt x="179" y="198"/>
                </a:lnTo>
                <a:lnTo>
                  <a:pt x="179" y="206"/>
                </a:lnTo>
                <a:lnTo>
                  <a:pt x="183" y="206"/>
                </a:lnTo>
                <a:lnTo>
                  <a:pt x="189" y="206"/>
                </a:lnTo>
                <a:lnTo>
                  <a:pt x="189" y="206"/>
                </a:lnTo>
                <a:lnTo>
                  <a:pt x="187" y="204"/>
                </a:lnTo>
                <a:lnTo>
                  <a:pt x="189" y="196"/>
                </a:lnTo>
                <a:lnTo>
                  <a:pt x="187" y="185"/>
                </a:lnTo>
                <a:lnTo>
                  <a:pt x="181" y="187"/>
                </a:lnTo>
                <a:close/>
                <a:moveTo>
                  <a:pt x="181" y="181"/>
                </a:moveTo>
                <a:lnTo>
                  <a:pt x="181" y="181"/>
                </a:lnTo>
                <a:lnTo>
                  <a:pt x="181" y="181"/>
                </a:lnTo>
                <a:lnTo>
                  <a:pt x="189" y="181"/>
                </a:lnTo>
                <a:lnTo>
                  <a:pt x="189" y="172"/>
                </a:lnTo>
                <a:lnTo>
                  <a:pt x="191" y="162"/>
                </a:lnTo>
                <a:lnTo>
                  <a:pt x="185" y="162"/>
                </a:lnTo>
                <a:lnTo>
                  <a:pt x="181" y="164"/>
                </a:lnTo>
                <a:lnTo>
                  <a:pt x="181" y="172"/>
                </a:lnTo>
                <a:lnTo>
                  <a:pt x="181" y="181"/>
                </a:lnTo>
                <a:close/>
                <a:moveTo>
                  <a:pt x="193" y="198"/>
                </a:moveTo>
                <a:lnTo>
                  <a:pt x="193" y="202"/>
                </a:lnTo>
                <a:lnTo>
                  <a:pt x="193" y="204"/>
                </a:lnTo>
                <a:lnTo>
                  <a:pt x="198" y="204"/>
                </a:lnTo>
                <a:lnTo>
                  <a:pt x="204" y="202"/>
                </a:lnTo>
                <a:lnTo>
                  <a:pt x="204" y="189"/>
                </a:lnTo>
                <a:lnTo>
                  <a:pt x="200" y="187"/>
                </a:lnTo>
                <a:lnTo>
                  <a:pt x="195" y="187"/>
                </a:lnTo>
                <a:lnTo>
                  <a:pt x="193" y="187"/>
                </a:lnTo>
                <a:lnTo>
                  <a:pt x="193" y="189"/>
                </a:lnTo>
                <a:lnTo>
                  <a:pt x="193" y="191"/>
                </a:lnTo>
                <a:lnTo>
                  <a:pt x="193" y="194"/>
                </a:lnTo>
                <a:lnTo>
                  <a:pt x="193" y="198"/>
                </a:lnTo>
                <a:close/>
                <a:moveTo>
                  <a:pt x="59" y="185"/>
                </a:moveTo>
                <a:lnTo>
                  <a:pt x="61" y="185"/>
                </a:lnTo>
                <a:lnTo>
                  <a:pt x="67" y="185"/>
                </a:lnTo>
                <a:lnTo>
                  <a:pt x="73" y="185"/>
                </a:lnTo>
                <a:lnTo>
                  <a:pt x="73" y="170"/>
                </a:lnTo>
                <a:lnTo>
                  <a:pt x="73" y="170"/>
                </a:lnTo>
                <a:lnTo>
                  <a:pt x="73" y="168"/>
                </a:lnTo>
                <a:lnTo>
                  <a:pt x="71" y="170"/>
                </a:lnTo>
                <a:lnTo>
                  <a:pt x="61" y="170"/>
                </a:lnTo>
                <a:lnTo>
                  <a:pt x="59" y="177"/>
                </a:lnTo>
                <a:lnTo>
                  <a:pt x="59" y="185"/>
                </a:lnTo>
                <a:close/>
                <a:moveTo>
                  <a:pt x="35" y="291"/>
                </a:moveTo>
                <a:lnTo>
                  <a:pt x="84" y="288"/>
                </a:lnTo>
                <a:lnTo>
                  <a:pt x="33" y="284"/>
                </a:lnTo>
                <a:lnTo>
                  <a:pt x="33" y="288"/>
                </a:lnTo>
                <a:lnTo>
                  <a:pt x="35" y="291"/>
                </a:lnTo>
                <a:close/>
                <a:moveTo>
                  <a:pt x="59" y="192"/>
                </a:moveTo>
                <a:lnTo>
                  <a:pt x="61" y="200"/>
                </a:lnTo>
                <a:lnTo>
                  <a:pt x="61" y="204"/>
                </a:lnTo>
                <a:lnTo>
                  <a:pt x="63" y="206"/>
                </a:lnTo>
                <a:lnTo>
                  <a:pt x="69" y="206"/>
                </a:lnTo>
                <a:lnTo>
                  <a:pt x="73" y="204"/>
                </a:lnTo>
                <a:lnTo>
                  <a:pt x="73" y="196"/>
                </a:lnTo>
                <a:lnTo>
                  <a:pt x="73" y="189"/>
                </a:lnTo>
                <a:lnTo>
                  <a:pt x="67" y="189"/>
                </a:lnTo>
                <a:lnTo>
                  <a:pt x="63" y="189"/>
                </a:lnTo>
                <a:lnTo>
                  <a:pt x="59" y="191"/>
                </a:lnTo>
                <a:lnTo>
                  <a:pt x="59" y="191"/>
                </a:lnTo>
                <a:lnTo>
                  <a:pt x="59" y="192"/>
                </a:lnTo>
                <a:close/>
                <a:moveTo>
                  <a:pt x="86" y="69"/>
                </a:moveTo>
                <a:lnTo>
                  <a:pt x="86" y="69"/>
                </a:lnTo>
                <a:lnTo>
                  <a:pt x="88" y="69"/>
                </a:lnTo>
                <a:lnTo>
                  <a:pt x="130" y="65"/>
                </a:lnTo>
                <a:lnTo>
                  <a:pt x="176" y="63"/>
                </a:lnTo>
                <a:lnTo>
                  <a:pt x="130" y="61"/>
                </a:lnTo>
                <a:lnTo>
                  <a:pt x="86" y="67"/>
                </a:lnTo>
                <a:lnTo>
                  <a:pt x="86" y="69"/>
                </a:lnTo>
                <a:lnTo>
                  <a:pt x="84" y="69"/>
                </a:lnTo>
                <a:lnTo>
                  <a:pt x="86" y="69"/>
                </a:lnTo>
                <a:close/>
                <a:moveTo>
                  <a:pt x="103" y="55"/>
                </a:moveTo>
                <a:lnTo>
                  <a:pt x="136" y="50"/>
                </a:lnTo>
                <a:lnTo>
                  <a:pt x="172" y="46"/>
                </a:lnTo>
                <a:lnTo>
                  <a:pt x="137" y="46"/>
                </a:lnTo>
                <a:lnTo>
                  <a:pt x="107" y="50"/>
                </a:lnTo>
                <a:lnTo>
                  <a:pt x="107" y="52"/>
                </a:lnTo>
                <a:lnTo>
                  <a:pt x="105" y="52"/>
                </a:lnTo>
                <a:lnTo>
                  <a:pt x="103" y="53"/>
                </a:lnTo>
                <a:lnTo>
                  <a:pt x="103" y="55"/>
                </a:lnTo>
                <a:close/>
                <a:moveTo>
                  <a:pt x="193" y="177"/>
                </a:moveTo>
                <a:lnTo>
                  <a:pt x="193" y="177"/>
                </a:lnTo>
                <a:lnTo>
                  <a:pt x="195" y="175"/>
                </a:lnTo>
                <a:lnTo>
                  <a:pt x="193" y="175"/>
                </a:lnTo>
                <a:lnTo>
                  <a:pt x="193" y="179"/>
                </a:lnTo>
                <a:lnTo>
                  <a:pt x="193" y="181"/>
                </a:lnTo>
                <a:lnTo>
                  <a:pt x="195" y="181"/>
                </a:lnTo>
                <a:lnTo>
                  <a:pt x="198" y="181"/>
                </a:lnTo>
                <a:lnTo>
                  <a:pt x="204" y="183"/>
                </a:lnTo>
                <a:lnTo>
                  <a:pt x="204" y="173"/>
                </a:lnTo>
                <a:lnTo>
                  <a:pt x="204" y="162"/>
                </a:lnTo>
                <a:lnTo>
                  <a:pt x="202" y="162"/>
                </a:lnTo>
                <a:lnTo>
                  <a:pt x="202" y="160"/>
                </a:lnTo>
                <a:lnTo>
                  <a:pt x="200" y="160"/>
                </a:lnTo>
                <a:lnTo>
                  <a:pt x="198" y="160"/>
                </a:lnTo>
                <a:lnTo>
                  <a:pt x="196" y="160"/>
                </a:lnTo>
                <a:lnTo>
                  <a:pt x="195" y="162"/>
                </a:lnTo>
                <a:lnTo>
                  <a:pt x="195" y="162"/>
                </a:lnTo>
                <a:lnTo>
                  <a:pt x="195" y="173"/>
                </a:lnTo>
                <a:lnTo>
                  <a:pt x="195" y="173"/>
                </a:lnTo>
                <a:lnTo>
                  <a:pt x="195" y="175"/>
                </a:lnTo>
                <a:lnTo>
                  <a:pt x="195" y="177"/>
                </a:lnTo>
                <a:lnTo>
                  <a:pt x="193" y="177"/>
                </a:lnTo>
                <a:close/>
                <a:moveTo>
                  <a:pt x="35" y="280"/>
                </a:moveTo>
                <a:lnTo>
                  <a:pt x="37" y="280"/>
                </a:lnTo>
                <a:lnTo>
                  <a:pt x="37" y="280"/>
                </a:lnTo>
                <a:lnTo>
                  <a:pt x="61" y="276"/>
                </a:lnTo>
                <a:lnTo>
                  <a:pt x="84" y="274"/>
                </a:lnTo>
                <a:lnTo>
                  <a:pt x="35" y="271"/>
                </a:lnTo>
                <a:lnTo>
                  <a:pt x="35" y="276"/>
                </a:lnTo>
                <a:lnTo>
                  <a:pt x="35" y="280"/>
                </a:lnTo>
                <a:close/>
                <a:moveTo>
                  <a:pt x="117" y="183"/>
                </a:moveTo>
                <a:lnTo>
                  <a:pt x="124" y="183"/>
                </a:lnTo>
                <a:lnTo>
                  <a:pt x="132" y="181"/>
                </a:lnTo>
                <a:lnTo>
                  <a:pt x="132" y="173"/>
                </a:lnTo>
                <a:lnTo>
                  <a:pt x="130" y="166"/>
                </a:lnTo>
                <a:lnTo>
                  <a:pt x="126" y="166"/>
                </a:lnTo>
                <a:lnTo>
                  <a:pt x="120" y="166"/>
                </a:lnTo>
                <a:lnTo>
                  <a:pt x="118" y="166"/>
                </a:lnTo>
                <a:lnTo>
                  <a:pt x="117" y="166"/>
                </a:lnTo>
                <a:lnTo>
                  <a:pt x="117" y="168"/>
                </a:lnTo>
                <a:lnTo>
                  <a:pt x="117" y="175"/>
                </a:lnTo>
                <a:lnTo>
                  <a:pt x="117" y="183"/>
                </a:lnTo>
                <a:close/>
                <a:moveTo>
                  <a:pt x="94" y="63"/>
                </a:moveTo>
                <a:lnTo>
                  <a:pt x="136" y="57"/>
                </a:lnTo>
                <a:lnTo>
                  <a:pt x="177" y="55"/>
                </a:lnTo>
                <a:lnTo>
                  <a:pt x="136" y="53"/>
                </a:lnTo>
                <a:lnTo>
                  <a:pt x="97" y="59"/>
                </a:lnTo>
                <a:lnTo>
                  <a:pt x="96" y="61"/>
                </a:lnTo>
                <a:lnTo>
                  <a:pt x="94" y="63"/>
                </a:lnTo>
                <a:close/>
                <a:moveTo>
                  <a:pt x="117" y="192"/>
                </a:moveTo>
                <a:lnTo>
                  <a:pt x="117" y="198"/>
                </a:lnTo>
                <a:lnTo>
                  <a:pt x="118" y="204"/>
                </a:lnTo>
                <a:lnTo>
                  <a:pt x="124" y="202"/>
                </a:lnTo>
                <a:lnTo>
                  <a:pt x="132" y="202"/>
                </a:lnTo>
                <a:lnTo>
                  <a:pt x="139" y="200"/>
                </a:lnTo>
                <a:lnTo>
                  <a:pt x="143" y="200"/>
                </a:lnTo>
                <a:lnTo>
                  <a:pt x="147" y="200"/>
                </a:lnTo>
                <a:lnTo>
                  <a:pt x="147" y="194"/>
                </a:lnTo>
                <a:lnTo>
                  <a:pt x="147" y="189"/>
                </a:lnTo>
                <a:lnTo>
                  <a:pt x="141" y="189"/>
                </a:lnTo>
                <a:lnTo>
                  <a:pt x="136" y="187"/>
                </a:lnTo>
                <a:lnTo>
                  <a:pt x="137" y="196"/>
                </a:lnTo>
                <a:lnTo>
                  <a:pt x="136" y="198"/>
                </a:lnTo>
                <a:lnTo>
                  <a:pt x="136" y="200"/>
                </a:lnTo>
                <a:lnTo>
                  <a:pt x="134" y="200"/>
                </a:lnTo>
                <a:lnTo>
                  <a:pt x="132" y="200"/>
                </a:lnTo>
                <a:lnTo>
                  <a:pt x="132" y="198"/>
                </a:lnTo>
                <a:lnTo>
                  <a:pt x="132" y="198"/>
                </a:lnTo>
                <a:lnTo>
                  <a:pt x="132" y="192"/>
                </a:lnTo>
                <a:lnTo>
                  <a:pt x="132" y="187"/>
                </a:lnTo>
                <a:lnTo>
                  <a:pt x="130" y="187"/>
                </a:lnTo>
                <a:lnTo>
                  <a:pt x="128" y="187"/>
                </a:lnTo>
                <a:lnTo>
                  <a:pt x="122" y="187"/>
                </a:lnTo>
                <a:lnTo>
                  <a:pt x="117" y="187"/>
                </a:lnTo>
                <a:lnTo>
                  <a:pt x="117" y="189"/>
                </a:lnTo>
                <a:lnTo>
                  <a:pt x="117" y="192"/>
                </a:lnTo>
                <a:close/>
                <a:moveTo>
                  <a:pt x="130" y="261"/>
                </a:moveTo>
                <a:lnTo>
                  <a:pt x="132" y="255"/>
                </a:lnTo>
                <a:lnTo>
                  <a:pt x="132" y="250"/>
                </a:lnTo>
                <a:lnTo>
                  <a:pt x="136" y="248"/>
                </a:lnTo>
                <a:lnTo>
                  <a:pt x="141" y="248"/>
                </a:lnTo>
                <a:lnTo>
                  <a:pt x="145" y="246"/>
                </a:lnTo>
                <a:lnTo>
                  <a:pt x="147" y="248"/>
                </a:lnTo>
                <a:lnTo>
                  <a:pt x="149" y="252"/>
                </a:lnTo>
                <a:lnTo>
                  <a:pt x="149" y="255"/>
                </a:lnTo>
                <a:lnTo>
                  <a:pt x="149" y="259"/>
                </a:lnTo>
                <a:lnTo>
                  <a:pt x="149" y="263"/>
                </a:lnTo>
                <a:lnTo>
                  <a:pt x="149" y="267"/>
                </a:lnTo>
                <a:lnTo>
                  <a:pt x="149" y="269"/>
                </a:lnTo>
                <a:lnTo>
                  <a:pt x="147" y="269"/>
                </a:lnTo>
                <a:lnTo>
                  <a:pt x="139" y="269"/>
                </a:lnTo>
                <a:lnTo>
                  <a:pt x="132" y="269"/>
                </a:lnTo>
                <a:lnTo>
                  <a:pt x="132" y="267"/>
                </a:lnTo>
                <a:lnTo>
                  <a:pt x="130" y="263"/>
                </a:lnTo>
                <a:lnTo>
                  <a:pt x="130" y="261"/>
                </a:lnTo>
                <a:close/>
                <a:moveTo>
                  <a:pt x="52" y="38"/>
                </a:moveTo>
                <a:lnTo>
                  <a:pt x="50" y="63"/>
                </a:lnTo>
                <a:lnTo>
                  <a:pt x="50" y="88"/>
                </a:lnTo>
                <a:lnTo>
                  <a:pt x="63" y="76"/>
                </a:lnTo>
                <a:lnTo>
                  <a:pt x="77" y="63"/>
                </a:lnTo>
                <a:lnTo>
                  <a:pt x="78" y="55"/>
                </a:lnTo>
                <a:lnTo>
                  <a:pt x="78" y="48"/>
                </a:lnTo>
                <a:lnTo>
                  <a:pt x="73" y="50"/>
                </a:lnTo>
                <a:lnTo>
                  <a:pt x="67" y="50"/>
                </a:lnTo>
                <a:lnTo>
                  <a:pt x="69" y="50"/>
                </a:lnTo>
                <a:lnTo>
                  <a:pt x="69" y="52"/>
                </a:lnTo>
                <a:lnTo>
                  <a:pt x="69" y="53"/>
                </a:lnTo>
                <a:lnTo>
                  <a:pt x="67" y="53"/>
                </a:lnTo>
                <a:lnTo>
                  <a:pt x="65" y="55"/>
                </a:lnTo>
                <a:lnTo>
                  <a:pt x="59" y="57"/>
                </a:lnTo>
                <a:lnTo>
                  <a:pt x="59" y="57"/>
                </a:lnTo>
                <a:lnTo>
                  <a:pt x="59" y="59"/>
                </a:lnTo>
                <a:lnTo>
                  <a:pt x="59" y="59"/>
                </a:lnTo>
                <a:lnTo>
                  <a:pt x="59" y="59"/>
                </a:lnTo>
                <a:lnTo>
                  <a:pt x="57" y="59"/>
                </a:lnTo>
                <a:lnTo>
                  <a:pt x="57" y="57"/>
                </a:lnTo>
                <a:lnTo>
                  <a:pt x="59" y="55"/>
                </a:lnTo>
                <a:lnTo>
                  <a:pt x="61" y="55"/>
                </a:lnTo>
                <a:lnTo>
                  <a:pt x="65" y="53"/>
                </a:lnTo>
                <a:lnTo>
                  <a:pt x="67" y="52"/>
                </a:lnTo>
                <a:lnTo>
                  <a:pt x="65" y="52"/>
                </a:lnTo>
                <a:lnTo>
                  <a:pt x="61" y="50"/>
                </a:lnTo>
                <a:lnTo>
                  <a:pt x="61" y="50"/>
                </a:lnTo>
                <a:lnTo>
                  <a:pt x="63" y="50"/>
                </a:lnTo>
                <a:lnTo>
                  <a:pt x="67" y="48"/>
                </a:lnTo>
                <a:lnTo>
                  <a:pt x="73" y="48"/>
                </a:lnTo>
                <a:lnTo>
                  <a:pt x="71" y="46"/>
                </a:lnTo>
                <a:lnTo>
                  <a:pt x="54" y="46"/>
                </a:lnTo>
                <a:lnTo>
                  <a:pt x="52" y="44"/>
                </a:lnTo>
                <a:lnTo>
                  <a:pt x="52" y="44"/>
                </a:lnTo>
                <a:lnTo>
                  <a:pt x="52" y="42"/>
                </a:lnTo>
                <a:lnTo>
                  <a:pt x="56" y="42"/>
                </a:lnTo>
                <a:lnTo>
                  <a:pt x="59" y="42"/>
                </a:lnTo>
                <a:lnTo>
                  <a:pt x="75" y="40"/>
                </a:lnTo>
                <a:lnTo>
                  <a:pt x="67" y="40"/>
                </a:lnTo>
                <a:lnTo>
                  <a:pt x="59" y="38"/>
                </a:lnTo>
                <a:lnTo>
                  <a:pt x="52" y="38"/>
                </a:lnTo>
                <a:close/>
                <a:moveTo>
                  <a:pt x="52" y="187"/>
                </a:moveTo>
                <a:lnTo>
                  <a:pt x="54" y="185"/>
                </a:lnTo>
                <a:lnTo>
                  <a:pt x="54" y="183"/>
                </a:lnTo>
                <a:lnTo>
                  <a:pt x="54" y="177"/>
                </a:lnTo>
                <a:lnTo>
                  <a:pt x="54" y="172"/>
                </a:lnTo>
                <a:lnTo>
                  <a:pt x="54" y="164"/>
                </a:lnTo>
                <a:lnTo>
                  <a:pt x="54" y="164"/>
                </a:lnTo>
                <a:lnTo>
                  <a:pt x="56" y="162"/>
                </a:lnTo>
                <a:lnTo>
                  <a:pt x="56" y="162"/>
                </a:lnTo>
                <a:lnTo>
                  <a:pt x="61" y="162"/>
                </a:lnTo>
                <a:lnTo>
                  <a:pt x="63" y="162"/>
                </a:lnTo>
                <a:lnTo>
                  <a:pt x="65" y="162"/>
                </a:lnTo>
                <a:lnTo>
                  <a:pt x="65" y="162"/>
                </a:lnTo>
                <a:lnTo>
                  <a:pt x="65" y="164"/>
                </a:lnTo>
                <a:lnTo>
                  <a:pt x="73" y="162"/>
                </a:lnTo>
                <a:lnTo>
                  <a:pt x="78" y="164"/>
                </a:lnTo>
                <a:lnTo>
                  <a:pt x="84" y="164"/>
                </a:lnTo>
                <a:lnTo>
                  <a:pt x="90" y="166"/>
                </a:lnTo>
                <a:lnTo>
                  <a:pt x="92" y="166"/>
                </a:lnTo>
                <a:lnTo>
                  <a:pt x="92" y="170"/>
                </a:lnTo>
                <a:lnTo>
                  <a:pt x="92" y="172"/>
                </a:lnTo>
                <a:lnTo>
                  <a:pt x="92" y="208"/>
                </a:lnTo>
                <a:lnTo>
                  <a:pt x="90" y="208"/>
                </a:lnTo>
                <a:lnTo>
                  <a:pt x="88" y="210"/>
                </a:lnTo>
                <a:lnTo>
                  <a:pt x="82" y="210"/>
                </a:lnTo>
                <a:lnTo>
                  <a:pt x="75" y="210"/>
                </a:lnTo>
                <a:lnTo>
                  <a:pt x="69" y="212"/>
                </a:lnTo>
                <a:lnTo>
                  <a:pt x="65" y="213"/>
                </a:lnTo>
                <a:lnTo>
                  <a:pt x="61" y="212"/>
                </a:lnTo>
                <a:lnTo>
                  <a:pt x="57" y="210"/>
                </a:lnTo>
                <a:lnTo>
                  <a:pt x="56" y="208"/>
                </a:lnTo>
                <a:lnTo>
                  <a:pt x="56" y="202"/>
                </a:lnTo>
                <a:lnTo>
                  <a:pt x="54" y="196"/>
                </a:lnTo>
                <a:lnTo>
                  <a:pt x="54" y="189"/>
                </a:lnTo>
                <a:lnTo>
                  <a:pt x="54" y="189"/>
                </a:lnTo>
                <a:lnTo>
                  <a:pt x="52" y="187"/>
                </a:lnTo>
                <a:close/>
                <a:moveTo>
                  <a:pt x="174" y="198"/>
                </a:moveTo>
                <a:lnTo>
                  <a:pt x="176" y="179"/>
                </a:lnTo>
                <a:lnTo>
                  <a:pt x="176" y="162"/>
                </a:lnTo>
                <a:lnTo>
                  <a:pt x="176" y="160"/>
                </a:lnTo>
                <a:lnTo>
                  <a:pt x="177" y="158"/>
                </a:lnTo>
                <a:lnTo>
                  <a:pt x="185" y="156"/>
                </a:lnTo>
                <a:lnTo>
                  <a:pt x="193" y="156"/>
                </a:lnTo>
                <a:lnTo>
                  <a:pt x="202" y="154"/>
                </a:lnTo>
                <a:lnTo>
                  <a:pt x="204" y="156"/>
                </a:lnTo>
                <a:lnTo>
                  <a:pt x="208" y="156"/>
                </a:lnTo>
                <a:lnTo>
                  <a:pt x="210" y="160"/>
                </a:lnTo>
                <a:lnTo>
                  <a:pt x="210" y="179"/>
                </a:lnTo>
                <a:lnTo>
                  <a:pt x="210" y="198"/>
                </a:lnTo>
                <a:lnTo>
                  <a:pt x="210" y="202"/>
                </a:lnTo>
                <a:lnTo>
                  <a:pt x="208" y="206"/>
                </a:lnTo>
                <a:lnTo>
                  <a:pt x="206" y="208"/>
                </a:lnTo>
                <a:lnTo>
                  <a:pt x="198" y="210"/>
                </a:lnTo>
                <a:lnTo>
                  <a:pt x="191" y="212"/>
                </a:lnTo>
                <a:lnTo>
                  <a:pt x="183" y="212"/>
                </a:lnTo>
                <a:lnTo>
                  <a:pt x="181" y="212"/>
                </a:lnTo>
                <a:lnTo>
                  <a:pt x="179" y="212"/>
                </a:lnTo>
                <a:lnTo>
                  <a:pt x="177" y="212"/>
                </a:lnTo>
                <a:lnTo>
                  <a:pt x="176" y="210"/>
                </a:lnTo>
                <a:lnTo>
                  <a:pt x="176" y="208"/>
                </a:lnTo>
                <a:lnTo>
                  <a:pt x="174" y="202"/>
                </a:lnTo>
                <a:lnTo>
                  <a:pt x="174" y="198"/>
                </a:lnTo>
                <a:close/>
                <a:moveTo>
                  <a:pt x="124" y="255"/>
                </a:moveTo>
                <a:lnTo>
                  <a:pt x="122" y="299"/>
                </a:lnTo>
                <a:lnTo>
                  <a:pt x="126" y="299"/>
                </a:lnTo>
                <a:lnTo>
                  <a:pt x="130" y="299"/>
                </a:lnTo>
                <a:lnTo>
                  <a:pt x="143" y="301"/>
                </a:lnTo>
                <a:lnTo>
                  <a:pt x="156" y="301"/>
                </a:lnTo>
                <a:lnTo>
                  <a:pt x="156" y="299"/>
                </a:lnTo>
                <a:lnTo>
                  <a:pt x="156" y="299"/>
                </a:lnTo>
                <a:lnTo>
                  <a:pt x="156" y="242"/>
                </a:lnTo>
                <a:lnTo>
                  <a:pt x="149" y="240"/>
                </a:lnTo>
                <a:lnTo>
                  <a:pt x="139" y="240"/>
                </a:lnTo>
                <a:lnTo>
                  <a:pt x="122" y="242"/>
                </a:lnTo>
                <a:lnTo>
                  <a:pt x="122" y="248"/>
                </a:lnTo>
                <a:lnTo>
                  <a:pt x="124" y="255"/>
                </a:lnTo>
                <a:close/>
                <a:moveTo>
                  <a:pt x="109" y="179"/>
                </a:moveTo>
                <a:lnTo>
                  <a:pt x="109" y="170"/>
                </a:lnTo>
                <a:lnTo>
                  <a:pt x="109" y="160"/>
                </a:lnTo>
                <a:lnTo>
                  <a:pt x="111" y="160"/>
                </a:lnTo>
                <a:lnTo>
                  <a:pt x="111" y="158"/>
                </a:lnTo>
                <a:lnTo>
                  <a:pt x="130" y="160"/>
                </a:lnTo>
                <a:lnTo>
                  <a:pt x="147" y="162"/>
                </a:lnTo>
                <a:lnTo>
                  <a:pt x="149" y="162"/>
                </a:lnTo>
                <a:lnTo>
                  <a:pt x="151" y="164"/>
                </a:lnTo>
                <a:lnTo>
                  <a:pt x="153" y="166"/>
                </a:lnTo>
                <a:lnTo>
                  <a:pt x="153" y="185"/>
                </a:lnTo>
                <a:lnTo>
                  <a:pt x="151" y="204"/>
                </a:lnTo>
                <a:lnTo>
                  <a:pt x="151" y="206"/>
                </a:lnTo>
                <a:lnTo>
                  <a:pt x="151" y="206"/>
                </a:lnTo>
                <a:lnTo>
                  <a:pt x="141" y="206"/>
                </a:lnTo>
                <a:lnTo>
                  <a:pt x="132" y="208"/>
                </a:lnTo>
                <a:lnTo>
                  <a:pt x="122" y="210"/>
                </a:lnTo>
                <a:lnTo>
                  <a:pt x="120" y="210"/>
                </a:lnTo>
                <a:lnTo>
                  <a:pt x="117" y="210"/>
                </a:lnTo>
                <a:lnTo>
                  <a:pt x="115" y="210"/>
                </a:lnTo>
                <a:lnTo>
                  <a:pt x="113" y="210"/>
                </a:lnTo>
                <a:lnTo>
                  <a:pt x="113" y="208"/>
                </a:lnTo>
                <a:lnTo>
                  <a:pt x="111" y="202"/>
                </a:lnTo>
                <a:lnTo>
                  <a:pt x="111" y="196"/>
                </a:lnTo>
                <a:lnTo>
                  <a:pt x="109" y="187"/>
                </a:lnTo>
                <a:lnTo>
                  <a:pt x="109" y="179"/>
                </a:lnTo>
                <a:close/>
                <a:moveTo>
                  <a:pt x="40" y="114"/>
                </a:moveTo>
                <a:lnTo>
                  <a:pt x="78" y="114"/>
                </a:lnTo>
                <a:lnTo>
                  <a:pt x="101" y="113"/>
                </a:lnTo>
                <a:lnTo>
                  <a:pt x="126" y="113"/>
                </a:lnTo>
                <a:lnTo>
                  <a:pt x="158" y="113"/>
                </a:lnTo>
                <a:lnTo>
                  <a:pt x="189" y="113"/>
                </a:lnTo>
                <a:lnTo>
                  <a:pt x="200" y="113"/>
                </a:lnTo>
                <a:lnTo>
                  <a:pt x="210" y="114"/>
                </a:lnTo>
                <a:lnTo>
                  <a:pt x="219" y="113"/>
                </a:lnTo>
                <a:lnTo>
                  <a:pt x="227" y="113"/>
                </a:lnTo>
                <a:lnTo>
                  <a:pt x="217" y="101"/>
                </a:lnTo>
                <a:lnTo>
                  <a:pt x="208" y="88"/>
                </a:lnTo>
                <a:lnTo>
                  <a:pt x="176" y="88"/>
                </a:lnTo>
                <a:lnTo>
                  <a:pt x="147" y="88"/>
                </a:lnTo>
                <a:lnTo>
                  <a:pt x="179" y="90"/>
                </a:lnTo>
                <a:lnTo>
                  <a:pt x="208" y="95"/>
                </a:lnTo>
                <a:lnTo>
                  <a:pt x="208" y="95"/>
                </a:lnTo>
                <a:lnTo>
                  <a:pt x="208" y="97"/>
                </a:lnTo>
                <a:lnTo>
                  <a:pt x="208" y="97"/>
                </a:lnTo>
                <a:lnTo>
                  <a:pt x="155" y="97"/>
                </a:lnTo>
                <a:lnTo>
                  <a:pt x="113" y="97"/>
                </a:lnTo>
                <a:lnTo>
                  <a:pt x="73" y="99"/>
                </a:lnTo>
                <a:lnTo>
                  <a:pt x="105" y="97"/>
                </a:lnTo>
                <a:lnTo>
                  <a:pt x="136" y="99"/>
                </a:lnTo>
                <a:lnTo>
                  <a:pt x="166" y="103"/>
                </a:lnTo>
                <a:lnTo>
                  <a:pt x="166" y="105"/>
                </a:lnTo>
                <a:lnTo>
                  <a:pt x="166" y="105"/>
                </a:lnTo>
                <a:lnTo>
                  <a:pt x="130" y="107"/>
                </a:lnTo>
                <a:lnTo>
                  <a:pt x="96" y="109"/>
                </a:lnTo>
                <a:lnTo>
                  <a:pt x="96" y="111"/>
                </a:lnTo>
                <a:lnTo>
                  <a:pt x="96" y="111"/>
                </a:lnTo>
                <a:lnTo>
                  <a:pt x="96" y="111"/>
                </a:lnTo>
                <a:lnTo>
                  <a:pt x="96" y="111"/>
                </a:lnTo>
                <a:lnTo>
                  <a:pt x="94" y="111"/>
                </a:lnTo>
                <a:lnTo>
                  <a:pt x="94" y="109"/>
                </a:lnTo>
                <a:lnTo>
                  <a:pt x="96" y="109"/>
                </a:lnTo>
                <a:lnTo>
                  <a:pt x="96" y="107"/>
                </a:lnTo>
                <a:lnTo>
                  <a:pt x="103" y="107"/>
                </a:lnTo>
                <a:lnTo>
                  <a:pt x="109" y="105"/>
                </a:lnTo>
                <a:lnTo>
                  <a:pt x="134" y="105"/>
                </a:lnTo>
                <a:lnTo>
                  <a:pt x="160" y="103"/>
                </a:lnTo>
                <a:lnTo>
                  <a:pt x="158" y="103"/>
                </a:lnTo>
                <a:lnTo>
                  <a:pt x="158" y="103"/>
                </a:lnTo>
                <a:lnTo>
                  <a:pt x="126" y="99"/>
                </a:lnTo>
                <a:lnTo>
                  <a:pt x="94" y="99"/>
                </a:lnTo>
                <a:lnTo>
                  <a:pt x="80" y="101"/>
                </a:lnTo>
                <a:lnTo>
                  <a:pt x="69" y="101"/>
                </a:lnTo>
                <a:lnTo>
                  <a:pt x="67" y="101"/>
                </a:lnTo>
                <a:lnTo>
                  <a:pt x="67" y="99"/>
                </a:lnTo>
                <a:lnTo>
                  <a:pt x="69" y="97"/>
                </a:lnTo>
                <a:lnTo>
                  <a:pt x="71" y="97"/>
                </a:lnTo>
                <a:lnTo>
                  <a:pt x="105" y="95"/>
                </a:lnTo>
                <a:lnTo>
                  <a:pt x="141" y="93"/>
                </a:lnTo>
                <a:lnTo>
                  <a:pt x="179" y="95"/>
                </a:lnTo>
                <a:lnTo>
                  <a:pt x="202" y="95"/>
                </a:lnTo>
                <a:lnTo>
                  <a:pt x="196" y="93"/>
                </a:lnTo>
                <a:lnTo>
                  <a:pt x="153" y="90"/>
                </a:lnTo>
                <a:lnTo>
                  <a:pt x="107" y="90"/>
                </a:lnTo>
                <a:lnTo>
                  <a:pt x="65" y="95"/>
                </a:lnTo>
                <a:lnTo>
                  <a:pt x="63" y="93"/>
                </a:lnTo>
                <a:lnTo>
                  <a:pt x="63" y="93"/>
                </a:lnTo>
                <a:lnTo>
                  <a:pt x="65" y="92"/>
                </a:lnTo>
                <a:lnTo>
                  <a:pt x="67" y="92"/>
                </a:lnTo>
                <a:lnTo>
                  <a:pt x="109" y="86"/>
                </a:lnTo>
                <a:lnTo>
                  <a:pt x="153" y="84"/>
                </a:lnTo>
                <a:lnTo>
                  <a:pt x="196" y="86"/>
                </a:lnTo>
                <a:lnTo>
                  <a:pt x="198" y="86"/>
                </a:lnTo>
                <a:lnTo>
                  <a:pt x="198" y="86"/>
                </a:lnTo>
                <a:lnTo>
                  <a:pt x="198" y="86"/>
                </a:lnTo>
                <a:lnTo>
                  <a:pt x="156" y="80"/>
                </a:lnTo>
                <a:lnTo>
                  <a:pt x="117" y="82"/>
                </a:lnTo>
                <a:lnTo>
                  <a:pt x="78" y="86"/>
                </a:lnTo>
                <a:lnTo>
                  <a:pt x="77" y="86"/>
                </a:lnTo>
                <a:lnTo>
                  <a:pt x="75" y="88"/>
                </a:lnTo>
                <a:lnTo>
                  <a:pt x="73" y="86"/>
                </a:lnTo>
                <a:lnTo>
                  <a:pt x="73" y="86"/>
                </a:lnTo>
                <a:lnTo>
                  <a:pt x="73" y="84"/>
                </a:lnTo>
                <a:lnTo>
                  <a:pt x="130" y="78"/>
                </a:lnTo>
                <a:lnTo>
                  <a:pt x="193" y="76"/>
                </a:lnTo>
                <a:lnTo>
                  <a:pt x="191" y="76"/>
                </a:lnTo>
                <a:lnTo>
                  <a:pt x="191" y="76"/>
                </a:lnTo>
                <a:lnTo>
                  <a:pt x="130" y="74"/>
                </a:lnTo>
                <a:lnTo>
                  <a:pt x="77" y="80"/>
                </a:lnTo>
                <a:lnTo>
                  <a:pt x="73" y="82"/>
                </a:lnTo>
                <a:lnTo>
                  <a:pt x="71" y="86"/>
                </a:lnTo>
                <a:lnTo>
                  <a:pt x="52" y="99"/>
                </a:lnTo>
                <a:lnTo>
                  <a:pt x="35" y="114"/>
                </a:lnTo>
                <a:lnTo>
                  <a:pt x="38" y="114"/>
                </a:lnTo>
                <a:lnTo>
                  <a:pt x="40" y="114"/>
                </a:lnTo>
                <a:close/>
                <a:moveTo>
                  <a:pt x="191" y="221"/>
                </a:moveTo>
                <a:lnTo>
                  <a:pt x="187" y="225"/>
                </a:lnTo>
                <a:lnTo>
                  <a:pt x="185" y="227"/>
                </a:lnTo>
                <a:lnTo>
                  <a:pt x="187" y="229"/>
                </a:lnTo>
                <a:lnTo>
                  <a:pt x="189" y="231"/>
                </a:lnTo>
                <a:lnTo>
                  <a:pt x="196" y="232"/>
                </a:lnTo>
                <a:lnTo>
                  <a:pt x="206" y="234"/>
                </a:lnTo>
                <a:lnTo>
                  <a:pt x="206" y="236"/>
                </a:lnTo>
                <a:lnTo>
                  <a:pt x="206" y="236"/>
                </a:lnTo>
                <a:lnTo>
                  <a:pt x="206" y="238"/>
                </a:lnTo>
                <a:lnTo>
                  <a:pt x="198" y="238"/>
                </a:lnTo>
                <a:lnTo>
                  <a:pt x="191" y="240"/>
                </a:lnTo>
                <a:lnTo>
                  <a:pt x="185" y="240"/>
                </a:lnTo>
                <a:lnTo>
                  <a:pt x="191" y="242"/>
                </a:lnTo>
                <a:lnTo>
                  <a:pt x="196" y="242"/>
                </a:lnTo>
                <a:lnTo>
                  <a:pt x="204" y="244"/>
                </a:lnTo>
                <a:lnTo>
                  <a:pt x="204" y="244"/>
                </a:lnTo>
                <a:lnTo>
                  <a:pt x="206" y="246"/>
                </a:lnTo>
                <a:lnTo>
                  <a:pt x="204" y="246"/>
                </a:lnTo>
                <a:lnTo>
                  <a:pt x="174" y="248"/>
                </a:lnTo>
                <a:lnTo>
                  <a:pt x="193" y="253"/>
                </a:lnTo>
                <a:lnTo>
                  <a:pt x="212" y="257"/>
                </a:lnTo>
                <a:lnTo>
                  <a:pt x="214" y="257"/>
                </a:lnTo>
                <a:lnTo>
                  <a:pt x="214" y="259"/>
                </a:lnTo>
                <a:lnTo>
                  <a:pt x="216" y="259"/>
                </a:lnTo>
                <a:lnTo>
                  <a:pt x="214" y="261"/>
                </a:lnTo>
                <a:lnTo>
                  <a:pt x="193" y="263"/>
                </a:lnTo>
                <a:lnTo>
                  <a:pt x="170" y="265"/>
                </a:lnTo>
                <a:lnTo>
                  <a:pt x="183" y="269"/>
                </a:lnTo>
                <a:lnTo>
                  <a:pt x="198" y="271"/>
                </a:lnTo>
                <a:lnTo>
                  <a:pt x="210" y="272"/>
                </a:lnTo>
                <a:lnTo>
                  <a:pt x="223" y="272"/>
                </a:lnTo>
                <a:lnTo>
                  <a:pt x="223" y="274"/>
                </a:lnTo>
                <a:lnTo>
                  <a:pt x="221" y="274"/>
                </a:lnTo>
                <a:lnTo>
                  <a:pt x="181" y="278"/>
                </a:lnTo>
                <a:lnTo>
                  <a:pt x="227" y="284"/>
                </a:lnTo>
                <a:lnTo>
                  <a:pt x="227" y="284"/>
                </a:lnTo>
                <a:lnTo>
                  <a:pt x="227" y="284"/>
                </a:lnTo>
                <a:lnTo>
                  <a:pt x="227" y="286"/>
                </a:lnTo>
                <a:lnTo>
                  <a:pt x="208" y="288"/>
                </a:lnTo>
                <a:lnTo>
                  <a:pt x="187" y="290"/>
                </a:lnTo>
                <a:lnTo>
                  <a:pt x="200" y="290"/>
                </a:lnTo>
                <a:lnTo>
                  <a:pt x="214" y="291"/>
                </a:lnTo>
                <a:lnTo>
                  <a:pt x="219" y="291"/>
                </a:lnTo>
                <a:lnTo>
                  <a:pt x="223" y="291"/>
                </a:lnTo>
                <a:lnTo>
                  <a:pt x="229" y="291"/>
                </a:lnTo>
                <a:lnTo>
                  <a:pt x="231" y="291"/>
                </a:lnTo>
                <a:lnTo>
                  <a:pt x="231" y="263"/>
                </a:lnTo>
                <a:lnTo>
                  <a:pt x="233" y="232"/>
                </a:lnTo>
                <a:lnTo>
                  <a:pt x="235" y="212"/>
                </a:lnTo>
                <a:lnTo>
                  <a:pt x="235" y="189"/>
                </a:lnTo>
                <a:lnTo>
                  <a:pt x="229" y="126"/>
                </a:lnTo>
                <a:lnTo>
                  <a:pt x="196" y="122"/>
                </a:lnTo>
                <a:lnTo>
                  <a:pt x="57" y="124"/>
                </a:lnTo>
                <a:lnTo>
                  <a:pt x="42" y="124"/>
                </a:lnTo>
                <a:lnTo>
                  <a:pt x="38" y="151"/>
                </a:lnTo>
                <a:lnTo>
                  <a:pt x="37" y="177"/>
                </a:lnTo>
                <a:lnTo>
                  <a:pt x="37" y="221"/>
                </a:lnTo>
                <a:lnTo>
                  <a:pt x="35" y="265"/>
                </a:lnTo>
                <a:lnTo>
                  <a:pt x="78" y="261"/>
                </a:lnTo>
                <a:lnTo>
                  <a:pt x="46" y="257"/>
                </a:lnTo>
                <a:lnTo>
                  <a:pt x="44" y="255"/>
                </a:lnTo>
                <a:lnTo>
                  <a:pt x="42" y="255"/>
                </a:lnTo>
                <a:lnTo>
                  <a:pt x="40" y="255"/>
                </a:lnTo>
                <a:lnTo>
                  <a:pt x="40" y="253"/>
                </a:lnTo>
                <a:lnTo>
                  <a:pt x="40" y="253"/>
                </a:lnTo>
                <a:lnTo>
                  <a:pt x="40" y="253"/>
                </a:lnTo>
                <a:lnTo>
                  <a:pt x="80" y="248"/>
                </a:lnTo>
                <a:lnTo>
                  <a:pt x="80" y="248"/>
                </a:lnTo>
                <a:lnTo>
                  <a:pt x="82" y="248"/>
                </a:lnTo>
                <a:lnTo>
                  <a:pt x="82" y="246"/>
                </a:lnTo>
                <a:lnTo>
                  <a:pt x="80" y="246"/>
                </a:lnTo>
                <a:lnTo>
                  <a:pt x="75" y="244"/>
                </a:lnTo>
                <a:lnTo>
                  <a:pt x="67" y="242"/>
                </a:lnTo>
                <a:lnTo>
                  <a:pt x="65" y="242"/>
                </a:lnTo>
                <a:lnTo>
                  <a:pt x="65" y="240"/>
                </a:lnTo>
                <a:lnTo>
                  <a:pt x="65" y="240"/>
                </a:lnTo>
                <a:lnTo>
                  <a:pt x="67" y="236"/>
                </a:lnTo>
                <a:lnTo>
                  <a:pt x="73" y="236"/>
                </a:lnTo>
                <a:lnTo>
                  <a:pt x="57" y="231"/>
                </a:lnTo>
                <a:lnTo>
                  <a:pt x="56" y="231"/>
                </a:lnTo>
                <a:lnTo>
                  <a:pt x="56" y="231"/>
                </a:lnTo>
                <a:lnTo>
                  <a:pt x="56" y="229"/>
                </a:lnTo>
                <a:lnTo>
                  <a:pt x="61" y="231"/>
                </a:lnTo>
                <a:lnTo>
                  <a:pt x="67" y="232"/>
                </a:lnTo>
                <a:lnTo>
                  <a:pt x="73" y="234"/>
                </a:lnTo>
                <a:lnTo>
                  <a:pt x="75" y="234"/>
                </a:lnTo>
                <a:lnTo>
                  <a:pt x="75" y="236"/>
                </a:lnTo>
                <a:lnTo>
                  <a:pt x="71" y="238"/>
                </a:lnTo>
                <a:lnTo>
                  <a:pt x="67" y="240"/>
                </a:lnTo>
                <a:lnTo>
                  <a:pt x="73" y="242"/>
                </a:lnTo>
                <a:lnTo>
                  <a:pt x="80" y="244"/>
                </a:lnTo>
                <a:lnTo>
                  <a:pt x="82" y="244"/>
                </a:lnTo>
                <a:lnTo>
                  <a:pt x="84" y="244"/>
                </a:lnTo>
                <a:lnTo>
                  <a:pt x="84" y="246"/>
                </a:lnTo>
                <a:lnTo>
                  <a:pt x="84" y="248"/>
                </a:lnTo>
                <a:lnTo>
                  <a:pt x="82" y="248"/>
                </a:lnTo>
                <a:lnTo>
                  <a:pt x="50" y="253"/>
                </a:lnTo>
                <a:lnTo>
                  <a:pt x="48" y="253"/>
                </a:lnTo>
                <a:lnTo>
                  <a:pt x="46" y="253"/>
                </a:lnTo>
                <a:lnTo>
                  <a:pt x="44" y="255"/>
                </a:lnTo>
                <a:lnTo>
                  <a:pt x="99" y="259"/>
                </a:lnTo>
                <a:lnTo>
                  <a:pt x="99" y="261"/>
                </a:lnTo>
                <a:lnTo>
                  <a:pt x="97" y="261"/>
                </a:lnTo>
                <a:lnTo>
                  <a:pt x="67" y="263"/>
                </a:lnTo>
                <a:lnTo>
                  <a:pt x="37" y="267"/>
                </a:lnTo>
                <a:lnTo>
                  <a:pt x="75" y="272"/>
                </a:lnTo>
                <a:lnTo>
                  <a:pt x="113" y="274"/>
                </a:lnTo>
                <a:lnTo>
                  <a:pt x="115" y="274"/>
                </a:lnTo>
                <a:lnTo>
                  <a:pt x="115" y="274"/>
                </a:lnTo>
                <a:lnTo>
                  <a:pt x="113" y="276"/>
                </a:lnTo>
                <a:lnTo>
                  <a:pt x="75" y="278"/>
                </a:lnTo>
                <a:lnTo>
                  <a:pt x="38" y="282"/>
                </a:lnTo>
                <a:lnTo>
                  <a:pt x="38" y="282"/>
                </a:lnTo>
                <a:lnTo>
                  <a:pt x="40" y="282"/>
                </a:lnTo>
                <a:lnTo>
                  <a:pt x="56" y="284"/>
                </a:lnTo>
                <a:lnTo>
                  <a:pt x="69" y="284"/>
                </a:lnTo>
                <a:lnTo>
                  <a:pt x="92" y="286"/>
                </a:lnTo>
                <a:lnTo>
                  <a:pt x="113" y="288"/>
                </a:lnTo>
                <a:lnTo>
                  <a:pt x="115" y="288"/>
                </a:lnTo>
                <a:lnTo>
                  <a:pt x="115" y="290"/>
                </a:lnTo>
                <a:lnTo>
                  <a:pt x="115" y="290"/>
                </a:lnTo>
                <a:lnTo>
                  <a:pt x="115" y="290"/>
                </a:lnTo>
                <a:lnTo>
                  <a:pt x="113" y="290"/>
                </a:lnTo>
                <a:lnTo>
                  <a:pt x="75" y="291"/>
                </a:lnTo>
                <a:lnTo>
                  <a:pt x="37" y="293"/>
                </a:lnTo>
                <a:lnTo>
                  <a:pt x="107" y="295"/>
                </a:lnTo>
                <a:lnTo>
                  <a:pt x="107" y="297"/>
                </a:lnTo>
                <a:lnTo>
                  <a:pt x="109" y="297"/>
                </a:lnTo>
                <a:lnTo>
                  <a:pt x="111" y="297"/>
                </a:lnTo>
                <a:lnTo>
                  <a:pt x="113" y="299"/>
                </a:lnTo>
                <a:lnTo>
                  <a:pt x="113" y="299"/>
                </a:lnTo>
                <a:lnTo>
                  <a:pt x="113" y="301"/>
                </a:lnTo>
                <a:lnTo>
                  <a:pt x="115" y="301"/>
                </a:lnTo>
                <a:lnTo>
                  <a:pt x="117" y="269"/>
                </a:lnTo>
                <a:lnTo>
                  <a:pt x="115" y="240"/>
                </a:lnTo>
                <a:lnTo>
                  <a:pt x="115" y="238"/>
                </a:lnTo>
                <a:lnTo>
                  <a:pt x="117" y="236"/>
                </a:lnTo>
                <a:lnTo>
                  <a:pt x="118" y="234"/>
                </a:lnTo>
                <a:lnTo>
                  <a:pt x="126" y="234"/>
                </a:lnTo>
                <a:lnTo>
                  <a:pt x="134" y="234"/>
                </a:lnTo>
                <a:lnTo>
                  <a:pt x="143" y="234"/>
                </a:lnTo>
                <a:lnTo>
                  <a:pt x="149" y="234"/>
                </a:lnTo>
                <a:lnTo>
                  <a:pt x="156" y="234"/>
                </a:lnTo>
                <a:lnTo>
                  <a:pt x="162" y="236"/>
                </a:lnTo>
                <a:lnTo>
                  <a:pt x="164" y="238"/>
                </a:lnTo>
                <a:lnTo>
                  <a:pt x="164" y="240"/>
                </a:lnTo>
                <a:lnTo>
                  <a:pt x="164" y="244"/>
                </a:lnTo>
                <a:lnTo>
                  <a:pt x="164" y="248"/>
                </a:lnTo>
                <a:lnTo>
                  <a:pt x="164" y="272"/>
                </a:lnTo>
                <a:lnTo>
                  <a:pt x="162" y="297"/>
                </a:lnTo>
                <a:lnTo>
                  <a:pt x="166" y="297"/>
                </a:lnTo>
                <a:lnTo>
                  <a:pt x="172" y="297"/>
                </a:lnTo>
                <a:lnTo>
                  <a:pt x="170" y="295"/>
                </a:lnTo>
                <a:lnTo>
                  <a:pt x="170" y="295"/>
                </a:lnTo>
                <a:lnTo>
                  <a:pt x="170" y="293"/>
                </a:lnTo>
                <a:lnTo>
                  <a:pt x="177" y="293"/>
                </a:lnTo>
                <a:lnTo>
                  <a:pt x="183" y="293"/>
                </a:lnTo>
                <a:lnTo>
                  <a:pt x="185" y="293"/>
                </a:lnTo>
                <a:lnTo>
                  <a:pt x="187" y="293"/>
                </a:lnTo>
                <a:lnTo>
                  <a:pt x="189" y="291"/>
                </a:lnTo>
                <a:lnTo>
                  <a:pt x="185" y="291"/>
                </a:lnTo>
                <a:lnTo>
                  <a:pt x="183" y="291"/>
                </a:lnTo>
                <a:lnTo>
                  <a:pt x="183" y="291"/>
                </a:lnTo>
                <a:lnTo>
                  <a:pt x="183" y="291"/>
                </a:lnTo>
                <a:lnTo>
                  <a:pt x="176" y="291"/>
                </a:lnTo>
                <a:lnTo>
                  <a:pt x="170" y="291"/>
                </a:lnTo>
                <a:lnTo>
                  <a:pt x="170" y="290"/>
                </a:lnTo>
                <a:lnTo>
                  <a:pt x="170" y="290"/>
                </a:lnTo>
                <a:lnTo>
                  <a:pt x="170" y="288"/>
                </a:lnTo>
                <a:lnTo>
                  <a:pt x="181" y="288"/>
                </a:lnTo>
                <a:lnTo>
                  <a:pt x="198" y="286"/>
                </a:lnTo>
                <a:lnTo>
                  <a:pt x="214" y="284"/>
                </a:lnTo>
                <a:lnTo>
                  <a:pt x="193" y="284"/>
                </a:lnTo>
                <a:lnTo>
                  <a:pt x="172" y="280"/>
                </a:lnTo>
                <a:lnTo>
                  <a:pt x="172" y="280"/>
                </a:lnTo>
                <a:lnTo>
                  <a:pt x="172" y="278"/>
                </a:lnTo>
                <a:lnTo>
                  <a:pt x="214" y="274"/>
                </a:lnTo>
                <a:lnTo>
                  <a:pt x="189" y="271"/>
                </a:lnTo>
                <a:lnTo>
                  <a:pt x="168" y="267"/>
                </a:lnTo>
                <a:lnTo>
                  <a:pt x="166" y="267"/>
                </a:lnTo>
                <a:lnTo>
                  <a:pt x="166" y="265"/>
                </a:lnTo>
                <a:lnTo>
                  <a:pt x="166" y="265"/>
                </a:lnTo>
                <a:lnTo>
                  <a:pt x="168" y="263"/>
                </a:lnTo>
                <a:lnTo>
                  <a:pt x="170" y="263"/>
                </a:lnTo>
                <a:lnTo>
                  <a:pt x="191" y="261"/>
                </a:lnTo>
                <a:lnTo>
                  <a:pt x="210" y="259"/>
                </a:lnTo>
                <a:lnTo>
                  <a:pt x="179" y="253"/>
                </a:lnTo>
                <a:lnTo>
                  <a:pt x="176" y="252"/>
                </a:lnTo>
                <a:lnTo>
                  <a:pt x="174" y="250"/>
                </a:lnTo>
                <a:lnTo>
                  <a:pt x="172" y="248"/>
                </a:lnTo>
                <a:lnTo>
                  <a:pt x="172" y="248"/>
                </a:lnTo>
                <a:lnTo>
                  <a:pt x="172" y="248"/>
                </a:lnTo>
                <a:lnTo>
                  <a:pt x="183" y="246"/>
                </a:lnTo>
                <a:lnTo>
                  <a:pt x="196" y="246"/>
                </a:lnTo>
                <a:lnTo>
                  <a:pt x="189" y="244"/>
                </a:lnTo>
                <a:lnTo>
                  <a:pt x="181" y="242"/>
                </a:lnTo>
                <a:lnTo>
                  <a:pt x="181" y="240"/>
                </a:lnTo>
                <a:lnTo>
                  <a:pt x="179" y="240"/>
                </a:lnTo>
                <a:lnTo>
                  <a:pt x="181" y="240"/>
                </a:lnTo>
                <a:lnTo>
                  <a:pt x="185" y="238"/>
                </a:lnTo>
                <a:lnTo>
                  <a:pt x="189" y="238"/>
                </a:lnTo>
                <a:lnTo>
                  <a:pt x="189" y="238"/>
                </a:lnTo>
                <a:lnTo>
                  <a:pt x="189" y="238"/>
                </a:lnTo>
                <a:lnTo>
                  <a:pt x="196" y="236"/>
                </a:lnTo>
                <a:lnTo>
                  <a:pt x="204" y="236"/>
                </a:lnTo>
                <a:lnTo>
                  <a:pt x="196" y="234"/>
                </a:lnTo>
                <a:lnTo>
                  <a:pt x="191" y="232"/>
                </a:lnTo>
                <a:lnTo>
                  <a:pt x="187" y="231"/>
                </a:lnTo>
                <a:lnTo>
                  <a:pt x="185" y="229"/>
                </a:lnTo>
                <a:lnTo>
                  <a:pt x="183" y="227"/>
                </a:lnTo>
                <a:lnTo>
                  <a:pt x="185" y="225"/>
                </a:lnTo>
                <a:lnTo>
                  <a:pt x="187" y="223"/>
                </a:lnTo>
                <a:lnTo>
                  <a:pt x="191" y="221"/>
                </a:lnTo>
                <a:close/>
                <a:moveTo>
                  <a:pt x="151" y="10"/>
                </a:moveTo>
                <a:lnTo>
                  <a:pt x="151" y="10"/>
                </a:lnTo>
                <a:lnTo>
                  <a:pt x="153" y="12"/>
                </a:lnTo>
                <a:lnTo>
                  <a:pt x="153" y="14"/>
                </a:lnTo>
                <a:lnTo>
                  <a:pt x="155" y="14"/>
                </a:lnTo>
                <a:lnTo>
                  <a:pt x="156" y="14"/>
                </a:lnTo>
                <a:lnTo>
                  <a:pt x="158" y="14"/>
                </a:lnTo>
                <a:lnTo>
                  <a:pt x="156" y="15"/>
                </a:lnTo>
                <a:lnTo>
                  <a:pt x="156" y="17"/>
                </a:lnTo>
                <a:lnTo>
                  <a:pt x="156" y="17"/>
                </a:lnTo>
                <a:lnTo>
                  <a:pt x="181" y="46"/>
                </a:lnTo>
                <a:lnTo>
                  <a:pt x="206" y="76"/>
                </a:lnTo>
                <a:lnTo>
                  <a:pt x="212" y="76"/>
                </a:lnTo>
                <a:lnTo>
                  <a:pt x="216" y="76"/>
                </a:lnTo>
                <a:lnTo>
                  <a:pt x="216" y="78"/>
                </a:lnTo>
                <a:lnTo>
                  <a:pt x="216" y="78"/>
                </a:lnTo>
                <a:lnTo>
                  <a:pt x="212" y="80"/>
                </a:lnTo>
                <a:lnTo>
                  <a:pt x="210" y="78"/>
                </a:lnTo>
                <a:lnTo>
                  <a:pt x="217" y="86"/>
                </a:lnTo>
                <a:lnTo>
                  <a:pt x="225" y="93"/>
                </a:lnTo>
                <a:lnTo>
                  <a:pt x="233" y="99"/>
                </a:lnTo>
                <a:lnTo>
                  <a:pt x="242" y="109"/>
                </a:lnTo>
                <a:lnTo>
                  <a:pt x="250" y="120"/>
                </a:lnTo>
                <a:lnTo>
                  <a:pt x="256" y="120"/>
                </a:lnTo>
                <a:lnTo>
                  <a:pt x="263" y="120"/>
                </a:lnTo>
                <a:lnTo>
                  <a:pt x="263" y="120"/>
                </a:lnTo>
                <a:lnTo>
                  <a:pt x="265" y="122"/>
                </a:lnTo>
                <a:lnTo>
                  <a:pt x="265" y="122"/>
                </a:lnTo>
                <a:lnTo>
                  <a:pt x="265" y="124"/>
                </a:lnTo>
                <a:lnTo>
                  <a:pt x="261" y="126"/>
                </a:lnTo>
                <a:lnTo>
                  <a:pt x="257" y="124"/>
                </a:lnTo>
                <a:lnTo>
                  <a:pt x="256" y="124"/>
                </a:lnTo>
                <a:lnTo>
                  <a:pt x="254" y="126"/>
                </a:lnTo>
                <a:lnTo>
                  <a:pt x="254" y="126"/>
                </a:lnTo>
                <a:lnTo>
                  <a:pt x="254" y="126"/>
                </a:lnTo>
                <a:lnTo>
                  <a:pt x="254" y="128"/>
                </a:lnTo>
                <a:lnTo>
                  <a:pt x="257" y="137"/>
                </a:lnTo>
                <a:lnTo>
                  <a:pt x="257" y="139"/>
                </a:lnTo>
                <a:lnTo>
                  <a:pt x="257" y="139"/>
                </a:lnTo>
                <a:lnTo>
                  <a:pt x="256" y="139"/>
                </a:lnTo>
                <a:lnTo>
                  <a:pt x="256" y="139"/>
                </a:lnTo>
                <a:lnTo>
                  <a:pt x="256" y="141"/>
                </a:lnTo>
                <a:lnTo>
                  <a:pt x="256" y="141"/>
                </a:lnTo>
                <a:lnTo>
                  <a:pt x="256" y="143"/>
                </a:lnTo>
                <a:lnTo>
                  <a:pt x="254" y="143"/>
                </a:lnTo>
                <a:lnTo>
                  <a:pt x="254" y="145"/>
                </a:lnTo>
                <a:lnTo>
                  <a:pt x="252" y="145"/>
                </a:lnTo>
                <a:lnTo>
                  <a:pt x="250" y="139"/>
                </a:lnTo>
                <a:lnTo>
                  <a:pt x="246" y="135"/>
                </a:lnTo>
                <a:lnTo>
                  <a:pt x="244" y="135"/>
                </a:lnTo>
                <a:lnTo>
                  <a:pt x="244" y="135"/>
                </a:lnTo>
                <a:lnTo>
                  <a:pt x="244" y="133"/>
                </a:lnTo>
                <a:lnTo>
                  <a:pt x="236" y="124"/>
                </a:lnTo>
                <a:lnTo>
                  <a:pt x="238" y="130"/>
                </a:lnTo>
                <a:lnTo>
                  <a:pt x="240" y="133"/>
                </a:lnTo>
                <a:lnTo>
                  <a:pt x="238" y="137"/>
                </a:lnTo>
                <a:lnTo>
                  <a:pt x="238" y="141"/>
                </a:lnTo>
                <a:lnTo>
                  <a:pt x="240" y="143"/>
                </a:lnTo>
                <a:lnTo>
                  <a:pt x="240" y="185"/>
                </a:lnTo>
                <a:lnTo>
                  <a:pt x="242" y="227"/>
                </a:lnTo>
                <a:lnTo>
                  <a:pt x="244" y="253"/>
                </a:lnTo>
                <a:lnTo>
                  <a:pt x="246" y="278"/>
                </a:lnTo>
                <a:lnTo>
                  <a:pt x="248" y="284"/>
                </a:lnTo>
                <a:lnTo>
                  <a:pt x="246" y="291"/>
                </a:lnTo>
                <a:lnTo>
                  <a:pt x="248" y="297"/>
                </a:lnTo>
                <a:lnTo>
                  <a:pt x="248" y="297"/>
                </a:lnTo>
                <a:lnTo>
                  <a:pt x="250" y="299"/>
                </a:lnTo>
                <a:lnTo>
                  <a:pt x="256" y="299"/>
                </a:lnTo>
                <a:lnTo>
                  <a:pt x="263" y="299"/>
                </a:lnTo>
                <a:lnTo>
                  <a:pt x="263" y="301"/>
                </a:lnTo>
                <a:lnTo>
                  <a:pt x="263" y="303"/>
                </a:lnTo>
                <a:lnTo>
                  <a:pt x="263" y="303"/>
                </a:lnTo>
                <a:lnTo>
                  <a:pt x="261" y="305"/>
                </a:lnTo>
                <a:lnTo>
                  <a:pt x="256" y="305"/>
                </a:lnTo>
                <a:lnTo>
                  <a:pt x="248" y="305"/>
                </a:lnTo>
                <a:lnTo>
                  <a:pt x="246" y="305"/>
                </a:lnTo>
                <a:lnTo>
                  <a:pt x="244" y="307"/>
                </a:lnTo>
                <a:lnTo>
                  <a:pt x="244" y="312"/>
                </a:lnTo>
                <a:lnTo>
                  <a:pt x="244" y="320"/>
                </a:lnTo>
                <a:lnTo>
                  <a:pt x="246" y="328"/>
                </a:lnTo>
                <a:lnTo>
                  <a:pt x="244" y="328"/>
                </a:lnTo>
                <a:lnTo>
                  <a:pt x="244" y="330"/>
                </a:lnTo>
                <a:lnTo>
                  <a:pt x="244" y="330"/>
                </a:lnTo>
                <a:lnTo>
                  <a:pt x="242" y="328"/>
                </a:lnTo>
                <a:lnTo>
                  <a:pt x="242" y="326"/>
                </a:lnTo>
                <a:lnTo>
                  <a:pt x="242" y="316"/>
                </a:lnTo>
                <a:lnTo>
                  <a:pt x="240" y="307"/>
                </a:lnTo>
                <a:lnTo>
                  <a:pt x="240" y="307"/>
                </a:lnTo>
                <a:lnTo>
                  <a:pt x="240" y="307"/>
                </a:lnTo>
                <a:lnTo>
                  <a:pt x="240" y="312"/>
                </a:lnTo>
                <a:lnTo>
                  <a:pt x="240" y="312"/>
                </a:lnTo>
                <a:lnTo>
                  <a:pt x="240" y="314"/>
                </a:lnTo>
                <a:lnTo>
                  <a:pt x="238" y="314"/>
                </a:lnTo>
                <a:lnTo>
                  <a:pt x="238" y="311"/>
                </a:lnTo>
                <a:lnTo>
                  <a:pt x="238" y="307"/>
                </a:lnTo>
                <a:lnTo>
                  <a:pt x="212" y="309"/>
                </a:lnTo>
                <a:lnTo>
                  <a:pt x="185" y="307"/>
                </a:lnTo>
                <a:lnTo>
                  <a:pt x="168" y="307"/>
                </a:lnTo>
                <a:lnTo>
                  <a:pt x="153" y="307"/>
                </a:lnTo>
                <a:lnTo>
                  <a:pt x="124" y="303"/>
                </a:lnTo>
                <a:lnTo>
                  <a:pt x="126" y="305"/>
                </a:lnTo>
                <a:lnTo>
                  <a:pt x="124" y="307"/>
                </a:lnTo>
                <a:lnTo>
                  <a:pt x="48" y="311"/>
                </a:lnTo>
                <a:lnTo>
                  <a:pt x="48" y="309"/>
                </a:lnTo>
                <a:lnTo>
                  <a:pt x="46" y="309"/>
                </a:lnTo>
                <a:lnTo>
                  <a:pt x="46" y="309"/>
                </a:lnTo>
                <a:lnTo>
                  <a:pt x="38" y="309"/>
                </a:lnTo>
                <a:lnTo>
                  <a:pt x="31" y="309"/>
                </a:lnTo>
                <a:lnTo>
                  <a:pt x="29" y="309"/>
                </a:lnTo>
                <a:lnTo>
                  <a:pt x="27" y="309"/>
                </a:lnTo>
                <a:lnTo>
                  <a:pt x="25" y="307"/>
                </a:lnTo>
                <a:lnTo>
                  <a:pt x="25" y="307"/>
                </a:lnTo>
                <a:lnTo>
                  <a:pt x="25" y="305"/>
                </a:lnTo>
                <a:lnTo>
                  <a:pt x="27" y="303"/>
                </a:lnTo>
                <a:lnTo>
                  <a:pt x="27" y="301"/>
                </a:lnTo>
                <a:lnTo>
                  <a:pt x="27" y="295"/>
                </a:lnTo>
                <a:lnTo>
                  <a:pt x="25" y="295"/>
                </a:lnTo>
                <a:lnTo>
                  <a:pt x="23" y="295"/>
                </a:lnTo>
                <a:lnTo>
                  <a:pt x="21" y="293"/>
                </a:lnTo>
                <a:lnTo>
                  <a:pt x="25" y="293"/>
                </a:lnTo>
                <a:lnTo>
                  <a:pt x="27" y="293"/>
                </a:lnTo>
                <a:lnTo>
                  <a:pt x="27" y="282"/>
                </a:lnTo>
                <a:lnTo>
                  <a:pt x="27" y="282"/>
                </a:lnTo>
                <a:lnTo>
                  <a:pt x="27" y="282"/>
                </a:lnTo>
                <a:lnTo>
                  <a:pt x="29" y="280"/>
                </a:lnTo>
                <a:lnTo>
                  <a:pt x="29" y="276"/>
                </a:lnTo>
                <a:lnTo>
                  <a:pt x="29" y="274"/>
                </a:lnTo>
                <a:lnTo>
                  <a:pt x="31" y="231"/>
                </a:lnTo>
                <a:lnTo>
                  <a:pt x="31" y="187"/>
                </a:lnTo>
                <a:lnTo>
                  <a:pt x="33" y="154"/>
                </a:lnTo>
                <a:lnTo>
                  <a:pt x="37" y="124"/>
                </a:lnTo>
                <a:lnTo>
                  <a:pt x="29" y="124"/>
                </a:lnTo>
                <a:lnTo>
                  <a:pt x="23" y="126"/>
                </a:lnTo>
                <a:lnTo>
                  <a:pt x="19" y="126"/>
                </a:lnTo>
                <a:lnTo>
                  <a:pt x="16" y="128"/>
                </a:lnTo>
                <a:lnTo>
                  <a:pt x="14" y="132"/>
                </a:lnTo>
                <a:lnTo>
                  <a:pt x="14" y="132"/>
                </a:lnTo>
                <a:lnTo>
                  <a:pt x="12" y="132"/>
                </a:lnTo>
                <a:lnTo>
                  <a:pt x="10" y="130"/>
                </a:lnTo>
                <a:lnTo>
                  <a:pt x="8" y="128"/>
                </a:lnTo>
                <a:lnTo>
                  <a:pt x="8" y="126"/>
                </a:lnTo>
                <a:lnTo>
                  <a:pt x="8" y="126"/>
                </a:lnTo>
                <a:lnTo>
                  <a:pt x="6" y="126"/>
                </a:lnTo>
                <a:lnTo>
                  <a:pt x="4" y="126"/>
                </a:lnTo>
                <a:lnTo>
                  <a:pt x="2" y="126"/>
                </a:lnTo>
                <a:lnTo>
                  <a:pt x="0" y="124"/>
                </a:lnTo>
                <a:lnTo>
                  <a:pt x="0" y="122"/>
                </a:lnTo>
                <a:lnTo>
                  <a:pt x="0" y="122"/>
                </a:lnTo>
                <a:lnTo>
                  <a:pt x="0" y="120"/>
                </a:lnTo>
                <a:lnTo>
                  <a:pt x="14" y="120"/>
                </a:lnTo>
                <a:lnTo>
                  <a:pt x="29" y="107"/>
                </a:lnTo>
                <a:lnTo>
                  <a:pt x="44" y="93"/>
                </a:lnTo>
                <a:lnTo>
                  <a:pt x="44" y="90"/>
                </a:lnTo>
                <a:lnTo>
                  <a:pt x="42" y="86"/>
                </a:lnTo>
                <a:lnTo>
                  <a:pt x="42" y="82"/>
                </a:lnTo>
                <a:lnTo>
                  <a:pt x="42" y="76"/>
                </a:lnTo>
                <a:lnTo>
                  <a:pt x="42" y="71"/>
                </a:lnTo>
                <a:lnTo>
                  <a:pt x="42" y="53"/>
                </a:lnTo>
                <a:lnTo>
                  <a:pt x="42" y="36"/>
                </a:lnTo>
                <a:lnTo>
                  <a:pt x="42" y="19"/>
                </a:lnTo>
                <a:lnTo>
                  <a:pt x="42" y="19"/>
                </a:lnTo>
                <a:lnTo>
                  <a:pt x="44" y="17"/>
                </a:lnTo>
                <a:lnTo>
                  <a:pt x="48" y="19"/>
                </a:lnTo>
                <a:lnTo>
                  <a:pt x="50" y="19"/>
                </a:lnTo>
                <a:lnTo>
                  <a:pt x="63" y="17"/>
                </a:lnTo>
                <a:lnTo>
                  <a:pt x="77" y="19"/>
                </a:lnTo>
                <a:lnTo>
                  <a:pt x="88" y="21"/>
                </a:lnTo>
                <a:lnTo>
                  <a:pt x="86" y="34"/>
                </a:lnTo>
                <a:lnTo>
                  <a:pt x="84" y="46"/>
                </a:lnTo>
                <a:lnTo>
                  <a:pt x="84" y="52"/>
                </a:lnTo>
                <a:lnTo>
                  <a:pt x="84" y="57"/>
                </a:lnTo>
                <a:lnTo>
                  <a:pt x="130" y="15"/>
                </a:lnTo>
                <a:lnTo>
                  <a:pt x="136" y="10"/>
                </a:lnTo>
                <a:lnTo>
                  <a:pt x="139" y="4"/>
                </a:lnTo>
                <a:lnTo>
                  <a:pt x="139" y="4"/>
                </a:lnTo>
                <a:lnTo>
                  <a:pt x="139" y="2"/>
                </a:lnTo>
                <a:lnTo>
                  <a:pt x="141" y="0"/>
                </a:lnTo>
                <a:lnTo>
                  <a:pt x="143" y="0"/>
                </a:lnTo>
                <a:lnTo>
                  <a:pt x="143" y="0"/>
                </a:lnTo>
                <a:lnTo>
                  <a:pt x="143" y="2"/>
                </a:lnTo>
                <a:lnTo>
                  <a:pt x="145" y="2"/>
                </a:lnTo>
                <a:lnTo>
                  <a:pt x="147" y="2"/>
                </a:lnTo>
                <a:lnTo>
                  <a:pt x="147" y="2"/>
                </a:lnTo>
                <a:lnTo>
                  <a:pt x="149" y="2"/>
                </a:lnTo>
                <a:lnTo>
                  <a:pt x="151" y="2"/>
                </a:lnTo>
                <a:lnTo>
                  <a:pt x="151" y="6"/>
                </a:lnTo>
                <a:lnTo>
                  <a:pt x="151" y="6"/>
                </a:lnTo>
                <a:lnTo>
                  <a:pt x="151" y="10"/>
                </a:lnTo>
                <a:close/>
              </a:path>
            </a:pathLst>
          </a:custGeom>
          <a:solidFill>
            <a:srgbClr val="88CBD5"/>
          </a:solidFill>
          <a:ln w="19050">
            <a:solidFill>
              <a:srgbClr val="88CB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 name="Freeform 54"/>
          <p:cNvSpPr>
            <a:spLocks noEditPoints="1"/>
          </p:cNvSpPr>
          <p:nvPr/>
        </p:nvSpPr>
        <p:spPr bwMode="auto">
          <a:xfrm>
            <a:off x="5403814" y="2564137"/>
            <a:ext cx="1384371" cy="864863"/>
          </a:xfrm>
          <a:custGeom>
            <a:avLst/>
            <a:gdLst>
              <a:gd name="T0" fmla="*/ 27 w 469"/>
              <a:gd name="T1" fmla="*/ 189 h 293"/>
              <a:gd name="T2" fmla="*/ 229 w 469"/>
              <a:gd name="T3" fmla="*/ 76 h 293"/>
              <a:gd name="T4" fmla="*/ 269 w 469"/>
              <a:gd name="T5" fmla="*/ 80 h 293"/>
              <a:gd name="T6" fmla="*/ 17 w 469"/>
              <a:gd name="T7" fmla="*/ 179 h 293"/>
              <a:gd name="T8" fmla="*/ 141 w 469"/>
              <a:gd name="T9" fmla="*/ 14 h 293"/>
              <a:gd name="T10" fmla="*/ 440 w 469"/>
              <a:gd name="T11" fmla="*/ 44 h 293"/>
              <a:gd name="T12" fmla="*/ 434 w 469"/>
              <a:gd name="T13" fmla="*/ 40 h 293"/>
              <a:gd name="T14" fmla="*/ 425 w 469"/>
              <a:gd name="T15" fmla="*/ 54 h 293"/>
              <a:gd name="T16" fmla="*/ 57 w 469"/>
              <a:gd name="T17" fmla="*/ 88 h 293"/>
              <a:gd name="T18" fmla="*/ 271 w 469"/>
              <a:gd name="T19" fmla="*/ 101 h 293"/>
              <a:gd name="T20" fmla="*/ 44 w 469"/>
              <a:gd name="T21" fmla="*/ 67 h 293"/>
              <a:gd name="T22" fmla="*/ 442 w 469"/>
              <a:gd name="T23" fmla="*/ 73 h 293"/>
              <a:gd name="T24" fmla="*/ 92 w 469"/>
              <a:gd name="T25" fmla="*/ 107 h 293"/>
              <a:gd name="T26" fmla="*/ 52 w 469"/>
              <a:gd name="T27" fmla="*/ 105 h 293"/>
              <a:gd name="T28" fmla="*/ 202 w 469"/>
              <a:gd name="T29" fmla="*/ 95 h 293"/>
              <a:gd name="T30" fmla="*/ 42 w 469"/>
              <a:gd name="T31" fmla="*/ 105 h 293"/>
              <a:gd name="T32" fmla="*/ 410 w 469"/>
              <a:gd name="T33" fmla="*/ 185 h 293"/>
              <a:gd name="T34" fmla="*/ 215 w 469"/>
              <a:gd name="T35" fmla="*/ 181 h 293"/>
              <a:gd name="T36" fmla="*/ 223 w 469"/>
              <a:gd name="T37" fmla="*/ 137 h 293"/>
              <a:gd name="T38" fmla="*/ 44 w 469"/>
              <a:gd name="T39" fmla="*/ 128 h 293"/>
              <a:gd name="T40" fmla="*/ 272 w 469"/>
              <a:gd name="T41" fmla="*/ 116 h 293"/>
              <a:gd name="T42" fmla="*/ 44 w 469"/>
              <a:gd name="T43" fmla="*/ 135 h 293"/>
              <a:gd name="T44" fmla="*/ 74 w 469"/>
              <a:gd name="T45" fmla="*/ 92 h 293"/>
              <a:gd name="T46" fmla="*/ 415 w 469"/>
              <a:gd name="T47" fmla="*/ 151 h 293"/>
              <a:gd name="T48" fmla="*/ 448 w 469"/>
              <a:gd name="T49" fmla="*/ 187 h 293"/>
              <a:gd name="T50" fmla="*/ 231 w 469"/>
              <a:gd name="T51" fmla="*/ 86 h 293"/>
              <a:gd name="T52" fmla="*/ 276 w 469"/>
              <a:gd name="T53" fmla="*/ 88 h 293"/>
              <a:gd name="T54" fmla="*/ 450 w 469"/>
              <a:gd name="T55" fmla="*/ 109 h 293"/>
              <a:gd name="T56" fmla="*/ 444 w 469"/>
              <a:gd name="T57" fmla="*/ 97 h 293"/>
              <a:gd name="T58" fmla="*/ 84 w 469"/>
              <a:gd name="T59" fmla="*/ 115 h 293"/>
              <a:gd name="T60" fmla="*/ 78 w 469"/>
              <a:gd name="T61" fmla="*/ 261 h 293"/>
              <a:gd name="T62" fmla="*/ 48 w 469"/>
              <a:gd name="T63" fmla="*/ 236 h 293"/>
              <a:gd name="T64" fmla="*/ 50 w 469"/>
              <a:gd name="T65" fmla="*/ 250 h 293"/>
              <a:gd name="T66" fmla="*/ 223 w 469"/>
              <a:gd name="T67" fmla="*/ 128 h 293"/>
              <a:gd name="T68" fmla="*/ 246 w 469"/>
              <a:gd name="T69" fmla="*/ 8 h 293"/>
              <a:gd name="T70" fmla="*/ 257 w 469"/>
              <a:gd name="T71" fmla="*/ 8 h 293"/>
              <a:gd name="T72" fmla="*/ 255 w 469"/>
              <a:gd name="T73" fmla="*/ 63 h 293"/>
              <a:gd name="T74" fmla="*/ 253 w 469"/>
              <a:gd name="T75" fmla="*/ 143 h 293"/>
              <a:gd name="T76" fmla="*/ 250 w 469"/>
              <a:gd name="T77" fmla="*/ 189 h 293"/>
              <a:gd name="T78" fmla="*/ 208 w 469"/>
              <a:gd name="T79" fmla="*/ 187 h 293"/>
              <a:gd name="T80" fmla="*/ 128 w 469"/>
              <a:gd name="T81" fmla="*/ 238 h 293"/>
              <a:gd name="T82" fmla="*/ 118 w 469"/>
              <a:gd name="T83" fmla="*/ 236 h 293"/>
              <a:gd name="T84" fmla="*/ 417 w 469"/>
              <a:gd name="T85" fmla="*/ 248 h 293"/>
              <a:gd name="T86" fmla="*/ 451 w 469"/>
              <a:gd name="T87" fmla="*/ 172 h 293"/>
              <a:gd name="T88" fmla="*/ 451 w 469"/>
              <a:gd name="T89" fmla="*/ 137 h 293"/>
              <a:gd name="T90" fmla="*/ 392 w 469"/>
              <a:gd name="T91" fmla="*/ 137 h 293"/>
              <a:gd name="T92" fmla="*/ 381 w 469"/>
              <a:gd name="T93" fmla="*/ 115 h 293"/>
              <a:gd name="T94" fmla="*/ 95 w 469"/>
              <a:gd name="T95" fmla="*/ 109 h 293"/>
              <a:gd name="T96" fmla="*/ 105 w 469"/>
              <a:gd name="T97" fmla="*/ 126 h 293"/>
              <a:gd name="T98" fmla="*/ 53 w 469"/>
              <a:gd name="T99" fmla="*/ 181 h 293"/>
              <a:gd name="T100" fmla="*/ 73 w 469"/>
              <a:gd name="T101" fmla="*/ 164 h 293"/>
              <a:gd name="T102" fmla="*/ 90 w 469"/>
              <a:gd name="T103" fmla="*/ 166 h 293"/>
              <a:gd name="T104" fmla="*/ 73 w 469"/>
              <a:gd name="T105" fmla="*/ 200 h 293"/>
              <a:gd name="T106" fmla="*/ 55 w 469"/>
              <a:gd name="T107" fmla="*/ 250 h 293"/>
              <a:gd name="T108" fmla="*/ 80 w 469"/>
              <a:gd name="T109" fmla="*/ 244 h 293"/>
              <a:gd name="T110" fmla="*/ 84 w 469"/>
              <a:gd name="T111" fmla="*/ 27 h 293"/>
              <a:gd name="T112" fmla="*/ 362 w 469"/>
              <a:gd name="T113" fmla="*/ 19 h 293"/>
              <a:gd name="T114" fmla="*/ 15 w 469"/>
              <a:gd name="T115" fmla="*/ 271 h 293"/>
              <a:gd name="T116" fmla="*/ 29 w 469"/>
              <a:gd name="T117" fmla="*/ 40 h 293"/>
              <a:gd name="T118" fmla="*/ 46 w 469"/>
              <a:gd name="T119" fmla="*/ 14 h 293"/>
              <a:gd name="T120" fmla="*/ 448 w 469"/>
              <a:gd name="T121" fmla="*/ 8 h 293"/>
              <a:gd name="T122" fmla="*/ 459 w 469"/>
              <a:gd name="T123" fmla="*/ 27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9" h="293">
                <a:moveTo>
                  <a:pt x="225" y="78"/>
                </a:moveTo>
                <a:lnTo>
                  <a:pt x="225" y="78"/>
                </a:lnTo>
                <a:lnTo>
                  <a:pt x="225" y="76"/>
                </a:lnTo>
                <a:lnTo>
                  <a:pt x="227" y="76"/>
                </a:lnTo>
                <a:lnTo>
                  <a:pt x="227" y="76"/>
                </a:lnTo>
                <a:lnTo>
                  <a:pt x="227" y="76"/>
                </a:lnTo>
                <a:lnTo>
                  <a:pt x="225" y="76"/>
                </a:lnTo>
                <a:lnTo>
                  <a:pt x="225" y="78"/>
                </a:lnTo>
                <a:lnTo>
                  <a:pt x="225" y="78"/>
                </a:lnTo>
                <a:close/>
                <a:moveTo>
                  <a:pt x="67" y="75"/>
                </a:moveTo>
                <a:lnTo>
                  <a:pt x="67" y="73"/>
                </a:lnTo>
                <a:lnTo>
                  <a:pt x="65" y="73"/>
                </a:lnTo>
                <a:lnTo>
                  <a:pt x="65" y="73"/>
                </a:lnTo>
                <a:lnTo>
                  <a:pt x="65" y="73"/>
                </a:lnTo>
                <a:lnTo>
                  <a:pt x="67" y="75"/>
                </a:lnTo>
                <a:close/>
                <a:moveTo>
                  <a:pt x="19" y="42"/>
                </a:moveTo>
                <a:lnTo>
                  <a:pt x="21" y="42"/>
                </a:lnTo>
                <a:lnTo>
                  <a:pt x="21" y="42"/>
                </a:lnTo>
                <a:lnTo>
                  <a:pt x="23" y="40"/>
                </a:lnTo>
                <a:lnTo>
                  <a:pt x="23" y="40"/>
                </a:lnTo>
                <a:lnTo>
                  <a:pt x="23" y="40"/>
                </a:lnTo>
                <a:lnTo>
                  <a:pt x="23" y="40"/>
                </a:lnTo>
                <a:lnTo>
                  <a:pt x="23" y="40"/>
                </a:lnTo>
                <a:lnTo>
                  <a:pt x="21" y="42"/>
                </a:lnTo>
                <a:lnTo>
                  <a:pt x="21" y="42"/>
                </a:lnTo>
                <a:lnTo>
                  <a:pt x="19" y="42"/>
                </a:lnTo>
                <a:close/>
                <a:moveTo>
                  <a:pt x="27" y="189"/>
                </a:moveTo>
                <a:lnTo>
                  <a:pt x="27" y="189"/>
                </a:lnTo>
                <a:lnTo>
                  <a:pt x="27" y="187"/>
                </a:lnTo>
                <a:lnTo>
                  <a:pt x="27" y="185"/>
                </a:lnTo>
                <a:lnTo>
                  <a:pt x="27" y="187"/>
                </a:lnTo>
                <a:lnTo>
                  <a:pt x="27" y="189"/>
                </a:lnTo>
                <a:close/>
                <a:moveTo>
                  <a:pt x="202" y="101"/>
                </a:moveTo>
                <a:lnTo>
                  <a:pt x="204" y="101"/>
                </a:lnTo>
                <a:lnTo>
                  <a:pt x="204" y="101"/>
                </a:lnTo>
                <a:lnTo>
                  <a:pt x="202" y="99"/>
                </a:lnTo>
                <a:lnTo>
                  <a:pt x="202" y="99"/>
                </a:lnTo>
                <a:lnTo>
                  <a:pt x="202" y="101"/>
                </a:lnTo>
                <a:lnTo>
                  <a:pt x="202" y="101"/>
                </a:lnTo>
                <a:lnTo>
                  <a:pt x="202" y="101"/>
                </a:lnTo>
                <a:close/>
                <a:moveTo>
                  <a:pt x="391" y="84"/>
                </a:moveTo>
                <a:lnTo>
                  <a:pt x="392" y="84"/>
                </a:lnTo>
                <a:lnTo>
                  <a:pt x="392" y="84"/>
                </a:lnTo>
                <a:lnTo>
                  <a:pt x="392" y="84"/>
                </a:lnTo>
                <a:lnTo>
                  <a:pt x="392" y="82"/>
                </a:lnTo>
                <a:lnTo>
                  <a:pt x="394" y="80"/>
                </a:lnTo>
                <a:lnTo>
                  <a:pt x="392" y="82"/>
                </a:lnTo>
                <a:lnTo>
                  <a:pt x="392" y="84"/>
                </a:lnTo>
                <a:lnTo>
                  <a:pt x="392" y="84"/>
                </a:lnTo>
                <a:lnTo>
                  <a:pt x="392" y="84"/>
                </a:lnTo>
                <a:lnTo>
                  <a:pt x="391" y="84"/>
                </a:lnTo>
                <a:close/>
                <a:moveTo>
                  <a:pt x="231" y="75"/>
                </a:moveTo>
                <a:lnTo>
                  <a:pt x="229" y="75"/>
                </a:lnTo>
                <a:lnTo>
                  <a:pt x="229" y="76"/>
                </a:lnTo>
                <a:lnTo>
                  <a:pt x="231" y="75"/>
                </a:lnTo>
                <a:lnTo>
                  <a:pt x="231" y="75"/>
                </a:lnTo>
                <a:lnTo>
                  <a:pt x="231" y="75"/>
                </a:lnTo>
                <a:lnTo>
                  <a:pt x="231" y="73"/>
                </a:lnTo>
                <a:lnTo>
                  <a:pt x="231" y="75"/>
                </a:lnTo>
                <a:close/>
                <a:moveTo>
                  <a:pt x="84" y="259"/>
                </a:moveTo>
                <a:lnTo>
                  <a:pt x="82" y="259"/>
                </a:lnTo>
                <a:lnTo>
                  <a:pt x="80" y="261"/>
                </a:lnTo>
                <a:lnTo>
                  <a:pt x="80" y="261"/>
                </a:lnTo>
                <a:lnTo>
                  <a:pt x="82" y="261"/>
                </a:lnTo>
                <a:lnTo>
                  <a:pt x="82" y="259"/>
                </a:lnTo>
                <a:lnTo>
                  <a:pt x="84" y="259"/>
                </a:lnTo>
                <a:close/>
                <a:moveTo>
                  <a:pt x="448" y="63"/>
                </a:moveTo>
                <a:lnTo>
                  <a:pt x="448" y="61"/>
                </a:lnTo>
                <a:lnTo>
                  <a:pt x="448" y="61"/>
                </a:lnTo>
                <a:lnTo>
                  <a:pt x="446" y="61"/>
                </a:lnTo>
                <a:lnTo>
                  <a:pt x="446" y="63"/>
                </a:lnTo>
                <a:lnTo>
                  <a:pt x="446" y="63"/>
                </a:lnTo>
                <a:lnTo>
                  <a:pt x="448" y="63"/>
                </a:lnTo>
                <a:close/>
                <a:moveTo>
                  <a:pt x="269" y="80"/>
                </a:moveTo>
                <a:lnTo>
                  <a:pt x="269" y="80"/>
                </a:lnTo>
                <a:lnTo>
                  <a:pt x="269" y="80"/>
                </a:lnTo>
                <a:lnTo>
                  <a:pt x="269" y="78"/>
                </a:lnTo>
                <a:lnTo>
                  <a:pt x="267" y="80"/>
                </a:lnTo>
                <a:lnTo>
                  <a:pt x="267" y="80"/>
                </a:lnTo>
                <a:lnTo>
                  <a:pt x="267" y="80"/>
                </a:lnTo>
                <a:lnTo>
                  <a:pt x="269" y="80"/>
                </a:lnTo>
                <a:close/>
                <a:moveTo>
                  <a:pt x="215" y="80"/>
                </a:moveTo>
                <a:lnTo>
                  <a:pt x="213" y="80"/>
                </a:lnTo>
                <a:lnTo>
                  <a:pt x="212" y="82"/>
                </a:lnTo>
                <a:lnTo>
                  <a:pt x="213" y="80"/>
                </a:lnTo>
                <a:lnTo>
                  <a:pt x="215" y="80"/>
                </a:lnTo>
                <a:close/>
                <a:moveTo>
                  <a:pt x="259" y="76"/>
                </a:moveTo>
                <a:lnTo>
                  <a:pt x="261" y="76"/>
                </a:lnTo>
                <a:lnTo>
                  <a:pt x="263" y="75"/>
                </a:lnTo>
                <a:lnTo>
                  <a:pt x="263" y="75"/>
                </a:lnTo>
                <a:lnTo>
                  <a:pt x="261" y="75"/>
                </a:lnTo>
                <a:lnTo>
                  <a:pt x="261" y="75"/>
                </a:lnTo>
                <a:lnTo>
                  <a:pt x="259" y="76"/>
                </a:lnTo>
                <a:close/>
                <a:moveTo>
                  <a:pt x="238" y="71"/>
                </a:moveTo>
                <a:lnTo>
                  <a:pt x="240" y="71"/>
                </a:lnTo>
                <a:lnTo>
                  <a:pt x="242" y="71"/>
                </a:lnTo>
                <a:lnTo>
                  <a:pt x="240" y="69"/>
                </a:lnTo>
                <a:lnTo>
                  <a:pt x="238" y="71"/>
                </a:lnTo>
                <a:lnTo>
                  <a:pt x="238" y="71"/>
                </a:lnTo>
                <a:close/>
                <a:moveTo>
                  <a:pt x="387" y="290"/>
                </a:moveTo>
                <a:lnTo>
                  <a:pt x="391" y="290"/>
                </a:lnTo>
                <a:lnTo>
                  <a:pt x="394" y="290"/>
                </a:lnTo>
                <a:lnTo>
                  <a:pt x="391" y="290"/>
                </a:lnTo>
                <a:lnTo>
                  <a:pt x="387" y="290"/>
                </a:lnTo>
                <a:close/>
                <a:moveTo>
                  <a:pt x="17" y="181"/>
                </a:moveTo>
                <a:lnTo>
                  <a:pt x="17" y="179"/>
                </a:lnTo>
                <a:lnTo>
                  <a:pt x="17" y="179"/>
                </a:lnTo>
                <a:lnTo>
                  <a:pt x="17" y="179"/>
                </a:lnTo>
                <a:lnTo>
                  <a:pt x="17" y="181"/>
                </a:lnTo>
                <a:lnTo>
                  <a:pt x="17" y="181"/>
                </a:lnTo>
                <a:lnTo>
                  <a:pt x="17" y="181"/>
                </a:lnTo>
                <a:close/>
                <a:moveTo>
                  <a:pt x="132" y="16"/>
                </a:moveTo>
                <a:lnTo>
                  <a:pt x="130" y="16"/>
                </a:lnTo>
                <a:lnTo>
                  <a:pt x="128" y="16"/>
                </a:lnTo>
                <a:lnTo>
                  <a:pt x="126" y="16"/>
                </a:lnTo>
                <a:lnTo>
                  <a:pt x="128" y="16"/>
                </a:lnTo>
                <a:lnTo>
                  <a:pt x="132" y="16"/>
                </a:lnTo>
                <a:lnTo>
                  <a:pt x="132" y="16"/>
                </a:lnTo>
                <a:lnTo>
                  <a:pt x="132" y="16"/>
                </a:lnTo>
                <a:lnTo>
                  <a:pt x="132" y="16"/>
                </a:lnTo>
                <a:close/>
                <a:moveTo>
                  <a:pt x="448" y="71"/>
                </a:moveTo>
                <a:lnTo>
                  <a:pt x="448" y="73"/>
                </a:lnTo>
                <a:lnTo>
                  <a:pt x="450" y="73"/>
                </a:lnTo>
                <a:lnTo>
                  <a:pt x="448" y="69"/>
                </a:lnTo>
                <a:lnTo>
                  <a:pt x="448" y="65"/>
                </a:lnTo>
                <a:lnTo>
                  <a:pt x="448" y="67"/>
                </a:lnTo>
                <a:lnTo>
                  <a:pt x="448" y="69"/>
                </a:lnTo>
                <a:lnTo>
                  <a:pt x="448" y="71"/>
                </a:lnTo>
                <a:close/>
                <a:moveTo>
                  <a:pt x="387" y="290"/>
                </a:moveTo>
                <a:lnTo>
                  <a:pt x="381" y="290"/>
                </a:lnTo>
                <a:lnTo>
                  <a:pt x="375" y="290"/>
                </a:lnTo>
                <a:lnTo>
                  <a:pt x="387" y="290"/>
                </a:lnTo>
                <a:close/>
                <a:moveTo>
                  <a:pt x="135" y="14"/>
                </a:moveTo>
                <a:lnTo>
                  <a:pt x="137" y="14"/>
                </a:lnTo>
                <a:lnTo>
                  <a:pt x="141" y="14"/>
                </a:lnTo>
                <a:lnTo>
                  <a:pt x="147" y="14"/>
                </a:lnTo>
                <a:lnTo>
                  <a:pt x="141" y="14"/>
                </a:lnTo>
                <a:lnTo>
                  <a:pt x="137" y="14"/>
                </a:lnTo>
                <a:lnTo>
                  <a:pt x="135" y="14"/>
                </a:lnTo>
                <a:close/>
                <a:moveTo>
                  <a:pt x="36" y="210"/>
                </a:moveTo>
                <a:lnTo>
                  <a:pt x="36" y="210"/>
                </a:lnTo>
                <a:lnTo>
                  <a:pt x="36" y="202"/>
                </a:lnTo>
                <a:lnTo>
                  <a:pt x="36" y="196"/>
                </a:lnTo>
                <a:lnTo>
                  <a:pt x="36" y="202"/>
                </a:lnTo>
                <a:lnTo>
                  <a:pt x="36" y="210"/>
                </a:lnTo>
                <a:close/>
                <a:moveTo>
                  <a:pt x="76" y="97"/>
                </a:moveTo>
                <a:lnTo>
                  <a:pt x="76" y="95"/>
                </a:lnTo>
                <a:lnTo>
                  <a:pt x="80" y="95"/>
                </a:lnTo>
                <a:lnTo>
                  <a:pt x="80" y="95"/>
                </a:lnTo>
                <a:lnTo>
                  <a:pt x="80" y="94"/>
                </a:lnTo>
                <a:lnTo>
                  <a:pt x="78" y="92"/>
                </a:lnTo>
                <a:lnTo>
                  <a:pt x="78" y="94"/>
                </a:lnTo>
                <a:lnTo>
                  <a:pt x="76" y="95"/>
                </a:lnTo>
                <a:lnTo>
                  <a:pt x="76" y="95"/>
                </a:lnTo>
                <a:lnTo>
                  <a:pt x="76" y="95"/>
                </a:lnTo>
                <a:lnTo>
                  <a:pt x="74" y="97"/>
                </a:lnTo>
                <a:lnTo>
                  <a:pt x="76" y="97"/>
                </a:lnTo>
                <a:close/>
                <a:moveTo>
                  <a:pt x="436" y="35"/>
                </a:moveTo>
                <a:lnTo>
                  <a:pt x="436" y="35"/>
                </a:lnTo>
                <a:lnTo>
                  <a:pt x="438" y="35"/>
                </a:lnTo>
                <a:lnTo>
                  <a:pt x="440" y="42"/>
                </a:lnTo>
                <a:lnTo>
                  <a:pt x="440" y="44"/>
                </a:lnTo>
                <a:lnTo>
                  <a:pt x="442" y="44"/>
                </a:lnTo>
                <a:lnTo>
                  <a:pt x="440" y="38"/>
                </a:lnTo>
                <a:lnTo>
                  <a:pt x="436" y="33"/>
                </a:lnTo>
                <a:lnTo>
                  <a:pt x="436" y="33"/>
                </a:lnTo>
                <a:lnTo>
                  <a:pt x="436" y="35"/>
                </a:lnTo>
                <a:close/>
                <a:moveTo>
                  <a:pt x="78" y="103"/>
                </a:moveTo>
                <a:lnTo>
                  <a:pt x="82" y="101"/>
                </a:lnTo>
                <a:lnTo>
                  <a:pt x="86" y="99"/>
                </a:lnTo>
                <a:lnTo>
                  <a:pt x="84" y="97"/>
                </a:lnTo>
                <a:lnTo>
                  <a:pt x="84" y="97"/>
                </a:lnTo>
                <a:lnTo>
                  <a:pt x="82" y="99"/>
                </a:lnTo>
                <a:lnTo>
                  <a:pt x="78" y="103"/>
                </a:lnTo>
                <a:close/>
                <a:moveTo>
                  <a:pt x="444" y="52"/>
                </a:moveTo>
                <a:lnTo>
                  <a:pt x="444" y="55"/>
                </a:lnTo>
                <a:lnTo>
                  <a:pt x="444" y="57"/>
                </a:lnTo>
                <a:lnTo>
                  <a:pt x="446" y="59"/>
                </a:lnTo>
                <a:lnTo>
                  <a:pt x="446" y="59"/>
                </a:lnTo>
                <a:lnTo>
                  <a:pt x="446" y="57"/>
                </a:lnTo>
                <a:lnTo>
                  <a:pt x="444" y="50"/>
                </a:lnTo>
                <a:lnTo>
                  <a:pt x="444" y="50"/>
                </a:lnTo>
                <a:lnTo>
                  <a:pt x="442" y="52"/>
                </a:lnTo>
                <a:lnTo>
                  <a:pt x="444" y="52"/>
                </a:lnTo>
                <a:close/>
                <a:moveTo>
                  <a:pt x="429" y="48"/>
                </a:moveTo>
                <a:lnTo>
                  <a:pt x="431" y="46"/>
                </a:lnTo>
                <a:lnTo>
                  <a:pt x="434" y="42"/>
                </a:lnTo>
                <a:lnTo>
                  <a:pt x="434" y="42"/>
                </a:lnTo>
                <a:lnTo>
                  <a:pt x="434" y="40"/>
                </a:lnTo>
                <a:lnTo>
                  <a:pt x="432" y="40"/>
                </a:lnTo>
                <a:lnTo>
                  <a:pt x="431" y="44"/>
                </a:lnTo>
                <a:lnTo>
                  <a:pt x="429" y="46"/>
                </a:lnTo>
                <a:lnTo>
                  <a:pt x="429" y="48"/>
                </a:lnTo>
                <a:close/>
                <a:moveTo>
                  <a:pt x="244" y="164"/>
                </a:moveTo>
                <a:lnTo>
                  <a:pt x="244" y="164"/>
                </a:lnTo>
                <a:lnTo>
                  <a:pt x="248" y="162"/>
                </a:lnTo>
                <a:lnTo>
                  <a:pt x="252" y="160"/>
                </a:lnTo>
                <a:lnTo>
                  <a:pt x="252" y="156"/>
                </a:lnTo>
                <a:lnTo>
                  <a:pt x="248" y="160"/>
                </a:lnTo>
                <a:lnTo>
                  <a:pt x="244" y="164"/>
                </a:lnTo>
                <a:lnTo>
                  <a:pt x="244" y="164"/>
                </a:lnTo>
                <a:close/>
                <a:moveTo>
                  <a:pt x="50" y="17"/>
                </a:moveTo>
                <a:lnTo>
                  <a:pt x="50" y="19"/>
                </a:lnTo>
                <a:lnTo>
                  <a:pt x="52" y="19"/>
                </a:lnTo>
                <a:lnTo>
                  <a:pt x="53" y="17"/>
                </a:lnTo>
                <a:lnTo>
                  <a:pt x="53" y="16"/>
                </a:lnTo>
                <a:lnTo>
                  <a:pt x="52" y="16"/>
                </a:lnTo>
                <a:lnTo>
                  <a:pt x="50" y="16"/>
                </a:lnTo>
                <a:lnTo>
                  <a:pt x="50" y="17"/>
                </a:lnTo>
                <a:lnTo>
                  <a:pt x="50" y="17"/>
                </a:lnTo>
                <a:close/>
                <a:moveTo>
                  <a:pt x="425" y="54"/>
                </a:moveTo>
                <a:lnTo>
                  <a:pt x="425" y="54"/>
                </a:lnTo>
                <a:lnTo>
                  <a:pt x="436" y="48"/>
                </a:lnTo>
                <a:lnTo>
                  <a:pt x="436" y="46"/>
                </a:lnTo>
                <a:lnTo>
                  <a:pt x="434" y="46"/>
                </a:lnTo>
                <a:lnTo>
                  <a:pt x="425" y="54"/>
                </a:lnTo>
                <a:lnTo>
                  <a:pt x="425" y="54"/>
                </a:lnTo>
                <a:close/>
                <a:moveTo>
                  <a:pt x="244" y="175"/>
                </a:moveTo>
                <a:lnTo>
                  <a:pt x="253" y="170"/>
                </a:lnTo>
                <a:lnTo>
                  <a:pt x="253" y="170"/>
                </a:lnTo>
                <a:lnTo>
                  <a:pt x="253" y="168"/>
                </a:lnTo>
                <a:lnTo>
                  <a:pt x="253" y="166"/>
                </a:lnTo>
                <a:lnTo>
                  <a:pt x="244" y="175"/>
                </a:lnTo>
                <a:close/>
                <a:moveTo>
                  <a:pt x="236" y="160"/>
                </a:moveTo>
                <a:lnTo>
                  <a:pt x="242" y="156"/>
                </a:lnTo>
                <a:lnTo>
                  <a:pt x="250" y="153"/>
                </a:lnTo>
                <a:lnTo>
                  <a:pt x="250" y="151"/>
                </a:lnTo>
                <a:lnTo>
                  <a:pt x="250" y="151"/>
                </a:lnTo>
                <a:lnTo>
                  <a:pt x="248" y="151"/>
                </a:lnTo>
                <a:lnTo>
                  <a:pt x="236" y="160"/>
                </a:lnTo>
                <a:lnTo>
                  <a:pt x="236" y="160"/>
                </a:lnTo>
                <a:lnTo>
                  <a:pt x="236" y="160"/>
                </a:lnTo>
                <a:close/>
                <a:moveTo>
                  <a:pt x="42" y="82"/>
                </a:moveTo>
                <a:lnTo>
                  <a:pt x="48" y="76"/>
                </a:lnTo>
                <a:lnTo>
                  <a:pt x="53" y="71"/>
                </a:lnTo>
                <a:lnTo>
                  <a:pt x="50" y="73"/>
                </a:lnTo>
                <a:lnTo>
                  <a:pt x="48" y="75"/>
                </a:lnTo>
                <a:lnTo>
                  <a:pt x="44" y="76"/>
                </a:lnTo>
                <a:lnTo>
                  <a:pt x="42" y="78"/>
                </a:lnTo>
                <a:lnTo>
                  <a:pt x="42" y="82"/>
                </a:lnTo>
                <a:close/>
                <a:moveTo>
                  <a:pt x="55" y="90"/>
                </a:moveTo>
                <a:lnTo>
                  <a:pt x="55" y="90"/>
                </a:lnTo>
                <a:lnTo>
                  <a:pt x="57" y="88"/>
                </a:lnTo>
                <a:lnTo>
                  <a:pt x="63" y="86"/>
                </a:lnTo>
                <a:lnTo>
                  <a:pt x="69" y="82"/>
                </a:lnTo>
                <a:lnTo>
                  <a:pt x="65" y="78"/>
                </a:lnTo>
                <a:lnTo>
                  <a:pt x="61" y="84"/>
                </a:lnTo>
                <a:lnTo>
                  <a:pt x="57" y="88"/>
                </a:lnTo>
                <a:lnTo>
                  <a:pt x="55" y="90"/>
                </a:lnTo>
                <a:lnTo>
                  <a:pt x="55" y="90"/>
                </a:lnTo>
                <a:close/>
                <a:moveTo>
                  <a:pt x="206" y="99"/>
                </a:moveTo>
                <a:lnTo>
                  <a:pt x="242" y="76"/>
                </a:lnTo>
                <a:lnTo>
                  <a:pt x="242" y="76"/>
                </a:lnTo>
                <a:lnTo>
                  <a:pt x="244" y="75"/>
                </a:lnTo>
                <a:lnTo>
                  <a:pt x="246" y="75"/>
                </a:lnTo>
                <a:lnTo>
                  <a:pt x="246" y="73"/>
                </a:lnTo>
                <a:lnTo>
                  <a:pt x="246" y="73"/>
                </a:lnTo>
                <a:lnTo>
                  <a:pt x="248" y="73"/>
                </a:lnTo>
                <a:lnTo>
                  <a:pt x="248" y="73"/>
                </a:lnTo>
                <a:lnTo>
                  <a:pt x="248" y="71"/>
                </a:lnTo>
                <a:lnTo>
                  <a:pt x="248" y="73"/>
                </a:lnTo>
                <a:lnTo>
                  <a:pt x="248" y="73"/>
                </a:lnTo>
                <a:lnTo>
                  <a:pt x="246" y="73"/>
                </a:lnTo>
                <a:lnTo>
                  <a:pt x="246" y="73"/>
                </a:lnTo>
                <a:lnTo>
                  <a:pt x="244" y="75"/>
                </a:lnTo>
                <a:lnTo>
                  <a:pt x="242" y="75"/>
                </a:lnTo>
                <a:lnTo>
                  <a:pt x="242" y="76"/>
                </a:lnTo>
                <a:lnTo>
                  <a:pt x="208" y="97"/>
                </a:lnTo>
                <a:lnTo>
                  <a:pt x="206" y="99"/>
                </a:lnTo>
                <a:close/>
                <a:moveTo>
                  <a:pt x="271" y="101"/>
                </a:moveTo>
                <a:lnTo>
                  <a:pt x="272" y="99"/>
                </a:lnTo>
                <a:lnTo>
                  <a:pt x="276" y="99"/>
                </a:lnTo>
                <a:lnTo>
                  <a:pt x="276" y="101"/>
                </a:lnTo>
                <a:lnTo>
                  <a:pt x="276" y="101"/>
                </a:lnTo>
                <a:lnTo>
                  <a:pt x="276" y="95"/>
                </a:lnTo>
                <a:lnTo>
                  <a:pt x="276" y="90"/>
                </a:lnTo>
                <a:lnTo>
                  <a:pt x="272" y="92"/>
                </a:lnTo>
                <a:lnTo>
                  <a:pt x="269" y="94"/>
                </a:lnTo>
                <a:lnTo>
                  <a:pt x="271" y="94"/>
                </a:lnTo>
                <a:lnTo>
                  <a:pt x="274" y="94"/>
                </a:lnTo>
                <a:lnTo>
                  <a:pt x="274" y="94"/>
                </a:lnTo>
                <a:lnTo>
                  <a:pt x="274" y="95"/>
                </a:lnTo>
                <a:lnTo>
                  <a:pt x="272" y="97"/>
                </a:lnTo>
                <a:lnTo>
                  <a:pt x="271" y="99"/>
                </a:lnTo>
                <a:lnTo>
                  <a:pt x="271" y="99"/>
                </a:lnTo>
                <a:lnTo>
                  <a:pt x="269" y="101"/>
                </a:lnTo>
                <a:lnTo>
                  <a:pt x="269" y="101"/>
                </a:lnTo>
                <a:lnTo>
                  <a:pt x="271" y="101"/>
                </a:lnTo>
                <a:close/>
                <a:moveTo>
                  <a:pt x="48" y="71"/>
                </a:moveTo>
                <a:lnTo>
                  <a:pt x="50" y="71"/>
                </a:lnTo>
                <a:lnTo>
                  <a:pt x="52" y="69"/>
                </a:lnTo>
                <a:lnTo>
                  <a:pt x="50" y="67"/>
                </a:lnTo>
                <a:lnTo>
                  <a:pt x="46" y="65"/>
                </a:lnTo>
                <a:lnTo>
                  <a:pt x="46" y="63"/>
                </a:lnTo>
                <a:lnTo>
                  <a:pt x="44" y="63"/>
                </a:lnTo>
                <a:lnTo>
                  <a:pt x="44" y="63"/>
                </a:lnTo>
                <a:lnTo>
                  <a:pt x="44" y="67"/>
                </a:lnTo>
                <a:lnTo>
                  <a:pt x="42" y="73"/>
                </a:lnTo>
                <a:lnTo>
                  <a:pt x="44" y="71"/>
                </a:lnTo>
                <a:lnTo>
                  <a:pt x="46" y="71"/>
                </a:lnTo>
                <a:lnTo>
                  <a:pt x="46" y="69"/>
                </a:lnTo>
                <a:lnTo>
                  <a:pt x="48" y="69"/>
                </a:lnTo>
                <a:lnTo>
                  <a:pt x="48" y="71"/>
                </a:lnTo>
                <a:lnTo>
                  <a:pt x="48" y="71"/>
                </a:lnTo>
                <a:lnTo>
                  <a:pt x="48" y="71"/>
                </a:lnTo>
                <a:lnTo>
                  <a:pt x="48" y="71"/>
                </a:lnTo>
                <a:close/>
                <a:moveTo>
                  <a:pt x="219" y="160"/>
                </a:moveTo>
                <a:lnTo>
                  <a:pt x="223" y="158"/>
                </a:lnTo>
                <a:lnTo>
                  <a:pt x="225" y="154"/>
                </a:lnTo>
                <a:lnTo>
                  <a:pt x="234" y="147"/>
                </a:lnTo>
                <a:lnTo>
                  <a:pt x="244" y="139"/>
                </a:lnTo>
                <a:lnTo>
                  <a:pt x="219" y="156"/>
                </a:lnTo>
                <a:lnTo>
                  <a:pt x="219" y="158"/>
                </a:lnTo>
                <a:lnTo>
                  <a:pt x="219" y="158"/>
                </a:lnTo>
                <a:lnTo>
                  <a:pt x="219" y="160"/>
                </a:lnTo>
                <a:close/>
                <a:moveTo>
                  <a:pt x="431" y="82"/>
                </a:moveTo>
                <a:lnTo>
                  <a:pt x="436" y="80"/>
                </a:lnTo>
                <a:lnTo>
                  <a:pt x="444" y="80"/>
                </a:lnTo>
                <a:lnTo>
                  <a:pt x="444" y="80"/>
                </a:lnTo>
                <a:lnTo>
                  <a:pt x="444" y="80"/>
                </a:lnTo>
                <a:lnTo>
                  <a:pt x="444" y="78"/>
                </a:lnTo>
                <a:lnTo>
                  <a:pt x="444" y="75"/>
                </a:lnTo>
                <a:lnTo>
                  <a:pt x="442" y="69"/>
                </a:lnTo>
                <a:lnTo>
                  <a:pt x="442" y="73"/>
                </a:lnTo>
                <a:lnTo>
                  <a:pt x="440" y="75"/>
                </a:lnTo>
                <a:lnTo>
                  <a:pt x="438" y="78"/>
                </a:lnTo>
                <a:lnTo>
                  <a:pt x="431" y="82"/>
                </a:lnTo>
                <a:close/>
                <a:moveTo>
                  <a:pt x="59" y="80"/>
                </a:moveTo>
                <a:lnTo>
                  <a:pt x="53" y="84"/>
                </a:lnTo>
                <a:lnTo>
                  <a:pt x="48" y="90"/>
                </a:lnTo>
                <a:lnTo>
                  <a:pt x="42" y="94"/>
                </a:lnTo>
                <a:lnTo>
                  <a:pt x="42" y="94"/>
                </a:lnTo>
                <a:lnTo>
                  <a:pt x="42" y="95"/>
                </a:lnTo>
                <a:lnTo>
                  <a:pt x="42" y="97"/>
                </a:lnTo>
                <a:lnTo>
                  <a:pt x="52" y="90"/>
                </a:lnTo>
                <a:lnTo>
                  <a:pt x="59" y="82"/>
                </a:lnTo>
                <a:lnTo>
                  <a:pt x="59" y="80"/>
                </a:lnTo>
                <a:lnTo>
                  <a:pt x="59" y="80"/>
                </a:lnTo>
                <a:lnTo>
                  <a:pt x="59" y="80"/>
                </a:lnTo>
                <a:close/>
                <a:moveTo>
                  <a:pt x="434" y="21"/>
                </a:moveTo>
                <a:lnTo>
                  <a:pt x="436" y="23"/>
                </a:lnTo>
                <a:lnTo>
                  <a:pt x="436" y="23"/>
                </a:lnTo>
                <a:lnTo>
                  <a:pt x="440" y="29"/>
                </a:lnTo>
                <a:lnTo>
                  <a:pt x="444" y="35"/>
                </a:lnTo>
                <a:lnTo>
                  <a:pt x="446" y="40"/>
                </a:lnTo>
                <a:lnTo>
                  <a:pt x="444" y="23"/>
                </a:lnTo>
                <a:lnTo>
                  <a:pt x="440" y="23"/>
                </a:lnTo>
                <a:lnTo>
                  <a:pt x="434" y="21"/>
                </a:lnTo>
                <a:close/>
                <a:moveTo>
                  <a:pt x="73" y="118"/>
                </a:moveTo>
                <a:lnTo>
                  <a:pt x="82" y="113"/>
                </a:lnTo>
                <a:lnTo>
                  <a:pt x="92" y="107"/>
                </a:lnTo>
                <a:lnTo>
                  <a:pt x="93" y="107"/>
                </a:lnTo>
                <a:lnTo>
                  <a:pt x="93" y="107"/>
                </a:lnTo>
                <a:lnTo>
                  <a:pt x="90" y="103"/>
                </a:lnTo>
                <a:lnTo>
                  <a:pt x="84" y="109"/>
                </a:lnTo>
                <a:lnTo>
                  <a:pt x="78" y="115"/>
                </a:lnTo>
                <a:lnTo>
                  <a:pt x="73" y="118"/>
                </a:lnTo>
                <a:close/>
                <a:moveTo>
                  <a:pt x="31" y="158"/>
                </a:moveTo>
                <a:lnTo>
                  <a:pt x="31" y="158"/>
                </a:lnTo>
                <a:lnTo>
                  <a:pt x="31" y="160"/>
                </a:lnTo>
                <a:lnTo>
                  <a:pt x="29" y="118"/>
                </a:lnTo>
                <a:lnTo>
                  <a:pt x="29" y="139"/>
                </a:lnTo>
                <a:lnTo>
                  <a:pt x="31" y="158"/>
                </a:lnTo>
                <a:close/>
                <a:moveTo>
                  <a:pt x="52" y="105"/>
                </a:moveTo>
                <a:lnTo>
                  <a:pt x="52" y="105"/>
                </a:lnTo>
                <a:lnTo>
                  <a:pt x="52" y="105"/>
                </a:lnTo>
                <a:lnTo>
                  <a:pt x="53" y="103"/>
                </a:lnTo>
                <a:lnTo>
                  <a:pt x="53" y="103"/>
                </a:lnTo>
                <a:lnTo>
                  <a:pt x="53" y="103"/>
                </a:lnTo>
                <a:lnTo>
                  <a:pt x="63" y="95"/>
                </a:lnTo>
                <a:lnTo>
                  <a:pt x="74" y="90"/>
                </a:lnTo>
                <a:lnTo>
                  <a:pt x="71" y="84"/>
                </a:lnTo>
                <a:lnTo>
                  <a:pt x="63" y="94"/>
                </a:lnTo>
                <a:lnTo>
                  <a:pt x="53" y="103"/>
                </a:lnTo>
                <a:lnTo>
                  <a:pt x="53" y="103"/>
                </a:lnTo>
                <a:lnTo>
                  <a:pt x="52" y="103"/>
                </a:lnTo>
                <a:lnTo>
                  <a:pt x="52" y="105"/>
                </a:lnTo>
                <a:lnTo>
                  <a:pt x="52" y="105"/>
                </a:lnTo>
                <a:lnTo>
                  <a:pt x="52" y="105"/>
                </a:lnTo>
                <a:close/>
                <a:moveTo>
                  <a:pt x="42" y="90"/>
                </a:moveTo>
                <a:lnTo>
                  <a:pt x="52" y="82"/>
                </a:lnTo>
                <a:lnTo>
                  <a:pt x="59" y="75"/>
                </a:lnTo>
                <a:lnTo>
                  <a:pt x="59" y="75"/>
                </a:lnTo>
                <a:lnTo>
                  <a:pt x="57" y="75"/>
                </a:lnTo>
                <a:lnTo>
                  <a:pt x="42" y="86"/>
                </a:lnTo>
                <a:lnTo>
                  <a:pt x="42" y="86"/>
                </a:lnTo>
                <a:lnTo>
                  <a:pt x="42" y="88"/>
                </a:lnTo>
                <a:lnTo>
                  <a:pt x="42" y="90"/>
                </a:lnTo>
                <a:close/>
                <a:moveTo>
                  <a:pt x="238" y="181"/>
                </a:moveTo>
                <a:lnTo>
                  <a:pt x="240" y="181"/>
                </a:lnTo>
                <a:lnTo>
                  <a:pt x="240" y="181"/>
                </a:lnTo>
                <a:lnTo>
                  <a:pt x="248" y="181"/>
                </a:lnTo>
                <a:lnTo>
                  <a:pt x="253" y="181"/>
                </a:lnTo>
                <a:lnTo>
                  <a:pt x="253" y="181"/>
                </a:lnTo>
                <a:lnTo>
                  <a:pt x="253" y="181"/>
                </a:lnTo>
                <a:lnTo>
                  <a:pt x="255" y="177"/>
                </a:lnTo>
                <a:lnTo>
                  <a:pt x="253" y="172"/>
                </a:lnTo>
                <a:lnTo>
                  <a:pt x="240" y="181"/>
                </a:lnTo>
                <a:lnTo>
                  <a:pt x="238" y="181"/>
                </a:lnTo>
                <a:lnTo>
                  <a:pt x="238" y="181"/>
                </a:lnTo>
                <a:lnTo>
                  <a:pt x="238" y="181"/>
                </a:lnTo>
                <a:close/>
                <a:moveTo>
                  <a:pt x="242" y="73"/>
                </a:moveTo>
                <a:lnTo>
                  <a:pt x="223" y="82"/>
                </a:lnTo>
                <a:lnTo>
                  <a:pt x="204" y="94"/>
                </a:lnTo>
                <a:lnTo>
                  <a:pt x="202" y="95"/>
                </a:lnTo>
                <a:lnTo>
                  <a:pt x="202" y="97"/>
                </a:lnTo>
                <a:lnTo>
                  <a:pt x="221" y="84"/>
                </a:lnTo>
                <a:lnTo>
                  <a:pt x="242" y="73"/>
                </a:lnTo>
                <a:close/>
                <a:moveTo>
                  <a:pt x="408" y="78"/>
                </a:moveTo>
                <a:lnTo>
                  <a:pt x="410" y="78"/>
                </a:lnTo>
                <a:lnTo>
                  <a:pt x="410" y="78"/>
                </a:lnTo>
                <a:lnTo>
                  <a:pt x="425" y="71"/>
                </a:lnTo>
                <a:lnTo>
                  <a:pt x="440" y="61"/>
                </a:lnTo>
                <a:lnTo>
                  <a:pt x="440" y="61"/>
                </a:lnTo>
                <a:lnTo>
                  <a:pt x="440" y="61"/>
                </a:lnTo>
                <a:lnTo>
                  <a:pt x="440" y="57"/>
                </a:lnTo>
                <a:lnTo>
                  <a:pt x="438" y="54"/>
                </a:lnTo>
                <a:lnTo>
                  <a:pt x="425" y="67"/>
                </a:lnTo>
                <a:lnTo>
                  <a:pt x="410" y="78"/>
                </a:lnTo>
                <a:lnTo>
                  <a:pt x="410" y="78"/>
                </a:lnTo>
                <a:lnTo>
                  <a:pt x="408" y="78"/>
                </a:lnTo>
                <a:close/>
                <a:moveTo>
                  <a:pt x="44" y="109"/>
                </a:moveTo>
                <a:lnTo>
                  <a:pt x="52" y="101"/>
                </a:lnTo>
                <a:lnTo>
                  <a:pt x="59" y="95"/>
                </a:lnTo>
                <a:lnTo>
                  <a:pt x="65" y="88"/>
                </a:lnTo>
                <a:lnTo>
                  <a:pt x="65" y="88"/>
                </a:lnTo>
                <a:lnTo>
                  <a:pt x="67" y="86"/>
                </a:lnTo>
                <a:lnTo>
                  <a:pt x="67" y="86"/>
                </a:lnTo>
                <a:lnTo>
                  <a:pt x="67" y="86"/>
                </a:lnTo>
                <a:lnTo>
                  <a:pt x="53" y="94"/>
                </a:lnTo>
                <a:lnTo>
                  <a:pt x="42" y="101"/>
                </a:lnTo>
                <a:lnTo>
                  <a:pt x="42" y="105"/>
                </a:lnTo>
                <a:lnTo>
                  <a:pt x="44" y="109"/>
                </a:lnTo>
                <a:close/>
                <a:moveTo>
                  <a:pt x="46" y="55"/>
                </a:moveTo>
                <a:lnTo>
                  <a:pt x="52" y="61"/>
                </a:lnTo>
                <a:lnTo>
                  <a:pt x="59" y="67"/>
                </a:lnTo>
                <a:lnTo>
                  <a:pt x="59" y="67"/>
                </a:lnTo>
                <a:lnTo>
                  <a:pt x="61" y="69"/>
                </a:lnTo>
                <a:lnTo>
                  <a:pt x="63" y="69"/>
                </a:lnTo>
                <a:lnTo>
                  <a:pt x="63" y="69"/>
                </a:lnTo>
                <a:lnTo>
                  <a:pt x="59" y="63"/>
                </a:lnTo>
                <a:lnTo>
                  <a:pt x="53" y="55"/>
                </a:lnTo>
                <a:lnTo>
                  <a:pt x="50" y="48"/>
                </a:lnTo>
                <a:lnTo>
                  <a:pt x="48" y="52"/>
                </a:lnTo>
                <a:lnTo>
                  <a:pt x="46" y="55"/>
                </a:lnTo>
                <a:close/>
                <a:moveTo>
                  <a:pt x="406" y="187"/>
                </a:moveTo>
                <a:lnTo>
                  <a:pt x="406" y="187"/>
                </a:lnTo>
                <a:lnTo>
                  <a:pt x="408" y="187"/>
                </a:lnTo>
                <a:lnTo>
                  <a:pt x="408" y="185"/>
                </a:lnTo>
                <a:lnTo>
                  <a:pt x="410" y="185"/>
                </a:lnTo>
                <a:lnTo>
                  <a:pt x="410" y="185"/>
                </a:lnTo>
                <a:lnTo>
                  <a:pt x="429" y="175"/>
                </a:lnTo>
                <a:lnTo>
                  <a:pt x="450" y="166"/>
                </a:lnTo>
                <a:lnTo>
                  <a:pt x="450" y="166"/>
                </a:lnTo>
                <a:lnTo>
                  <a:pt x="451" y="166"/>
                </a:lnTo>
                <a:lnTo>
                  <a:pt x="451" y="164"/>
                </a:lnTo>
                <a:lnTo>
                  <a:pt x="451" y="160"/>
                </a:lnTo>
                <a:lnTo>
                  <a:pt x="410" y="185"/>
                </a:lnTo>
                <a:lnTo>
                  <a:pt x="410" y="185"/>
                </a:lnTo>
                <a:lnTo>
                  <a:pt x="410" y="185"/>
                </a:lnTo>
                <a:lnTo>
                  <a:pt x="408" y="185"/>
                </a:lnTo>
                <a:lnTo>
                  <a:pt x="408" y="187"/>
                </a:lnTo>
                <a:lnTo>
                  <a:pt x="406" y="187"/>
                </a:lnTo>
                <a:lnTo>
                  <a:pt x="406" y="187"/>
                </a:lnTo>
                <a:close/>
                <a:moveTo>
                  <a:pt x="248" y="130"/>
                </a:moveTo>
                <a:lnTo>
                  <a:pt x="225" y="143"/>
                </a:lnTo>
                <a:lnTo>
                  <a:pt x="221" y="145"/>
                </a:lnTo>
                <a:lnTo>
                  <a:pt x="221" y="149"/>
                </a:lnTo>
                <a:lnTo>
                  <a:pt x="219" y="151"/>
                </a:lnTo>
                <a:lnTo>
                  <a:pt x="221" y="153"/>
                </a:lnTo>
                <a:lnTo>
                  <a:pt x="221" y="153"/>
                </a:lnTo>
                <a:lnTo>
                  <a:pt x="232" y="143"/>
                </a:lnTo>
                <a:lnTo>
                  <a:pt x="244" y="135"/>
                </a:lnTo>
                <a:lnTo>
                  <a:pt x="248" y="132"/>
                </a:lnTo>
                <a:lnTo>
                  <a:pt x="250" y="130"/>
                </a:lnTo>
                <a:lnTo>
                  <a:pt x="250" y="130"/>
                </a:lnTo>
                <a:lnTo>
                  <a:pt x="248" y="130"/>
                </a:lnTo>
                <a:close/>
                <a:moveTo>
                  <a:pt x="421" y="248"/>
                </a:moveTo>
                <a:lnTo>
                  <a:pt x="432" y="244"/>
                </a:lnTo>
                <a:lnTo>
                  <a:pt x="442" y="240"/>
                </a:lnTo>
                <a:lnTo>
                  <a:pt x="446" y="229"/>
                </a:lnTo>
                <a:lnTo>
                  <a:pt x="432" y="238"/>
                </a:lnTo>
                <a:lnTo>
                  <a:pt x="419" y="248"/>
                </a:lnTo>
                <a:lnTo>
                  <a:pt x="419" y="248"/>
                </a:lnTo>
                <a:lnTo>
                  <a:pt x="421" y="248"/>
                </a:lnTo>
                <a:close/>
                <a:moveTo>
                  <a:pt x="215" y="181"/>
                </a:moveTo>
                <a:lnTo>
                  <a:pt x="252" y="156"/>
                </a:lnTo>
                <a:lnTo>
                  <a:pt x="252" y="154"/>
                </a:lnTo>
                <a:lnTo>
                  <a:pt x="252" y="154"/>
                </a:lnTo>
                <a:lnTo>
                  <a:pt x="250" y="154"/>
                </a:lnTo>
                <a:lnTo>
                  <a:pt x="217" y="175"/>
                </a:lnTo>
                <a:lnTo>
                  <a:pt x="215" y="177"/>
                </a:lnTo>
                <a:lnTo>
                  <a:pt x="213" y="179"/>
                </a:lnTo>
                <a:lnTo>
                  <a:pt x="213" y="181"/>
                </a:lnTo>
                <a:lnTo>
                  <a:pt x="213" y="181"/>
                </a:lnTo>
                <a:lnTo>
                  <a:pt x="213" y="181"/>
                </a:lnTo>
                <a:lnTo>
                  <a:pt x="215" y="181"/>
                </a:lnTo>
                <a:close/>
                <a:moveTo>
                  <a:pt x="345" y="280"/>
                </a:moveTo>
                <a:lnTo>
                  <a:pt x="368" y="280"/>
                </a:lnTo>
                <a:lnTo>
                  <a:pt x="391" y="278"/>
                </a:lnTo>
                <a:lnTo>
                  <a:pt x="417" y="276"/>
                </a:lnTo>
                <a:lnTo>
                  <a:pt x="419" y="274"/>
                </a:lnTo>
                <a:lnTo>
                  <a:pt x="421" y="274"/>
                </a:lnTo>
                <a:lnTo>
                  <a:pt x="345" y="280"/>
                </a:lnTo>
                <a:close/>
                <a:moveTo>
                  <a:pt x="223" y="141"/>
                </a:moveTo>
                <a:lnTo>
                  <a:pt x="244" y="130"/>
                </a:lnTo>
                <a:lnTo>
                  <a:pt x="265" y="116"/>
                </a:lnTo>
                <a:lnTo>
                  <a:pt x="265" y="115"/>
                </a:lnTo>
                <a:lnTo>
                  <a:pt x="265" y="115"/>
                </a:lnTo>
                <a:lnTo>
                  <a:pt x="265" y="115"/>
                </a:lnTo>
                <a:lnTo>
                  <a:pt x="244" y="126"/>
                </a:lnTo>
                <a:lnTo>
                  <a:pt x="223" y="137"/>
                </a:lnTo>
                <a:lnTo>
                  <a:pt x="223" y="137"/>
                </a:lnTo>
                <a:lnTo>
                  <a:pt x="223" y="139"/>
                </a:lnTo>
                <a:lnTo>
                  <a:pt x="223" y="141"/>
                </a:lnTo>
                <a:close/>
                <a:moveTo>
                  <a:pt x="215" y="172"/>
                </a:moveTo>
                <a:lnTo>
                  <a:pt x="248" y="147"/>
                </a:lnTo>
                <a:lnTo>
                  <a:pt x="248" y="147"/>
                </a:lnTo>
                <a:lnTo>
                  <a:pt x="248" y="145"/>
                </a:lnTo>
                <a:lnTo>
                  <a:pt x="232" y="154"/>
                </a:lnTo>
                <a:lnTo>
                  <a:pt x="217" y="164"/>
                </a:lnTo>
                <a:lnTo>
                  <a:pt x="215" y="172"/>
                </a:lnTo>
                <a:close/>
                <a:moveTo>
                  <a:pt x="221" y="181"/>
                </a:moveTo>
                <a:lnTo>
                  <a:pt x="225" y="181"/>
                </a:lnTo>
                <a:lnTo>
                  <a:pt x="229" y="181"/>
                </a:lnTo>
                <a:lnTo>
                  <a:pt x="232" y="181"/>
                </a:lnTo>
                <a:lnTo>
                  <a:pt x="240" y="175"/>
                </a:lnTo>
                <a:lnTo>
                  <a:pt x="248" y="170"/>
                </a:lnTo>
                <a:lnTo>
                  <a:pt x="253" y="162"/>
                </a:lnTo>
                <a:lnTo>
                  <a:pt x="248" y="164"/>
                </a:lnTo>
                <a:lnTo>
                  <a:pt x="242" y="166"/>
                </a:lnTo>
                <a:lnTo>
                  <a:pt x="238" y="170"/>
                </a:lnTo>
                <a:lnTo>
                  <a:pt x="229" y="175"/>
                </a:lnTo>
                <a:lnTo>
                  <a:pt x="217" y="181"/>
                </a:lnTo>
                <a:lnTo>
                  <a:pt x="219" y="181"/>
                </a:lnTo>
                <a:lnTo>
                  <a:pt x="221" y="181"/>
                </a:lnTo>
                <a:close/>
                <a:moveTo>
                  <a:pt x="78" y="97"/>
                </a:moveTo>
                <a:lnTo>
                  <a:pt x="71" y="103"/>
                </a:lnTo>
                <a:lnTo>
                  <a:pt x="44" y="126"/>
                </a:lnTo>
                <a:lnTo>
                  <a:pt x="44" y="128"/>
                </a:lnTo>
                <a:lnTo>
                  <a:pt x="42" y="132"/>
                </a:lnTo>
                <a:lnTo>
                  <a:pt x="78" y="101"/>
                </a:lnTo>
                <a:lnTo>
                  <a:pt x="78" y="99"/>
                </a:lnTo>
                <a:lnTo>
                  <a:pt x="80" y="97"/>
                </a:lnTo>
                <a:lnTo>
                  <a:pt x="78" y="97"/>
                </a:lnTo>
                <a:close/>
                <a:moveTo>
                  <a:pt x="204" y="120"/>
                </a:moveTo>
                <a:lnTo>
                  <a:pt x="204" y="122"/>
                </a:lnTo>
                <a:lnTo>
                  <a:pt x="204" y="122"/>
                </a:lnTo>
                <a:lnTo>
                  <a:pt x="206" y="122"/>
                </a:lnTo>
                <a:lnTo>
                  <a:pt x="240" y="99"/>
                </a:lnTo>
                <a:lnTo>
                  <a:pt x="248" y="95"/>
                </a:lnTo>
                <a:lnTo>
                  <a:pt x="255" y="92"/>
                </a:lnTo>
                <a:lnTo>
                  <a:pt x="263" y="86"/>
                </a:lnTo>
                <a:lnTo>
                  <a:pt x="271" y="82"/>
                </a:lnTo>
                <a:lnTo>
                  <a:pt x="267" y="82"/>
                </a:lnTo>
                <a:lnTo>
                  <a:pt x="265" y="84"/>
                </a:lnTo>
                <a:lnTo>
                  <a:pt x="240" y="97"/>
                </a:lnTo>
                <a:lnTo>
                  <a:pt x="217" y="111"/>
                </a:lnTo>
                <a:lnTo>
                  <a:pt x="212" y="115"/>
                </a:lnTo>
                <a:lnTo>
                  <a:pt x="208" y="116"/>
                </a:lnTo>
                <a:lnTo>
                  <a:pt x="204" y="120"/>
                </a:lnTo>
                <a:close/>
                <a:moveTo>
                  <a:pt x="252" y="134"/>
                </a:moveTo>
                <a:lnTo>
                  <a:pt x="255" y="132"/>
                </a:lnTo>
                <a:lnTo>
                  <a:pt x="261" y="130"/>
                </a:lnTo>
                <a:lnTo>
                  <a:pt x="265" y="126"/>
                </a:lnTo>
                <a:lnTo>
                  <a:pt x="269" y="120"/>
                </a:lnTo>
                <a:lnTo>
                  <a:pt x="272" y="116"/>
                </a:lnTo>
                <a:lnTo>
                  <a:pt x="276" y="109"/>
                </a:lnTo>
                <a:lnTo>
                  <a:pt x="278" y="101"/>
                </a:lnTo>
                <a:lnTo>
                  <a:pt x="274" y="107"/>
                </a:lnTo>
                <a:lnTo>
                  <a:pt x="269" y="109"/>
                </a:lnTo>
                <a:lnTo>
                  <a:pt x="265" y="113"/>
                </a:lnTo>
                <a:lnTo>
                  <a:pt x="265" y="113"/>
                </a:lnTo>
                <a:lnTo>
                  <a:pt x="267" y="113"/>
                </a:lnTo>
                <a:lnTo>
                  <a:pt x="267" y="113"/>
                </a:lnTo>
                <a:lnTo>
                  <a:pt x="269" y="115"/>
                </a:lnTo>
                <a:lnTo>
                  <a:pt x="269" y="115"/>
                </a:lnTo>
                <a:lnTo>
                  <a:pt x="263" y="120"/>
                </a:lnTo>
                <a:lnTo>
                  <a:pt x="257" y="122"/>
                </a:lnTo>
                <a:lnTo>
                  <a:pt x="252" y="126"/>
                </a:lnTo>
                <a:lnTo>
                  <a:pt x="253" y="128"/>
                </a:lnTo>
                <a:lnTo>
                  <a:pt x="253" y="128"/>
                </a:lnTo>
                <a:lnTo>
                  <a:pt x="253" y="128"/>
                </a:lnTo>
                <a:lnTo>
                  <a:pt x="253" y="130"/>
                </a:lnTo>
                <a:lnTo>
                  <a:pt x="253" y="130"/>
                </a:lnTo>
                <a:lnTo>
                  <a:pt x="252" y="132"/>
                </a:lnTo>
                <a:lnTo>
                  <a:pt x="252" y="132"/>
                </a:lnTo>
                <a:lnTo>
                  <a:pt x="252" y="134"/>
                </a:lnTo>
                <a:close/>
                <a:moveTo>
                  <a:pt x="86" y="101"/>
                </a:moveTo>
                <a:lnTo>
                  <a:pt x="84" y="103"/>
                </a:lnTo>
                <a:lnTo>
                  <a:pt x="82" y="105"/>
                </a:lnTo>
                <a:lnTo>
                  <a:pt x="78" y="105"/>
                </a:lnTo>
                <a:lnTo>
                  <a:pt x="61" y="120"/>
                </a:lnTo>
                <a:lnTo>
                  <a:pt x="44" y="135"/>
                </a:lnTo>
                <a:lnTo>
                  <a:pt x="44" y="135"/>
                </a:lnTo>
                <a:lnTo>
                  <a:pt x="44" y="135"/>
                </a:lnTo>
                <a:lnTo>
                  <a:pt x="44" y="137"/>
                </a:lnTo>
                <a:lnTo>
                  <a:pt x="44" y="139"/>
                </a:lnTo>
                <a:lnTo>
                  <a:pt x="44" y="143"/>
                </a:lnTo>
                <a:lnTo>
                  <a:pt x="46" y="139"/>
                </a:lnTo>
                <a:lnTo>
                  <a:pt x="48" y="137"/>
                </a:lnTo>
                <a:lnTo>
                  <a:pt x="67" y="120"/>
                </a:lnTo>
                <a:lnTo>
                  <a:pt x="84" y="103"/>
                </a:lnTo>
                <a:lnTo>
                  <a:pt x="86" y="103"/>
                </a:lnTo>
                <a:lnTo>
                  <a:pt x="86" y="103"/>
                </a:lnTo>
                <a:lnTo>
                  <a:pt x="86" y="101"/>
                </a:lnTo>
                <a:lnTo>
                  <a:pt x="86" y="101"/>
                </a:lnTo>
                <a:close/>
                <a:moveTo>
                  <a:pt x="74" y="92"/>
                </a:moveTo>
                <a:lnTo>
                  <a:pt x="74" y="92"/>
                </a:lnTo>
                <a:lnTo>
                  <a:pt x="73" y="92"/>
                </a:lnTo>
                <a:lnTo>
                  <a:pt x="63" y="99"/>
                </a:lnTo>
                <a:lnTo>
                  <a:pt x="52" y="107"/>
                </a:lnTo>
                <a:lnTo>
                  <a:pt x="42" y="115"/>
                </a:lnTo>
                <a:lnTo>
                  <a:pt x="42" y="122"/>
                </a:lnTo>
                <a:lnTo>
                  <a:pt x="52" y="116"/>
                </a:lnTo>
                <a:lnTo>
                  <a:pt x="59" y="109"/>
                </a:lnTo>
                <a:lnTo>
                  <a:pt x="69" y="101"/>
                </a:lnTo>
                <a:lnTo>
                  <a:pt x="76" y="94"/>
                </a:lnTo>
                <a:lnTo>
                  <a:pt x="76" y="92"/>
                </a:lnTo>
                <a:lnTo>
                  <a:pt x="76" y="92"/>
                </a:lnTo>
                <a:lnTo>
                  <a:pt x="74" y="92"/>
                </a:lnTo>
                <a:close/>
                <a:moveTo>
                  <a:pt x="402" y="80"/>
                </a:moveTo>
                <a:lnTo>
                  <a:pt x="438" y="52"/>
                </a:lnTo>
                <a:lnTo>
                  <a:pt x="438" y="52"/>
                </a:lnTo>
                <a:lnTo>
                  <a:pt x="436" y="50"/>
                </a:lnTo>
                <a:lnTo>
                  <a:pt x="436" y="50"/>
                </a:lnTo>
                <a:lnTo>
                  <a:pt x="427" y="55"/>
                </a:lnTo>
                <a:lnTo>
                  <a:pt x="415" y="63"/>
                </a:lnTo>
                <a:lnTo>
                  <a:pt x="411" y="67"/>
                </a:lnTo>
                <a:lnTo>
                  <a:pt x="406" y="73"/>
                </a:lnTo>
                <a:lnTo>
                  <a:pt x="402" y="78"/>
                </a:lnTo>
                <a:lnTo>
                  <a:pt x="402" y="78"/>
                </a:lnTo>
                <a:lnTo>
                  <a:pt x="402" y="80"/>
                </a:lnTo>
                <a:lnTo>
                  <a:pt x="402" y="80"/>
                </a:lnTo>
                <a:lnTo>
                  <a:pt x="402" y="80"/>
                </a:lnTo>
                <a:lnTo>
                  <a:pt x="400" y="80"/>
                </a:lnTo>
                <a:lnTo>
                  <a:pt x="402" y="80"/>
                </a:lnTo>
                <a:close/>
                <a:moveTo>
                  <a:pt x="389" y="179"/>
                </a:moveTo>
                <a:lnTo>
                  <a:pt x="402" y="172"/>
                </a:lnTo>
                <a:lnTo>
                  <a:pt x="427" y="160"/>
                </a:lnTo>
                <a:lnTo>
                  <a:pt x="451" y="151"/>
                </a:lnTo>
                <a:lnTo>
                  <a:pt x="451" y="141"/>
                </a:lnTo>
                <a:lnTo>
                  <a:pt x="444" y="145"/>
                </a:lnTo>
                <a:lnTo>
                  <a:pt x="438" y="151"/>
                </a:lnTo>
                <a:lnTo>
                  <a:pt x="389" y="179"/>
                </a:lnTo>
                <a:close/>
                <a:moveTo>
                  <a:pt x="413" y="151"/>
                </a:moveTo>
                <a:lnTo>
                  <a:pt x="413" y="151"/>
                </a:lnTo>
                <a:lnTo>
                  <a:pt x="415" y="151"/>
                </a:lnTo>
                <a:lnTo>
                  <a:pt x="432" y="141"/>
                </a:lnTo>
                <a:lnTo>
                  <a:pt x="451" y="134"/>
                </a:lnTo>
                <a:lnTo>
                  <a:pt x="451" y="128"/>
                </a:lnTo>
                <a:lnTo>
                  <a:pt x="450" y="120"/>
                </a:lnTo>
                <a:lnTo>
                  <a:pt x="450" y="113"/>
                </a:lnTo>
                <a:lnTo>
                  <a:pt x="444" y="120"/>
                </a:lnTo>
                <a:lnTo>
                  <a:pt x="436" y="124"/>
                </a:lnTo>
                <a:lnTo>
                  <a:pt x="427" y="130"/>
                </a:lnTo>
                <a:lnTo>
                  <a:pt x="427" y="130"/>
                </a:lnTo>
                <a:lnTo>
                  <a:pt x="427" y="130"/>
                </a:lnTo>
                <a:lnTo>
                  <a:pt x="432" y="128"/>
                </a:lnTo>
                <a:lnTo>
                  <a:pt x="438" y="126"/>
                </a:lnTo>
                <a:lnTo>
                  <a:pt x="444" y="126"/>
                </a:lnTo>
                <a:lnTo>
                  <a:pt x="444" y="126"/>
                </a:lnTo>
                <a:lnTo>
                  <a:pt x="446" y="126"/>
                </a:lnTo>
                <a:lnTo>
                  <a:pt x="446" y="128"/>
                </a:lnTo>
                <a:lnTo>
                  <a:pt x="444" y="130"/>
                </a:lnTo>
                <a:lnTo>
                  <a:pt x="436" y="137"/>
                </a:lnTo>
                <a:lnTo>
                  <a:pt x="425" y="143"/>
                </a:lnTo>
                <a:lnTo>
                  <a:pt x="415" y="149"/>
                </a:lnTo>
                <a:lnTo>
                  <a:pt x="415" y="151"/>
                </a:lnTo>
                <a:lnTo>
                  <a:pt x="413" y="151"/>
                </a:lnTo>
                <a:lnTo>
                  <a:pt x="413" y="151"/>
                </a:lnTo>
                <a:close/>
                <a:moveTo>
                  <a:pt x="400" y="208"/>
                </a:moveTo>
                <a:lnTo>
                  <a:pt x="423" y="196"/>
                </a:lnTo>
                <a:lnTo>
                  <a:pt x="446" y="187"/>
                </a:lnTo>
                <a:lnTo>
                  <a:pt x="448" y="187"/>
                </a:lnTo>
                <a:lnTo>
                  <a:pt x="450" y="187"/>
                </a:lnTo>
                <a:lnTo>
                  <a:pt x="451" y="181"/>
                </a:lnTo>
                <a:lnTo>
                  <a:pt x="451" y="174"/>
                </a:lnTo>
                <a:lnTo>
                  <a:pt x="427" y="191"/>
                </a:lnTo>
                <a:lnTo>
                  <a:pt x="400" y="206"/>
                </a:lnTo>
                <a:lnTo>
                  <a:pt x="400" y="208"/>
                </a:lnTo>
                <a:close/>
                <a:moveTo>
                  <a:pt x="389" y="99"/>
                </a:moveTo>
                <a:lnTo>
                  <a:pt x="440" y="67"/>
                </a:lnTo>
                <a:lnTo>
                  <a:pt x="442" y="67"/>
                </a:lnTo>
                <a:lnTo>
                  <a:pt x="442" y="65"/>
                </a:lnTo>
                <a:lnTo>
                  <a:pt x="440" y="63"/>
                </a:lnTo>
                <a:lnTo>
                  <a:pt x="440" y="63"/>
                </a:lnTo>
                <a:lnTo>
                  <a:pt x="394" y="90"/>
                </a:lnTo>
                <a:lnTo>
                  <a:pt x="391" y="94"/>
                </a:lnTo>
                <a:lnTo>
                  <a:pt x="389" y="97"/>
                </a:lnTo>
                <a:lnTo>
                  <a:pt x="389" y="99"/>
                </a:lnTo>
                <a:close/>
                <a:moveTo>
                  <a:pt x="202" y="109"/>
                </a:moveTo>
                <a:lnTo>
                  <a:pt x="202" y="109"/>
                </a:lnTo>
                <a:lnTo>
                  <a:pt x="202" y="109"/>
                </a:lnTo>
                <a:lnTo>
                  <a:pt x="208" y="105"/>
                </a:lnTo>
                <a:lnTo>
                  <a:pt x="215" y="99"/>
                </a:lnTo>
                <a:lnTo>
                  <a:pt x="259" y="73"/>
                </a:lnTo>
                <a:lnTo>
                  <a:pt x="259" y="73"/>
                </a:lnTo>
                <a:lnTo>
                  <a:pt x="257" y="73"/>
                </a:lnTo>
                <a:lnTo>
                  <a:pt x="248" y="76"/>
                </a:lnTo>
                <a:lnTo>
                  <a:pt x="238" y="80"/>
                </a:lnTo>
                <a:lnTo>
                  <a:pt x="231" y="86"/>
                </a:lnTo>
                <a:lnTo>
                  <a:pt x="221" y="94"/>
                </a:lnTo>
                <a:lnTo>
                  <a:pt x="210" y="99"/>
                </a:lnTo>
                <a:lnTo>
                  <a:pt x="200" y="107"/>
                </a:lnTo>
                <a:lnTo>
                  <a:pt x="200" y="107"/>
                </a:lnTo>
                <a:lnTo>
                  <a:pt x="202" y="109"/>
                </a:lnTo>
                <a:close/>
                <a:moveTo>
                  <a:pt x="202" y="116"/>
                </a:moveTo>
                <a:lnTo>
                  <a:pt x="202" y="116"/>
                </a:lnTo>
                <a:lnTo>
                  <a:pt x="227" y="101"/>
                </a:lnTo>
                <a:lnTo>
                  <a:pt x="253" y="86"/>
                </a:lnTo>
                <a:lnTo>
                  <a:pt x="261" y="82"/>
                </a:lnTo>
                <a:lnTo>
                  <a:pt x="267" y="78"/>
                </a:lnTo>
                <a:lnTo>
                  <a:pt x="267" y="76"/>
                </a:lnTo>
                <a:lnTo>
                  <a:pt x="267" y="76"/>
                </a:lnTo>
                <a:lnTo>
                  <a:pt x="265" y="76"/>
                </a:lnTo>
                <a:lnTo>
                  <a:pt x="255" y="80"/>
                </a:lnTo>
                <a:lnTo>
                  <a:pt x="248" y="84"/>
                </a:lnTo>
                <a:lnTo>
                  <a:pt x="240" y="88"/>
                </a:lnTo>
                <a:lnTo>
                  <a:pt x="204" y="113"/>
                </a:lnTo>
                <a:lnTo>
                  <a:pt x="202" y="115"/>
                </a:lnTo>
                <a:lnTo>
                  <a:pt x="202" y="116"/>
                </a:lnTo>
                <a:close/>
                <a:moveTo>
                  <a:pt x="206" y="124"/>
                </a:moveTo>
                <a:lnTo>
                  <a:pt x="206" y="126"/>
                </a:lnTo>
                <a:lnTo>
                  <a:pt x="208" y="126"/>
                </a:lnTo>
                <a:lnTo>
                  <a:pt x="208" y="128"/>
                </a:lnTo>
                <a:lnTo>
                  <a:pt x="219" y="120"/>
                </a:lnTo>
                <a:lnTo>
                  <a:pt x="248" y="103"/>
                </a:lnTo>
                <a:lnTo>
                  <a:pt x="276" y="88"/>
                </a:lnTo>
                <a:lnTo>
                  <a:pt x="274" y="88"/>
                </a:lnTo>
                <a:lnTo>
                  <a:pt x="274" y="86"/>
                </a:lnTo>
                <a:lnTo>
                  <a:pt x="271" y="86"/>
                </a:lnTo>
                <a:lnTo>
                  <a:pt x="269" y="88"/>
                </a:lnTo>
                <a:lnTo>
                  <a:pt x="236" y="105"/>
                </a:lnTo>
                <a:lnTo>
                  <a:pt x="206" y="124"/>
                </a:lnTo>
                <a:close/>
                <a:moveTo>
                  <a:pt x="44" y="172"/>
                </a:moveTo>
                <a:lnTo>
                  <a:pt x="44" y="172"/>
                </a:lnTo>
                <a:lnTo>
                  <a:pt x="69" y="149"/>
                </a:lnTo>
                <a:lnTo>
                  <a:pt x="93" y="126"/>
                </a:lnTo>
                <a:lnTo>
                  <a:pt x="93" y="124"/>
                </a:lnTo>
                <a:lnTo>
                  <a:pt x="93" y="124"/>
                </a:lnTo>
                <a:lnTo>
                  <a:pt x="95" y="122"/>
                </a:lnTo>
                <a:lnTo>
                  <a:pt x="95" y="122"/>
                </a:lnTo>
                <a:lnTo>
                  <a:pt x="88" y="126"/>
                </a:lnTo>
                <a:lnTo>
                  <a:pt x="82" y="132"/>
                </a:lnTo>
                <a:lnTo>
                  <a:pt x="44" y="166"/>
                </a:lnTo>
                <a:lnTo>
                  <a:pt x="44" y="170"/>
                </a:lnTo>
                <a:lnTo>
                  <a:pt x="44" y="172"/>
                </a:lnTo>
                <a:close/>
                <a:moveTo>
                  <a:pt x="402" y="130"/>
                </a:moveTo>
                <a:lnTo>
                  <a:pt x="402" y="130"/>
                </a:lnTo>
                <a:lnTo>
                  <a:pt x="404" y="130"/>
                </a:lnTo>
                <a:lnTo>
                  <a:pt x="404" y="130"/>
                </a:lnTo>
                <a:lnTo>
                  <a:pt x="406" y="128"/>
                </a:lnTo>
                <a:lnTo>
                  <a:pt x="427" y="118"/>
                </a:lnTo>
                <a:lnTo>
                  <a:pt x="448" y="111"/>
                </a:lnTo>
                <a:lnTo>
                  <a:pt x="450" y="109"/>
                </a:lnTo>
                <a:lnTo>
                  <a:pt x="450" y="109"/>
                </a:lnTo>
                <a:lnTo>
                  <a:pt x="450" y="107"/>
                </a:lnTo>
                <a:lnTo>
                  <a:pt x="448" y="95"/>
                </a:lnTo>
                <a:lnTo>
                  <a:pt x="446" y="84"/>
                </a:lnTo>
                <a:lnTo>
                  <a:pt x="429" y="97"/>
                </a:lnTo>
                <a:lnTo>
                  <a:pt x="410" y="111"/>
                </a:lnTo>
                <a:lnTo>
                  <a:pt x="408" y="111"/>
                </a:lnTo>
                <a:lnTo>
                  <a:pt x="408" y="111"/>
                </a:lnTo>
                <a:lnTo>
                  <a:pt x="406" y="111"/>
                </a:lnTo>
                <a:lnTo>
                  <a:pt x="406" y="113"/>
                </a:lnTo>
                <a:lnTo>
                  <a:pt x="404" y="113"/>
                </a:lnTo>
                <a:lnTo>
                  <a:pt x="404" y="113"/>
                </a:lnTo>
                <a:lnTo>
                  <a:pt x="404" y="115"/>
                </a:lnTo>
                <a:lnTo>
                  <a:pt x="402" y="115"/>
                </a:lnTo>
                <a:lnTo>
                  <a:pt x="402" y="115"/>
                </a:lnTo>
                <a:lnTo>
                  <a:pt x="402" y="115"/>
                </a:lnTo>
                <a:lnTo>
                  <a:pt x="404" y="115"/>
                </a:lnTo>
                <a:lnTo>
                  <a:pt x="404" y="113"/>
                </a:lnTo>
                <a:lnTo>
                  <a:pt x="404" y="113"/>
                </a:lnTo>
                <a:lnTo>
                  <a:pt x="406" y="113"/>
                </a:lnTo>
                <a:lnTo>
                  <a:pt x="406" y="113"/>
                </a:lnTo>
                <a:lnTo>
                  <a:pt x="408" y="111"/>
                </a:lnTo>
                <a:lnTo>
                  <a:pt x="408" y="111"/>
                </a:lnTo>
                <a:lnTo>
                  <a:pt x="410" y="111"/>
                </a:lnTo>
                <a:lnTo>
                  <a:pt x="425" y="103"/>
                </a:lnTo>
                <a:lnTo>
                  <a:pt x="442" y="97"/>
                </a:lnTo>
                <a:lnTo>
                  <a:pt x="444" y="97"/>
                </a:lnTo>
                <a:lnTo>
                  <a:pt x="444" y="97"/>
                </a:lnTo>
                <a:lnTo>
                  <a:pt x="444" y="99"/>
                </a:lnTo>
                <a:lnTo>
                  <a:pt x="442" y="103"/>
                </a:lnTo>
                <a:lnTo>
                  <a:pt x="436" y="107"/>
                </a:lnTo>
                <a:lnTo>
                  <a:pt x="406" y="128"/>
                </a:lnTo>
                <a:lnTo>
                  <a:pt x="406" y="128"/>
                </a:lnTo>
                <a:lnTo>
                  <a:pt x="404" y="130"/>
                </a:lnTo>
                <a:lnTo>
                  <a:pt x="404" y="130"/>
                </a:lnTo>
                <a:lnTo>
                  <a:pt x="402" y="130"/>
                </a:lnTo>
                <a:lnTo>
                  <a:pt x="402" y="130"/>
                </a:lnTo>
                <a:close/>
                <a:moveTo>
                  <a:pt x="404" y="229"/>
                </a:moveTo>
                <a:lnTo>
                  <a:pt x="425" y="223"/>
                </a:lnTo>
                <a:lnTo>
                  <a:pt x="448" y="217"/>
                </a:lnTo>
                <a:lnTo>
                  <a:pt x="450" y="206"/>
                </a:lnTo>
                <a:lnTo>
                  <a:pt x="450" y="196"/>
                </a:lnTo>
                <a:lnTo>
                  <a:pt x="404" y="229"/>
                </a:lnTo>
                <a:lnTo>
                  <a:pt x="404" y="229"/>
                </a:lnTo>
                <a:close/>
                <a:moveTo>
                  <a:pt x="44" y="158"/>
                </a:moveTo>
                <a:lnTo>
                  <a:pt x="78" y="128"/>
                </a:lnTo>
                <a:lnTo>
                  <a:pt x="82" y="122"/>
                </a:lnTo>
                <a:lnTo>
                  <a:pt x="88" y="116"/>
                </a:lnTo>
                <a:lnTo>
                  <a:pt x="92" y="111"/>
                </a:lnTo>
                <a:lnTo>
                  <a:pt x="92" y="111"/>
                </a:lnTo>
                <a:lnTo>
                  <a:pt x="93" y="111"/>
                </a:lnTo>
                <a:lnTo>
                  <a:pt x="93" y="111"/>
                </a:lnTo>
                <a:lnTo>
                  <a:pt x="92" y="111"/>
                </a:lnTo>
                <a:lnTo>
                  <a:pt x="84" y="115"/>
                </a:lnTo>
                <a:lnTo>
                  <a:pt x="76" y="118"/>
                </a:lnTo>
                <a:lnTo>
                  <a:pt x="59" y="134"/>
                </a:lnTo>
                <a:lnTo>
                  <a:pt x="44" y="149"/>
                </a:lnTo>
                <a:lnTo>
                  <a:pt x="44" y="158"/>
                </a:lnTo>
                <a:close/>
                <a:moveTo>
                  <a:pt x="391" y="84"/>
                </a:moveTo>
                <a:lnTo>
                  <a:pt x="347" y="132"/>
                </a:lnTo>
                <a:lnTo>
                  <a:pt x="314" y="164"/>
                </a:lnTo>
                <a:lnTo>
                  <a:pt x="280" y="194"/>
                </a:lnTo>
                <a:lnTo>
                  <a:pt x="271" y="202"/>
                </a:lnTo>
                <a:lnTo>
                  <a:pt x="257" y="210"/>
                </a:lnTo>
                <a:lnTo>
                  <a:pt x="242" y="214"/>
                </a:lnTo>
                <a:lnTo>
                  <a:pt x="246" y="215"/>
                </a:lnTo>
                <a:lnTo>
                  <a:pt x="250" y="215"/>
                </a:lnTo>
                <a:lnTo>
                  <a:pt x="253" y="215"/>
                </a:lnTo>
                <a:lnTo>
                  <a:pt x="257" y="215"/>
                </a:lnTo>
                <a:lnTo>
                  <a:pt x="305" y="174"/>
                </a:lnTo>
                <a:lnTo>
                  <a:pt x="351" y="130"/>
                </a:lnTo>
                <a:lnTo>
                  <a:pt x="351" y="128"/>
                </a:lnTo>
                <a:lnTo>
                  <a:pt x="352" y="128"/>
                </a:lnTo>
                <a:lnTo>
                  <a:pt x="373" y="107"/>
                </a:lnTo>
                <a:lnTo>
                  <a:pt x="391" y="84"/>
                </a:lnTo>
                <a:close/>
                <a:moveTo>
                  <a:pt x="57" y="267"/>
                </a:moveTo>
                <a:lnTo>
                  <a:pt x="57" y="267"/>
                </a:lnTo>
                <a:lnTo>
                  <a:pt x="57" y="267"/>
                </a:lnTo>
                <a:lnTo>
                  <a:pt x="69" y="269"/>
                </a:lnTo>
                <a:lnTo>
                  <a:pt x="71" y="269"/>
                </a:lnTo>
                <a:lnTo>
                  <a:pt x="78" y="261"/>
                </a:lnTo>
                <a:lnTo>
                  <a:pt x="86" y="252"/>
                </a:lnTo>
                <a:lnTo>
                  <a:pt x="95" y="244"/>
                </a:lnTo>
                <a:lnTo>
                  <a:pt x="103" y="236"/>
                </a:lnTo>
                <a:lnTo>
                  <a:pt x="111" y="227"/>
                </a:lnTo>
                <a:lnTo>
                  <a:pt x="105" y="229"/>
                </a:lnTo>
                <a:lnTo>
                  <a:pt x="101" y="233"/>
                </a:lnTo>
                <a:lnTo>
                  <a:pt x="78" y="248"/>
                </a:lnTo>
                <a:lnTo>
                  <a:pt x="57" y="267"/>
                </a:lnTo>
                <a:close/>
                <a:moveTo>
                  <a:pt x="44" y="189"/>
                </a:moveTo>
                <a:lnTo>
                  <a:pt x="59" y="174"/>
                </a:lnTo>
                <a:lnTo>
                  <a:pt x="74" y="158"/>
                </a:lnTo>
                <a:lnTo>
                  <a:pt x="84" y="151"/>
                </a:lnTo>
                <a:lnTo>
                  <a:pt x="93" y="141"/>
                </a:lnTo>
                <a:lnTo>
                  <a:pt x="103" y="132"/>
                </a:lnTo>
                <a:lnTo>
                  <a:pt x="103" y="130"/>
                </a:lnTo>
                <a:lnTo>
                  <a:pt x="103" y="130"/>
                </a:lnTo>
                <a:lnTo>
                  <a:pt x="103" y="130"/>
                </a:lnTo>
                <a:lnTo>
                  <a:pt x="103" y="130"/>
                </a:lnTo>
                <a:lnTo>
                  <a:pt x="99" y="132"/>
                </a:lnTo>
                <a:lnTo>
                  <a:pt x="80" y="145"/>
                </a:lnTo>
                <a:lnTo>
                  <a:pt x="61" y="162"/>
                </a:lnTo>
                <a:lnTo>
                  <a:pt x="44" y="179"/>
                </a:lnTo>
                <a:lnTo>
                  <a:pt x="44" y="189"/>
                </a:lnTo>
                <a:close/>
                <a:moveTo>
                  <a:pt x="44" y="234"/>
                </a:moveTo>
                <a:lnTo>
                  <a:pt x="44" y="236"/>
                </a:lnTo>
                <a:lnTo>
                  <a:pt x="44" y="238"/>
                </a:lnTo>
                <a:lnTo>
                  <a:pt x="48" y="236"/>
                </a:lnTo>
                <a:lnTo>
                  <a:pt x="50" y="233"/>
                </a:lnTo>
                <a:lnTo>
                  <a:pt x="76" y="210"/>
                </a:lnTo>
                <a:lnTo>
                  <a:pt x="101" y="185"/>
                </a:lnTo>
                <a:lnTo>
                  <a:pt x="101" y="185"/>
                </a:lnTo>
                <a:lnTo>
                  <a:pt x="103" y="185"/>
                </a:lnTo>
                <a:lnTo>
                  <a:pt x="103" y="183"/>
                </a:lnTo>
                <a:lnTo>
                  <a:pt x="101" y="185"/>
                </a:lnTo>
                <a:lnTo>
                  <a:pt x="93" y="189"/>
                </a:lnTo>
                <a:lnTo>
                  <a:pt x="84" y="194"/>
                </a:lnTo>
                <a:lnTo>
                  <a:pt x="46" y="227"/>
                </a:lnTo>
                <a:lnTo>
                  <a:pt x="44" y="229"/>
                </a:lnTo>
                <a:lnTo>
                  <a:pt x="44" y="233"/>
                </a:lnTo>
                <a:lnTo>
                  <a:pt x="44" y="234"/>
                </a:lnTo>
                <a:close/>
                <a:moveTo>
                  <a:pt x="48" y="257"/>
                </a:moveTo>
                <a:lnTo>
                  <a:pt x="52" y="261"/>
                </a:lnTo>
                <a:lnTo>
                  <a:pt x="53" y="265"/>
                </a:lnTo>
                <a:lnTo>
                  <a:pt x="73" y="248"/>
                </a:lnTo>
                <a:lnTo>
                  <a:pt x="90" y="231"/>
                </a:lnTo>
                <a:lnTo>
                  <a:pt x="97" y="225"/>
                </a:lnTo>
                <a:lnTo>
                  <a:pt x="105" y="217"/>
                </a:lnTo>
                <a:lnTo>
                  <a:pt x="113" y="210"/>
                </a:lnTo>
                <a:lnTo>
                  <a:pt x="101" y="215"/>
                </a:lnTo>
                <a:lnTo>
                  <a:pt x="92" y="221"/>
                </a:lnTo>
                <a:lnTo>
                  <a:pt x="48" y="257"/>
                </a:lnTo>
                <a:close/>
                <a:moveTo>
                  <a:pt x="46" y="244"/>
                </a:moveTo>
                <a:lnTo>
                  <a:pt x="48" y="253"/>
                </a:lnTo>
                <a:lnTo>
                  <a:pt x="50" y="250"/>
                </a:lnTo>
                <a:lnTo>
                  <a:pt x="53" y="246"/>
                </a:lnTo>
                <a:lnTo>
                  <a:pt x="107" y="200"/>
                </a:lnTo>
                <a:lnTo>
                  <a:pt x="107" y="198"/>
                </a:lnTo>
                <a:lnTo>
                  <a:pt x="109" y="198"/>
                </a:lnTo>
                <a:lnTo>
                  <a:pt x="109" y="196"/>
                </a:lnTo>
                <a:lnTo>
                  <a:pt x="109" y="196"/>
                </a:lnTo>
                <a:lnTo>
                  <a:pt x="105" y="198"/>
                </a:lnTo>
                <a:lnTo>
                  <a:pt x="101" y="200"/>
                </a:lnTo>
                <a:lnTo>
                  <a:pt x="82" y="212"/>
                </a:lnTo>
                <a:lnTo>
                  <a:pt x="65" y="225"/>
                </a:lnTo>
                <a:lnTo>
                  <a:pt x="50" y="240"/>
                </a:lnTo>
                <a:lnTo>
                  <a:pt x="48" y="240"/>
                </a:lnTo>
                <a:lnTo>
                  <a:pt x="46" y="242"/>
                </a:lnTo>
                <a:lnTo>
                  <a:pt x="46" y="244"/>
                </a:lnTo>
                <a:close/>
                <a:moveTo>
                  <a:pt x="271" y="95"/>
                </a:moveTo>
                <a:lnTo>
                  <a:pt x="261" y="99"/>
                </a:lnTo>
                <a:lnTo>
                  <a:pt x="252" y="103"/>
                </a:lnTo>
                <a:lnTo>
                  <a:pt x="242" y="109"/>
                </a:lnTo>
                <a:lnTo>
                  <a:pt x="210" y="130"/>
                </a:lnTo>
                <a:lnTo>
                  <a:pt x="215" y="132"/>
                </a:lnTo>
                <a:lnTo>
                  <a:pt x="223" y="135"/>
                </a:lnTo>
                <a:lnTo>
                  <a:pt x="238" y="126"/>
                </a:lnTo>
                <a:lnTo>
                  <a:pt x="257" y="115"/>
                </a:lnTo>
                <a:lnTo>
                  <a:pt x="276" y="101"/>
                </a:lnTo>
                <a:lnTo>
                  <a:pt x="269" y="103"/>
                </a:lnTo>
                <a:lnTo>
                  <a:pt x="265" y="105"/>
                </a:lnTo>
                <a:lnTo>
                  <a:pt x="223" y="128"/>
                </a:lnTo>
                <a:lnTo>
                  <a:pt x="221" y="128"/>
                </a:lnTo>
                <a:lnTo>
                  <a:pt x="221" y="128"/>
                </a:lnTo>
                <a:lnTo>
                  <a:pt x="221" y="126"/>
                </a:lnTo>
                <a:lnTo>
                  <a:pt x="225" y="124"/>
                </a:lnTo>
                <a:lnTo>
                  <a:pt x="229" y="120"/>
                </a:lnTo>
                <a:lnTo>
                  <a:pt x="250" y="109"/>
                </a:lnTo>
                <a:lnTo>
                  <a:pt x="271" y="97"/>
                </a:lnTo>
                <a:lnTo>
                  <a:pt x="271" y="97"/>
                </a:lnTo>
                <a:lnTo>
                  <a:pt x="271" y="95"/>
                </a:lnTo>
                <a:lnTo>
                  <a:pt x="271" y="95"/>
                </a:lnTo>
                <a:close/>
                <a:moveTo>
                  <a:pt x="42" y="206"/>
                </a:moveTo>
                <a:lnTo>
                  <a:pt x="52" y="196"/>
                </a:lnTo>
                <a:lnTo>
                  <a:pt x="59" y="189"/>
                </a:lnTo>
                <a:lnTo>
                  <a:pt x="88" y="164"/>
                </a:lnTo>
                <a:lnTo>
                  <a:pt x="114" y="139"/>
                </a:lnTo>
                <a:lnTo>
                  <a:pt x="114" y="137"/>
                </a:lnTo>
                <a:lnTo>
                  <a:pt x="114" y="137"/>
                </a:lnTo>
                <a:lnTo>
                  <a:pt x="114" y="137"/>
                </a:lnTo>
                <a:lnTo>
                  <a:pt x="105" y="143"/>
                </a:lnTo>
                <a:lnTo>
                  <a:pt x="95" y="147"/>
                </a:lnTo>
                <a:lnTo>
                  <a:pt x="88" y="154"/>
                </a:lnTo>
                <a:lnTo>
                  <a:pt x="65" y="174"/>
                </a:lnTo>
                <a:lnTo>
                  <a:pt x="44" y="196"/>
                </a:lnTo>
                <a:lnTo>
                  <a:pt x="44" y="200"/>
                </a:lnTo>
                <a:lnTo>
                  <a:pt x="42" y="206"/>
                </a:lnTo>
                <a:close/>
                <a:moveTo>
                  <a:pt x="255" y="8"/>
                </a:moveTo>
                <a:lnTo>
                  <a:pt x="246" y="8"/>
                </a:lnTo>
                <a:lnTo>
                  <a:pt x="246" y="8"/>
                </a:lnTo>
                <a:lnTo>
                  <a:pt x="246" y="8"/>
                </a:lnTo>
                <a:lnTo>
                  <a:pt x="210" y="10"/>
                </a:lnTo>
                <a:lnTo>
                  <a:pt x="173" y="12"/>
                </a:lnTo>
                <a:lnTo>
                  <a:pt x="162" y="14"/>
                </a:lnTo>
                <a:lnTo>
                  <a:pt x="151" y="14"/>
                </a:lnTo>
                <a:lnTo>
                  <a:pt x="156" y="16"/>
                </a:lnTo>
                <a:lnTo>
                  <a:pt x="162" y="16"/>
                </a:lnTo>
                <a:lnTo>
                  <a:pt x="272" y="14"/>
                </a:lnTo>
                <a:lnTo>
                  <a:pt x="305" y="12"/>
                </a:lnTo>
                <a:lnTo>
                  <a:pt x="337" y="10"/>
                </a:lnTo>
                <a:lnTo>
                  <a:pt x="328" y="10"/>
                </a:lnTo>
                <a:lnTo>
                  <a:pt x="322" y="10"/>
                </a:lnTo>
                <a:lnTo>
                  <a:pt x="314" y="10"/>
                </a:lnTo>
                <a:lnTo>
                  <a:pt x="307" y="10"/>
                </a:lnTo>
                <a:lnTo>
                  <a:pt x="309" y="10"/>
                </a:lnTo>
                <a:lnTo>
                  <a:pt x="311" y="10"/>
                </a:lnTo>
                <a:lnTo>
                  <a:pt x="309" y="10"/>
                </a:lnTo>
                <a:lnTo>
                  <a:pt x="307" y="10"/>
                </a:lnTo>
                <a:lnTo>
                  <a:pt x="307" y="10"/>
                </a:lnTo>
                <a:lnTo>
                  <a:pt x="303" y="10"/>
                </a:lnTo>
                <a:lnTo>
                  <a:pt x="299" y="10"/>
                </a:lnTo>
                <a:lnTo>
                  <a:pt x="297" y="10"/>
                </a:lnTo>
                <a:lnTo>
                  <a:pt x="259" y="8"/>
                </a:lnTo>
                <a:lnTo>
                  <a:pt x="257" y="8"/>
                </a:lnTo>
                <a:lnTo>
                  <a:pt x="257" y="8"/>
                </a:lnTo>
                <a:lnTo>
                  <a:pt x="257" y="8"/>
                </a:lnTo>
                <a:lnTo>
                  <a:pt x="255" y="8"/>
                </a:lnTo>
                <a:lnTo>
                  <a:pt x="255" y="8"/>
                </a:lnTo>
                <a:close/>
                <a:moveTo>
                  <a:pt x="44" y="221"/>
                </a:moveTo>
                <a:lnTo>
                  <a:pt x="103" y="168"/>
                </a:lnTo>
                <a:lnTo>
                  <a:pt x="107" y="162"/>
                </a:lnTo>
                <a:lnTo>
                  <a:pt x="109" y="158"/>
                </a:lnTo>
                <a:lnTo>
                  <a:pt x="109" y="156"/>
                </a:lnTo>
                <a:lnTo>
                  <a:pt x="109" y="156"/>
                </a:lnTo>
                <a:lnTo>
                  <a:pt x="103" y="160"/>
                </a:lnTo>
                <a:lnTo>
                  <a:pt x="99" y="162"/>
                </a:lnTo>
                <a:lnTo>
                  <a:pt x="78" y="177"/>
                </a:lnTo>
                <a:lnTo>
                  <a:pt x="61" y="194"/>
                </a:lnTo>
                <a:lnTo>
                  <a:pt x="44" y="212"/>
                </a:lnTo>
                <a:lnTo>
                  <a:pt x="44" y="217"/>
                </a:lnTo>
                <a:lnTo>
                  <a:pt x="44" y="221"/>
                </a:lnTo>
                <a:close/>
                <a:moveTo>
                  <a:pt x="193" y="115"/>
                </a:moveTo>
                <a:lnTo>
                  <a:pt x="193" y="101"/>
                </a:lnTo>
                <a:lnTo>
                  <a:pt x="196" y="92"/>
                </a:lnTo>
                <a:lnTo>
                  <a:pt x="202" y="82"/>
                </a:lnTo>
                <a:lnTo>
                  <a:pt x="204" y="80"/>
                </a:lnTo>
                <a:lnTo>
                  <a:pt x="206" y="76"/>
                </a:lnTo>
                <a:lnTo>
                  <a:pt x="208" y="75"/>
                </a:lnTo>
                <a:lnTo>
                  <a:pt x="227" y="65"/>
                </a:lnTo>
                <a:lnTo>
                  <a:pt x="234" y="63"/>
                </a:lnTo>
                <a:lnTo>
                  <a:pt x="242" y="61"/>
                </a:lnTo>
                <a:lnTo>
                  <a:pt x="248" y="63"/>
                </a:lnTo>
                <a:lnTo>
                  <a:pt x="255" y="63"/>
                </a:lnTo>
                <a:lnTo>
                  <a:pt x="259" y="65"/>
                </a:lnTo>
                <a:lnTo>
                  <a:pt x="261" y="67"/>
                </a:lnTo>
                <a:lnTo>
                  <a:pt x="267" y="67"/>
                </a:lnTo>
                <a:lnTo>
                  <a:pt x="267" y="69"/>
                </a:lnTo>
                <a:lnTo>
                  <a:pt x="267" y="69"/>
                </a:lnTo>
                <a:lnTo>
                  <a:pt x="269" y="71"/>
                </a:lnTo>
                <a:lnTo>
                  <a:pt x="274" y="76"/>
                </a:lnTo>
                <a:lnTo>
                  <a:pt x="278" y="82"/>
                </a:lnTo>
                <a:lnTo>
                  <a:pt x="280" y="82"/>
                </a:lnTo>
                <a:lnTo>
                  <a:pt x="282" y="82"/>
                </a:lnTo>
                <a:lnTo>
                  <a:pt x="282" y="82"/>
                </a:lnTo>
                <a:lnTo>
                  <a:pt x="284" y="82"/>
                </a:lnTo>
                <a:lnTo>
                  <a:pt x="284" y="84"/>
                </a:lnTo>
                <a:lnTo>
                  <a:pt x="282" y="86"/>
                </a:lnTo>
                <a:lnTo>
                  <a:pt x="282" y="86"/>
                </a:lnTo>
                <a:lnTo>
                  <a:pt x="284" y="97"/>
                </a:lnTo>
                <a:lnTo>
                  <a:pt x="282" y="109"/>
                </a:lnTo>
                <a:lnTo>
                  <a:pt x="278" y="118"/>
                </a:lnTo>
                <a:lnTo>
                  <a:pt x="274" y="124"/>
                </a:lnTo>
                <a:lnTo>
                  <a:pt x="271" y="130"/>
                </a:lnTo>
                <a:lnTo>
                  <a:pt x="267" y="132"/>
                </a:lnTo>
                <a:lnTo>
                  <a:pt x="263" y="135"/>
                </a:lnTo>
                <a:lnTo>
                  <a:pt x="257" y="137"/>
                </a:lnTo>
                <a:lnTo>
                  <a:pt x="252" y="139"/>
                </a:lnTo>
                <a:lnTo>
                  <a:pt x="252" y="141"/>
                </a:lnTo>
                <a:lnTo>
                  <a:pt x="253" y="141"/>
                </a:lnTo>
                <a:lnTo>
                  <a:pt x="253" y="143"/>
                </a:lnTo>
                <a:lnTo>
                  <a:pt x="253" y="145"/>
                </a:lnTo>
                <a:lnTo>
                  <a:pt x="255" y="149"/>
                </a:lnTo>
                <a:lnTo>
                  <a:pt x="257" y="149"/>
                </a:lnTo>
                <a:lnTo>
                  <a:pt x="261" y="149"/>
                </a:lnTo>
                <a:lnTo>
                  <a:pt x="261" y="149"/>
                </a:lnTo>
                <a:lnTo>
                  <a:pt x="261" y="149"/>
                </a:lnTo>
                <a:lnTo>
                  <a:pt x="261" y="151"/>
                </a:lnTo>
                <a:lnTo>
                  <a:pt x="259" y="151"/>
                </a:lnTo>
                <a:lnTo>
                  <a:pt x="257" y="153"/>
                </a:lnTo>
                <a:lnTo>
                  <a:pt x="257" y="153"/>
                </a:lnTo>
                <a:lnTo>
                  <a:pt x="259" y="160"/>
                </a:lnTo>
                <a:lnTo>
                  <a:pt x="259" y="168"/>
                </a:lnTo>
                <a:lnTo>
                  <a:pt x="261" y="168"/>
                </a:lnTo>
                <a:lnTo>
                  <a:pt x="261" y="168"/>
                </a:lnTo>
                <a:lnTo>
                  <a:pt x="263" y="170"/>
                </a:lnTo>
                <a:lnTo>
                  <a:pt x="263" y="172"/>
                </a:lnTo>
                <a:lnTo>
                  <a:pt x="261" y="174"/>
                </a:lnTo>
                <a:lnTo>
                  <a:pt x="261" y="175"/>
                </a:lnTo>
                <a:lnTo>
                  <a:pt x="261" y="181"/>
                </a:lnTo>
                <a:lnTo>
                  <a:pt x="261" y="185"/>
                </a:lnTo>
                <a:lnTo>
                  <a:pt x="259" y="187"/>
                </a:lnTo>
                <a:lnTo>
                  <a:pt x="257" y="187"/>
                </a:lnTo>
                <a:lnTo>
                  <a:pt x="255" y="187"/>
                </a:lnTo>
                <a:lnTo>
                  <a:pt x="253" y="187"/>
                </a:lnTo>
                <a:lnTo>
                  <a:pt x="252" y="187"/>
                </a:lnTo>
                <a:lnTo>
                  <a:pt x="252" y="187"/>
                </a:lnTo>
                <a:lnTo>
                  <a:pt x="250" y="189"/>
                </a:lnTo>
                <a:lnTo>
                  <a:pt x="250" y="191"/>
                </a:lnTo>
                <a:lnTo>
                  <a:pt x="250" y="191"/>
                </a:lnTo>
                <a:lnTo>
                  <a:pt x="250" y="191"/>
                </a:lnTo>
                <a:lnTo>
                  <a:pt x="250" y="191"/>
                </a:lnTo>
                <a:lnTo>
                  <a:pt x="250" y="191"/>
                </a:lnTo>
                <a:lnTo>
                  <a:pt x="252" y="189"/>
                </a:lnTo>
                <a:lnTo>
                  <a:pt x="253" y="189"/>
                </a:lnTo>
                <a:lnTo>
                  <a:pt x="253" y="189"/>
                </a:lnTo>
                <a:lnTo>
                  <a:pt x="255" y="189"/>
                </a:lnTo>
                <a:lnTo>
                  <a:pt x="253" y="191"/>
                </a:lnTo>
                <a:lnTo>
                  <a:pt x="252" y="191"/>
                </a:lnTo>
                <a:lnTo>
                  <a:pt x="248" y="193"/>
                </a:lnTo>
                <a:lnTo>
                  <a:pt x="246" y="193"/>
                </a:lnTo>
                <a:lnTo>
                  <a:pt x="246" y="191"/>
                </a:lnTo>
                <a:lnTo>
                  <a:pt x="246" y="189"/>
                </a:lnTo>
                <a:lnTo>
                  <a:pt x="248" y="187"/>
                </a:lnTo>
                <a:lnTo>
                  <a:pt x="238" y="187"/>
                </a:lnTo>
                <a:lnTo>
                  <a:pt x="229" y="189"/>
                </a:lnTo>
                <a:lnTo>
                  <a:pt x="227" y="189"/>
                </a:lnTo>
                <a:lnTo>
                  <a:pt x="225" y="191"/>
                </a:lnTo>
                <a:lnTo>
                  <a:pt x="225" y="191"/>
                </a:lnTo>
                <a:lnTo>
                  <a:pt x="225" y="189"/>
                </a:lnTo>
                <a:lnTo>
                  <a:pt x="225" y="189"/>
                </a:lnTo>
                <a:lnTo>
                  <a:pt x="217" y="189"/>
                </a:lnTo>
                <a:lnTo>
                  <a:pt x="210" y="189"/>
                </a:lnTo>
                <a:lnTo>
                  <a:pt x="208" y="187"/>
                </a:lnTo>
                <a:lnTo>
                  <a:pt x="208" y="187"/>
                </a:lnTo>
                <a:lnTo>
                  <a:pt x="208" y="185"/>
                </a:lnTo>
                <a:lnTo>
                  <a:pt x="208" y="181"/>
                </a:lnTo>
                <a:lnTo>
                  <a:pt x="210" y="174"/>
                </a:lnTo>
                <a:lnTo>
                  <a:pt x="212" y="164"/>
                </a:lnTo>
                <a:lnTo>
                  <a:pt x="210" y="164"/>
                </a:lnTo>
                <a:lnTo>
                  <a:pt x="210" y="164"/>
                </a:lnTo>
                <a:lnTo>
                  <a:pt x="210" y="162"/>
                </a:lnTo>
                <a:lnTo>
                  <a:pt x="210" y="160"/>
                </a:lnTo>
                <a:lnTo>
                  <a:pt x="213" y="156"/>
                </a:lnTo>
                <a:lnTo>
                  <a:pt x="213" y="147"/>
                </a:lnTo>
                <a:lnTo>
                  <a:pt x="217" y="139"/>
                </a:lnTo>
                <a:lnTo>
                  <a:pt x="210" y="135"/>
                </a:lnTo>
                <a:lnTo>
                  <a:pt x="204" y="132"/>
                </a:lnTo>
                <a:lnTo>
                  <a:pt x="200" y="126"/>
                </a:lnTo>
                <a:lnTo>
                  <a:pt x="196" y="120"/>
                </a:lnTo>
                <a:lnTo>
                  <a:pt x="193" y="115"/>
                </a:lnTo>
                <a:close/>
                <a:moveTo>
                  <a:pt x="84" y="259"/>
                </a:moveTo>
                <a:lnTo>
                  <a:pt x="99" y="246"/>
                </a:lnTo>
                <a:lnTo>
                  <a:pt x="116" y="236"/>
                </a:lnTo>
                <a:lnTo>
                  <a:pt x="118" y="234"/>
                </a:lnTo>
                <a:lnTo>
                  <a:pt x="120" y="234"/>
                </a:lnTo>
                <a:lnTo>
                  <a:pt x="120" y="236"/>
                </a:lnTo>
                <a:lnTo>
                  <a:pt x="120" y="236"/>
                </a:lnTo>
                <a:lnTo>
                  <a:pt x="118" y="242"/>
                </a:lnTo>
                <a:lnTo>
                  <a:pt x="113" y="248"/>
                </a:lnTo>
                <a:lnTo>
                  <a:pt x="120" y="242"/>
                </a:lnTo>
                <a:lnTo>
                  <a:pt x="128" y="238"/>
                </a:lnTo>
                <a:lnTo>
                  <a:pt x="128" y="238"/>
                </a:lnTo>
                <a:lnTo>
                  <a:pt x="130" y="238"/>
                </a:lnTo>
                <a:lnTo>
                  <a:pt x="132" y="240"/>
                </a:lnTo>
                <a:lnTo>
                  <a:pt x="130" y="244"/>
                </a:lnTo>
                <a:lnTo>
                  <a:pt x="128" y="248"/>
                </a:lnTo>
                <a:lnTo>
                  <a:pt x="124" y="253"/>
                </a:lnTo>
                <a:lnTo>
                  <a:pt x="122" y="259"/>
                </a:lnTo>
                <a:lnTo>
                  <a:pt x="118" y="265"/>
                </a:lnTo>
                <a:lnTo>
                  <a:pt x="124" y="263"/>
                </a:lnTo>
                <a:lnTo>
                  <a:pt x="124" y="265"/>
                </a:lnTo>
                <a:lnTo>
                  <a:pt x="122" y="265"/>
                </a:lnTo>
                <a:lnTo>
                  <a:pt x="120" y="267"/>
                </a:lnTo>
                <a:lnTo>
                  <a:pt x="118" y="267"/>
                </a:lnTo>
                <a:lnTo>
                  <a:pt x="116" y="267"/>
                </a:lnTo>
                <a:lnTo>
                  <a:pt x="116" y="265"/>
                </a:lnTo>
                <a:lnTo>
                  <a:pt x="122" y="255"/>
                </a:lnTo>
                <a:lnTo>
                  <a:pt x="126" y="246"/>
                </a:lnTo>
                <a:lnTo>
                  <a:pt x="130" y="240"/>
                </a:lnTo>
                <a:lnTo>
                  <a:pt x="113" y="252"/>
                </a:lnTo>
                <a:lnTo>
                  <a:pt x="97" y="265"/>
                </a:lnTo>
                <a:lnTo>
                  <a:pt x="95" y="265"/>
                </a:lnTo>
                <a:lnTo>
                  <a:pt x="93" y="263"/>
                </a:lnTo>
                <a:lnTo>
                  <a:pt x="101" y="255"/>
                </a:lnTo>
                <a:lnTo>
                  <a:pt x="109" y="248"/>
                </a:lnTo>
                <a:lnTo>
                  <a:pt x="116" y="240"/>
                </a:lnTo>
                <a:lnTo>
                  <a:pt x="118" y="238"/>
                </a:lnTo>
                <a:lnTo>
                  <a:pt x="118" y="236"/>
                </a:lnTo>
                <a:lnTo>
                  <a:pt x="118" y="236"/>
                </a:lnTo>
                <a:lnTo>
                  <a:pt x="118" y="236"/>
                </a:lnTo>
                <a:lnTo>
                  <a:pt x="116" y="236"/>
                </a:lnTo>
                <a:lnTo>
                  <a:pt x="93" y="253"/>
                </a:lnTo>
                <a:lnTo>
                  <a:pt x="73" y="271"/>
                </a:lnTo>
                <a:lnTo>
                  <a:pt x="116" y="273"/>
                </a:lnTo>
                <a:lnTo>
                  <a:pt x="162" y="274"/>
                </a:lnTo>
                <a:lnTo>
                  <a:pt x="212" y="274"/>
                </a:lnTo>
                <a:lnTo>
                  <a:pt x="259" y="274"/>
                </a:lnTo>
                <a:lnTo>
                  <a:pt x="345" y="273"/>
                </a:lnTo>
                <a:lnTo>
                  <a:pt x="425" y="265"/>
                </a:lnTo>
                <a:lnTo>
                  <a:pt x="429" y="265"/>
                </a:lnTo>
                <a:lnTo>
                  <a:pt x="431" y="263"/>
                </a:lnTo>
                <a:lnTo>
                  <a:pt x="432" y="261"/>
                </a:lnTo>
                <a:lnTo>
                  <a:pt x="434" y="259"/>
                </a:lnTo>
                <a:lnTo>
                  <a:pt x="436" y="255"/>
                </a:lnTo>
                <a:lnTo>
                  <a:pt x="440" y="250"/>
                </a:lnTo>
                <a:lnTo>
                  <a:pt x="442" y="244"/>
                </a:lnTo>
                <a:lnTo>
                  <a:pt x="442" y="244"/>
                </a:lnTo>
                <a:lnTo>
                  <a:pt x="442" y="244"/>
                </a:lnTo>
                <a:lnTo>
                  <a:pt x="440" y="244"/>
                </a:lnTo>
                <a:lnTo>
                  <a:pt x="440" y="244"/>
                </a:lnTo>
                <a:lnTo>
                  <a:pt x="429" y="246"/>
                </a:lnTo>
                <a:lnTo>
                  <a:pt x="417" y="250"/>
                </a:lnTo>
                <a:lnTo>
                  <a:pt x="417" y="250"/>
                </a:lnTo>
                <a:lnTo>
                  <a:pt x="415" y="248"/>
                </a:lnTo>
                <a:lnTo>
                  <a:pt x="417" y="248"/>
                </a:lnTo>
                <a:lnTo>
                  <a:pt x="446" y="227"/>
                </a:lnTo>
                <a:lnTo>
                  <a:pt x="446" y="225"/>
                </a:lnTo>
                <a:lnTo>
                  <a:pt x="448" y="221"/>
                </a:lnTo>
                <a:lnTo>
                  <a:pt x="448" y="219"/>
                </a:lnTo>
                <a:lnTo>
                  <a:pt x="423" y="225"/>
                </a:lnTo>
                <a:lnTo>
                  <a:pt x="402" y="233"/>
                </a:lnTo>
                <a:lnTo>
                  <a:pt x="400" y="233"/>
                </a:lnTo>
                <a:lnTo>
                  <a:pt x="398" y="231"/>
                </a:lnTo>
                <a:lnTo>
                  <a:pt x="400" y="229"/>
                </a:lnTo>
                <a:lnTo>
                  <a:pt x="413" y="219"/>
                </a:lnTo>
                <a:lnTo>
                  <a:pt x="429" y="210"/>
                </a:lnTo>
                <a:lnTo>
                  <a:pt x="436" y="204"/>
                </a:lnTo>
                <a:lnTo>
                  <a:pt x="444" y="198"/>
                </a:lnTo>
                <a:lnTo>
                  <a:pt x="450" y="193"/>
                </a:lnTo>
                <a:lnTo>
                  <a:pt x="450" y="191"/>
                </a:lnTo>
                <a:lnTo>
                  <a:pt x="450" y="189"/>
                </a:lnTo>
                <a:lnTo>
                  <a:pt x="423" y="198"/>
                </a:lnTo>
                <a:lnTo>
                  <a:pt x="398" y="210"/>
                </a:lnTo>
                <a:lnTo>
                  <a:pt x="398" y="210"/>
                </a:lnTo>
                <a:lnTo>
                  <a:pt x="396" y="210"/>
                </a:lnTo>
                <a:lnTo>
                  <a:pt x="396" y="210"/>
                </a:lnTo>
                <a:lnTo>
                  <a:pt x="396" y="208"/>
                </a:lnTo>
                <a:lnTo>
                  <a:pt x="396" y="206"/>
                </a:lnTo>
                <a:lnTo>
                  <a:pt x="398" y="206"/>
                </a:lnTo>
                <a:lnTo>
                  <a:pt x="423" y="189"/>
                </a:lnTo>
                <a:lnTo>
                  <a:pt x="450" y="174"/>
                </a:lnTo>
                <a:lnTo>
                  <a:pt x="451" y="172"/>
                </a:lnTo>
                <a:lnTo>
                  <a:pt x="451" y="170"/>
                </a:lnTo>
                <a:lnTo>
                  <a:pt x="429" y="177"/>
                </a:lnTo>
                <a:lnTo>
                  <a:pt x="406" y="189"/>
                </a:lnTo>
                <a:lnTo>
                  <a:pt x="406" y="189"/>
                </a:lnTo>
                <a:lnTo>
                  <a:pt x="406" y="189"/>
                </a:lnTo>
                <a:lnTo>
                  <a:pt x="402" y="191"/>
                </a:lnTo>
                <a:lnTo>
                  <a:pt x="396" y="193"/>
                </a:lnTo>
                <a:lnTo>
                  <a:pt x="396" y="191"/>
                </a:lnTo>
                <a:lnTo>
                  <a:pt x="396" y="191"/>
                </a:lnTo>
                <a:lnTo>
                  <a:pt x="396" y="189"/>
                </a:lnTo>
                <a:lnTo>
                  <a:pt x="450" y="158"/>
                </a:lnTo>
                <a:lnTo>
                  <a:pt x="451" y="158"/>
                </a:lnTo>
                <a:lnTo>
                  <a:pt x="451" y="156"/>
                </a:lnTo>
                <a:lnTo>
                  <a:pt x="451" y="154"/>
                </a:lnTo>
                <a:lnTo>
                  <a:pt x="451" y="153"/>
                </a:lnTo>
                <a:lnTo>
                  <a:pt x="421" y="166"/>
                </a:lnTo>
                <a:lnTo>
                  <a:pt x="392" y="179"/>
                </a:lnTo>
                <a:lnTo>
                  <a:pt x="387" y="181"/>
                </a:lnTo>
                <a:lnTo>
                  <a:pt x="383" y="181"/>
                </a:lnTo>
                <a:lnTo>
                  <a:pt x="381" y="181"/>
                </a:lnTo>
                <a:lnTo>
                  <a:pt x="381" y="181"/>
                </a:lnTo>
                <a:lnTo>
                  <a:pt x="383" y="179"/>
                </a:lnTo>
                <a:lnTo>
                  <a:pt x="404" y="166"/>
                </a:lnTo>
                <a:lnTo>
                  <a:pt x="429" y="153"/>
                </a:lnTo>
                <a:lnTo>
                  <a:pt x="438" y="147"/>
                </a:lnTo>
                <a:lnTo>
                  <a:pt x="450" y="139"/>
                </a:lnTo>
                <a:lnTo>
                  <a:pt x="451" y="137"/>
                </a:lnTo>
                <a:lnTo>
                  <a:pt x="451" y="137"/>
                </a:lnTo>
                <a:lnTo>
                  <a:pt x="448" y="137"/>
                </a:lnTo>
                <a:lnTo>
                  <a:pt x="444" y="139"/>
                </a:lnTo>
                <a:lnTo>
                  <a:pt x="417" y="151"/>
                </a:lnTo>
                <a:lnTo>
                  <a:pt x="392" y="164"/>
                </a:lnTo>
                <a:lnTo>
                  <a:pt x="392" y="164"/>
                </a:lnTo>
                <a:lnTo>
                  <a:pt x="391" y="164"/>
                </a:lnTo>
                <a:lnTo>
                  <a:pt x="391" y="162"/>
                </a:lnTo>
                <a:lnTo>
                  <a:pt x="391" y="160"/>
                </a:lnTo>
                <a:lnTo>
                  <a:pt x="415" y="147"/>
                </a:lnTo>
                <a:lnTo>
                  <a:pt x="438" y="132"/>
                </a:lnTo>
                <a:lnTo>
                  <a:pt x="440" y="130"/>
                </a:lnTo>
                <a:lnTo>
                  <a:pt x="442" y="128"/>
                </a:lnTo>
                <a:lnTo>
                  <a:pt x="434" y="130"/>
                </a:lnTo>
                <a:lnTo>
                  <a:pt x="429" y="132"/>
                </a:lnTo>
                <a:lnTo>
                  <a:pt x="421" y="135"/>
                </a:lnTo>
                <a:lnTo>
                  <a:pt x="392" y="153"/>
                </a:lnTo>
                <a:lnTo>
                  <a:pt x="391" y="151"/>
                </a:lnTo>
                <a:lnTo>
                  <a:pt x="391" y="151"/>
                </a:lnTo>
                <a:lnTo>
                  <a:pt x="391" y="149"/>
                </a:lnTo>
                <a:lnTo>
                  <a:pt x="417" y="134"/>
                </a:lnTo>
                <a:lnTo>
                  <a:pt x="442" y="116"/>
                </a:lnTo>
                <a:lnTo>
                  <a:pt x="446" y="115"/>
                </a:lnTo>
                <a:lnTo>
                  <a:pt x="448" y="113"/>
                </a:lnTo>
                <a:lnTo>
                  <a:pt x="421" y="122"/>
                </a:lnTo>
                <a:lnTo>
                  <a:pt x="398" y="135"/>
                </a:lnTo>
                <a:lnTo>
                  <a:pt x="392" y="137"/>
                </a:lnTo>
                <a:lnTo>
                  <a:pt x="389" y="141"/>
                </a:lnTo>
                <a:lnTo>
                  <a:pt x="383" y="143"/>
                </a:lnTo>
                <a:lnTo>
                  <a:pt x="383" y="143"/>
                </a:lnTo>
                <a:lnTo>
                  <a:pt x="381" y="141"/>
                </a:lnTo>
                <a:lnTo>
                  <a:pt x="383" y="139"/>
                </a:lnTo>
                <a:lnTo>
                  <a:pt x="385" y="137"/>
                </a:lnTo>
                <a:lnTo>
                  <a:pt x="411" y="122"/>
                </a:lnTo>
                <a:lnTo>
                  <a:pt x="438" y="103"/>
                </a:lnTo>
                <a:lnTo>
                  <a:pt x="440" y="101"/>
                </a:lnTo>
                <a:lnTo>
                  <a:pt x="442" y="99"/>
                </a:lnTo>
                <a:lnTo>
                  <a:pt x="425" y="105"/>
                </a:lnTo>
                <a:lnTo>
                  <a:pt x="410" y="113"/>
                </a:lnTo>
                <a:lnTo>
                  <a:pt x="396" y="120"/>
                </a:lnTo>
                <a:lnTo>
                  <a:pt x="381" y="128"/>
                </a:lnTo>
                <a:lnTo>
                  <a:pt x="381" y="128"/>
                </a:lnTo>
                <a:lnTo>
                  <a:pt x="379" y="126"/>
                </a:lnTo>
                <a:lnTo>
                  <a:pt x="379" y="126"/>
                </a:lnTo>
                <a:lnTo>
                  <a:pt x="389" y="120"/>
                </a:lnTo>
                <a:lnTo>
                  <a:pt x="398" y="115"/>
                </a:lnTo>
                <a:lnTo>
                  <a:pt x="421" y="99"/>
                </a:lnTo>
                <a:lnTo>
                  <a:pt x="444" y="82"/>
                </a:lnTo>
                <a:lnTo>
                  <a:pt x="423" y="90"/>
                </a:lnTo>
                <a:lnTo>
                  <a:pt x="406" y="101"/>
                </a:lnTo>
                <a:lnTo>
                  <a:pt x="394" y="107"/>
                </a:lnTo>
                <a:lnTo>
                  <a:pt x="383" y="115"/>
                </a:lnTo>
                <a:lnTo>
                  <a:pt x="383" y="115"/>
                </a:lnTo>
                <a:lnTo>
                  <a:pt x="381" y="115"/>
                </a:lnTo>
                <a:lnTo>
                  <a:pt x="381" y="113"/>
                </a:lnTo>
                <a:lnTo>
                  <a:pt x="381" y="113"/>
                </a:lnTo>
                <a:lnTo>
                  <a:pt x="408" y="95"/>
                </a:lnTo>
                <a:lnTo>
                  <a:pt x="432" y="78"/>
                </a:lnTo>
                <a:lnTo>
                  <a:pt x="436" y="76"/>
                </a:lnTo>
                <a:lnTo>
                  <a:pt x="438" y="73"/>
                </a:lnTo>
                <a:lnTo>
                  <a:pt x="389" y="103"/>
                </a:lnTo>
                <a:lnTo>
                  <a:pt x="387" y="103"/>
                </a:lnTo>
                <a:lnTo>
                  <a:pt x="385" y="103"/>
                </a:lnTo>
                <a:lnTo>
                  <a:pt x="385" y="103"/>
                </a:lnTo>
                <a:lnTo>
                  <a:pt x="383" y="103"/>
                </a:lnTo>
                <a:lnTo>
                  <a:pt x="360" y="130"/>
                </a:lnTo>
                <a:lnTo>
                  <a:pt x="333" y="154"/>
                </a:lnTo>
                <a:lnTo>
                  <a:pt x="282" y="202"/>
                </a:lnTo>
                <a:lnTo>
                  <a:pt x="276" y="208"/>
                </a:lnTo>
                <a:lnTo>
                  <a:pt x="271" y="212"/>
                </a:lnTo>
                <a:lnTo>
                  <a:pt x="265" y="217"/>
                </a:lnTo>
                <a:lnTo>
                  <a:pt x="257" y="221"/>
                </a:lnTo>
                <a:lnTo>
                  <a:pt x="252" y="223"/>
                </a:lnTo>
                <a:lnTo>
                  <a:pt x="246" y="223"/>
                </a:lnTo>
                <a:lnTo>
                  <a:pt x="240" y="221"/>
                </a:lnTo>
                <a:lnTo>
                  <a:pt x="236" y="217"/>
                </a:lnTo>
                <a:lnTo>
                  <a:pt x="204" y="204"/>
                </a:lnTo>
                <a:lnTo>
                  <a:pt x="177" y="187"/>
                </a:lnTo>
                <a:lnTo>
                  <a:pt x="141" y="156"/>
                </a:lnTo>
                <a:lnTo>
                  <a:pt x="111" y="124"/>
                </a:lnTo>
                <a:lnTo>
                  <a:pt x="95" y="109"/>
                </a:lnTo>
                <a:lnTo>
                  <a:pt x="88" y="120"/>
                </a:lnTo>
                <a:lnTo>
                  <a:pt x="78" y="130"/>
                </a:lnTo>
                <a:lnTo>
                  <a:pt x="78" y="132"/>
                </a:lnTo>
                <a:lnTo>
                  <a:pt x="76" y="132"/>
                </a:lnTo>
                <a:lnTo>
                  <a:pt x="76" y="132"/>
                </a:lnTo>
                <a:lnTo>
                  <a:pt x="74" y="134"/>
                </a:lnTo>
                <a:lnTo>
                  <a:pt x="76" y="132"/>
                </a:lnTo>
                <a:lnTo>
                  <a:pt x="76" y="132"/>
                </a:lnTo>
                <a:lnTo>
                  <a:pt x="78" y="132"/>
                </a:lnTo>
                <a:lnTo>
                  <a:pt x="88" y="124"/>
                </a:lnTo>
                <a:lnTo>
                  <a:pt x="97" y="118"/>
                </a:lnTo>
                <a:lnTo>
                  <a:pt x="97" y="118"/>
                </a:lnTo>
                <a:lnTo>
                  <a:pt x="99" y="120"/>
                </a:lnTo>
                <a:lnTo>
                  <a:pt x="99" y="120"/>
                </a:lnTo>
                <a:lnTo>
                  <a:pt x="93" y="128"/>
                </a:lnTo>
                <a:lnTo>
                  <a:pt x="88" y="134"/>
                </a:lnTo>
                <a:lnTo>
                  <a:pt x="82" y="139"/>
                </a:lnTo>
                <a:lnTo>
                  <a:pt x="82" y="141"/>
                </a:lnTo>
                <a:lnTo>
                  <a:pt x="80" y="141"/>
                </a:lnTo>
                <a:lnTo>
                  <a:pt x="80" y="143"/>
                </a:lnTo>
                <a:lnTo>
                  <a:pt x="80" y="143"/>
                </a:lnTo>
                <a:lnTo>
                  <a:pt x="80" y="143"/>
                </a:lnTo>
                <a:lnTo>
                  <a:pt x="80" y="141"/>
                </a:lnTo>
                <a:lnTo>
                  <a:pt x="82" y="141"/>
                </a:lnTo>
                <a:lnTo>
                  <a:pt x="92" y="134"/>
                </a:lnTo>
                <a:lnTo>
                  <a:pt x="105" y="126"/>
                </a:lnTo>
                <a:lnTo>
                  <a:pt x="105" y="126"/>
                </a:lnTo>
                <a:lnTo>
                  <a:pt x="107" y="126"/>
                </a:lnTo>
                <a:lnTo>
                  <a:pt x="107" y="128"/>
                </a:lnTo>
                <a:lnTo>
                  <a:pt x="105" y="130"/>
                </a:lnTo>
                <a:lnTo>
                  <a:pt x="103" y="134"/>
                </a:lnTo>
                <a:lnTo>
                  <a:pt x="92" y="145"/>
                </a:lnTo>
                <a:lnTo>
                  <a:pt x="78" y="158"/>
                </a:lnTo>
                <a:lnTo>
                  <a:pt x="78" y="158"/>
                </a:lnTo>
                <a:lnTo>
                  <a:pt x="78" y="158"/>
                </a:lnTo>
                <a:lnTo>
                  <a:pt x="76" y="160"/>
                </a:lnTo>
                <a:lnTo>
                  <a:pt x="76" y="160"/>
                </a:lnTo>
                <a:lnTo>
                  <a:pt x="76" y="160"/>
                </a:lnTo>
                <a:lnTo>
                  <a:pt x="74" y="162"/>
                </a:lnTo>
                <a:lnTo>
                  <a:pt x="74" y="162"/>
                </a:lnTo>
                <a:lnTo>
                  <a:pt x="73" y="164"/>
                </a:lnTo>
                <a:lnTo>
                  <a:pt x="73" y="164"/>
                </a:lnTo>
                <a:lnTo>
                  <a:pt x="71" y="164"/>
                </a:lnTo>
                <a:lnTo>
                  <a:pt x="71" y="166"/>
                </a:lnTo>
                <a:lnTo>
                  <a:pt x="71" y="166"/>
                </a:lnTo>
                <a:lnTo>
                  <a:pt x="71" y="166"/>
                </a:lnTo>
                <a:lnTo>
                  <a:pt x="71" y="166"/>
                </a:lnTo>
                <a:lnTo>
                  <a:pt x="69" y="168"/>
                </a:lnTo>
                <a:lnTo>
                  <a:pt x="69" y="168"/>
                </a:lnTo>
                <a:lnTo>
                  <a:pt x="67" y="168"/>
                </a:lnTo>
                <a:lnTo>
                  <a:pt x="67" y="170"/>
                </a:lnTo>
                <a:lnTo>
                  <a:pt x="65" y="172"/>
                </a:lnTo>
                <a:lnTo>
                  <a:pt x="59" y="177"/>
                </a:lnTo>
                <a:lnTo>
                  <a:pt x="53" y="181"/>
                </a:lnTo>
                <a:lnTo>
                  <a:pt x="53" y="181"/>
                </a:lnTo>
                <a:lnTo>
                  <a:pt x="53" y="183"/>
                </a:lnTo>
                <a:lnTo>
                  <a:pt x="52" y="183"/>
                </a:lnTo>
                <a:lnTo>
                  <a:pt x="52" y="185"/>
                </a:lnTo>
                <a:lnTo>
                  <a:pt x="52" y="185"/>
                </a:lnTo>
                <a:lnTo>
                  <a:pt x="50" y="185"/>
                </a:lnTo>
                <a:lnTo>
                  <a:pt x="50" y="187"/>
                </a:lnTo>
                <a:lnTo>
                  <a:pt x="48" y="187"/>
                </a:lnTo>
                <a:lnTo>
                  <a:pt x="48" y="189"/>
                </a:lnTo>
                <a:lnTo>
                  <a:pt x="50" y="187"/>
                </a:lnTo>
                <a:lnTo>
                  <a:pt x="50" y="187"/>
                </a:lnTo>
                <a:lnTo>
                  <a:pt x="50" y="185"/>
                </a:lnTo>
                <a:lnTo>
                  <a:pt x="52" y="185"/>
                </a:lnTo>
                <a:lnTo>
                  <a:pt x="52" y="185"/>
                </a:lnTo>
                <a:lnTo>
                  <a:pt x="52" y="183"/>
                </a:lnTo>
                <a:lnTo>
                  <a:pt x="53" y="183"/>
                </a:lnTo>
                <a:lnTo>
                  <a:pt x="65" y="172"/>
                </a:lnTo>
                <a:lnTo>
                  <a:pt x="67" y="170"/>
                </a:lnTo>
                <a:lnTo>
                  <a:pt x="67" y="168"/>
                </a:lnTo>
                <a:lnTo>
                  <a:pt x="69" y="168"/>
                </a:lnTo>
                <a:lnTo>
                  <a:pt x="69" y="168"/>
                </a:lnTo>
                <a:lnTo>
                  <a:pt x="71" y="166"/>
                </a:lnTo>
                <a:lnTo>
                  <a:pt x="71" y="166"/>
                </a:lnTo>
                <a:lnTo>
                  <a:pt x="71" y="166"/>
                </a:lnTo>
                <a:lnTo>
                  <a:pt x="71" y="166"/>
                </a:lnTo>
                <a:lnTo>
                  <a:pt x="71" y="164"/>
                </a:lnTo>
                <a:lnTo>
                  <a:pt x="73" y="164"/>
                </a:lnTo>
                <a:lnTo>
                  <a:pt x="73" y="164"/>
                </a:lnTo>
                <a:lnTo>
                  <a:pt x="74" y="162"/>
                </a:lnTo>
                <a:lnTo>
                  <a:pt x="74" y="162"/>
                </a:lnTo>
                <a:lnTo>
                  <a:pt x="76" y="160"/>
                </a:lnTo>
                <a:lnTo>
                  <a:pt x="76" y="160"/>
                </a:lnTo>
                <a:lnTo>
                  <a:pt x="76" y="160"/>
                </a:lnTo>
                <a:lnTo>
                  <a:pt x="78" y="158"/>
                </a:lnTo>
                <a:lnTo>
                  <a:pt x="78" y="158"/>
                </a:lnTo>
                <a:lnTo>
                  <a:pt x="88" y="151"/>
                </a:lnTo>
                <a:lnTo>
                  <a:pt x="99" y="143"/>
                </a:lnTo>
                <a:lnTo>
                  <a:pt x="107" y="139"/>
                </a:lnTo>
                <a:lnTo>
                  <a:pt x="114" y="135"/>
                </a:lnTo>
                <a:lnTo>
                  <a:pt x="116" y="135"/>
                </a:lnTo>
                <a:lnTo>
                  <a:pt x="118" y="135"/>
                </a:lnTo>
                <a:lnTo>
                  <a:pt x="118" y="137"/>
                </a:lnTo>
                <a:lnTo>
                  <a:pt x="116" y="139"/>
                </a:lnTo>
                <a:lnTo>
                  <a:pt x="114" y="143"/>
                </a:lnTo>
                <a:lnTo>
                  <a:pt x="101" y="154"/>
                </a:lnTo>
                <a:lnTo>
                  <a:pt x="90" y="166"/>
                </a:lnTo>
                <a:lnTo>
                  <a:pt x="90" y="166"/>
                </a:lnTo>
                <a:lnTo>
                  <a:pt x="90" y="166"/>
                </a:lnTo>
                <a:lnTo>
                  <a:pt x="88" y="166"/>
                </a:lnTo>
                <a:lnTo>
                  <a:pt x="88" y="166"/>
                </a:lnTo>
                <a:lnTo>
                  <a:pt x="88" y="168"/>
                </a:lnTo>
                <a:lnTo>
                  <a:pt x="88" y="166"/>
                </a:lnTo>
                <a:lnTo>
                  <a:pt x="88" y="166"/>
                </a:lnTo>
                <a:lnTo>
                  <a:pt x="90" y="166"/>
                </a:lnTo>
                <a:lnTo>
                  <a:pt x="95" y="162"/>
                </a:lnTo>
                <a:lnTo>
                  <a:pt x="103" y="158"/>
                </a:lnTo>
                <a:lnTo>
                  <a:pt x="111" y="154"/>
                </a:lnTo>
                <a:lnTo>
                  <a:pt x="111" y="154"/>
                </a:lnTo>
                <a:lnTo>
                  <a:pt x="113" y="156"/>
                </a:lnTo>
                <a:lnTo>
                  <a:pt x="111" y="160"/>
                </a:lnTo>
                <a:lnTo>
                  <a:pt x="109" y="164"/>
                </a:lnTo>
                <a:lnTo>
                  <a:pt x="82" y="191"/>
                </a:lnTo>
                <a:lnTo>
                  <a:pt x="53" y="215"/>
                </a:lnTo>
                <a:lnTo>
                  <a:pt x="52" y="217"/>
                </a:lnTo>
                <a:lnTo>
                  <a:pt x="50" y="219"/>
                </a:lnTo>
                <a:lnTo>
                  <a:pt x="50" y="221"/>
                </a:lnTo>
                <a:lnTo>
                  <a:pt x="48" y="221"/>
                </a:lnTo>
                <a:lnTo>
                  <a:pt x="48" y="221"/>
                </a:lnTo>
                <a:lnTo>
                  <a:pt x="46" y="223"/>
                </a:lnTo>
                <a:lnTo>
                  <a:pt x="46" y="223"/>
                </a:lnTo>
                <a:lnTo>
                  <a:pt x="46" y="223"/>
                </a:lnTo>
                <a:lnTo>
                  <a:pt x="46" y="225"/>
                </a:lnTo>
                <a:lnTo>
                  <a:pt x="44" y="225"/>
                </a:lnTo>
                <a:lnTo>
                  <a:pt x="46" y="225"/>
                </a:lnTo>
                <a:lnTo>
                  <a:pt x="46" y="223"/>
                </a:lnTo>
                <a:lnTo>
                  <a:pt x="46" y="223"/>
                </a:lnTo>
                <a:lnTo>
                  <a:pt x="46" y="223"/>
                </a:lnTo>
                <a:lnTo>
                  <a:pt x="48" y="221"/>
                </a:lnTo>
                <a:lnTo>
                  <a:pt x="48" y="221"/>
                </a:lnTo>
                <a:lnTo>
                  <a:pt x="50" y="221"/>
                </a:lnTo>
                <a:lnTo>
                  <a:pt x="73" y="200"/>
                </a:lnTo>
                <a:lnTo>
                  <a:pt x="99" y="183"/>
                </a:lnTo>
                <a:lnTo>
                  <a:pt x="101" y="181"/>
                </a:lnTo>
                <a:lnTo>
                  <a:pt x="105" y="181"/>
                </a:lnTo>
                <a:lnTo>
                  <a:pt x="105" y="181"/>
                </a:lnTo>
                <a:lnTo>
                  <a:pt x="107" y="181"/>
                </a:lnTo>
                <a:lnTo>
                  <a:pt x="105" y="185"/>
                </a:lnTo>
                <a:lnTo>
                  <a:pt x="103" y="187"/>
                </a:lnTo>
                <a:lnTo>
                  <a:pt x="90" y="200"/>
                </a:lnTo>
                <a:lnTo>
                  <a:pt x="76" y="214"/>
                </a:lnTo>
                <a:lnTo>
                  <a:pt x="74" y="214"/>
                </a:lnTo>
                <a:lnTo>
                  <a:pt x="76" y="214"/>
                </a:lnTo>
                <a:lnTo>
                  <a:pt x="92" y="202"/>
                </a:lnTo>
                <a:lnTo>
                  <a:pt x="109" y="194"/>
                </a:lnTo>
                <a:lnTo>
                  <a:pt x="111" y="194"/>
                </a:lnTo>
                <a:lnTo>
                  <a:pt x="111" y="194"/>
                </a:lnTo>
                <a:lnTo>
                  <a:pt x="111" y="196"/>
                </a:lnTo>
                <a:lnTo>
                  <a:pt x="105" y="206"/>
                </a:lnTo>
                <a:lnTo>
                  <a:pt x="95" y="214"/>
                </a:lnTo>
                <a:lnTo>
                  <a:pt x="88" y="221"/>
                </a:lnTo>
                <a:lnTo>
                  <a:pt x="61" y="242"/>
                </a:lnTo>
                <a:lnTo>
                  <a:pt x="61" y="244"/>
                </a:lnTo>
                <a:lnTo>
                  <a:pt x="59" y="244"/>
                </a:lnTo>
                <a:lnTo>
                  <a:pt x="57" y="246"/>
                </a:lnTo>
                <a:lnTo>
                  <a:pt x="57" y="248"/>
                </a:lnTo>
                <a:lnTo>
                  <a:pt x="55" y="248"/>
                </a:lnTo>
                <a:lnTo>
                  <a:pt x="55" y="248"/>
                </a:lnTo>
                <a:lnTo>
                  <a:pt x="55" y="250"/>
                </a:lnTo>
                <a:lnTo>
                  <a:pt x="53" y="250"/>
                </a:lnTo>
                <a:lnTo>
                  <a:pt x="55" y="250"/>
                </a:lnTo>
                <a:lnTo>
                  <a:pt x="55" y="248"/>
                </a:lnTo>
                <a:lnTo>
                  <a:pt x="55" y="248"/>
                </a:lnTo>
                <a:lnTo>
                  <a:pt x="57" y="248"/>
                </a:lnTo>
                <a:lnTo>
                  <a:pt x="57" y="246"/>
                </a:lnTo>
                <a:lnTo>
                  <a:pt x="59" y="246"/>
                </a:lnTo>
                <a:lnTo>
                  <a:pt x="61" y="244"/>
                </a:lnTo>
                <a:lnTo>
                  <a:pt x="80" y="227"/>
                </a:lnTo>
                <a:lnTo>
                  <a:pt x="101" y="214"/>
                </a:lnTo>
                <a:lnTo>
                  <a:pt x="105" y="212"/>
                </a:lnTo>
                <a:lnTo>
                  <a:pt x="109" y="210"/>
                </a:lnTo>
                <a:lnTo>
                  <a:pt x="113" y="208"/>
                </a:lnTo>
                <a:lnTo>
                  <a:pt x="114" y="208"/>
                </a:lnTo>
                <a:lnTo>
                  <a:pt x="114" y="210"/>
                </a:lnTo>
                <a:lnTo>
                  <a:pt x="114" y="210"/>
                </a:lnTo>
                <a:lnTo>
                  <a:pt x="99" y="227"/>
                </a:lnTo>
                <a:lnTo>
                  <a:pt x="82" y="242"/>
                </a:lnTo>
                <a:lnTo>
                  <a:pt x="82" y="242"/>
                </a:lnTo>
                <a:lnTo>
                  <a:pt x="82" y="244"/>
                </a:lnTo>
                <a:lnTo>
                  <a:pt x="80" y="244"/>
                </a:lnTo>
                <a:lnTo>
                  <a:pt x="80" y="244"/>
                </a:lnTo>
                <a:lnTo>
                  <a:pt x="80" y="244"/>
                </a:lnTo>
                <a:lnTo>
                  <a:pt x="78" y="244"/>
                </a:lnTo>
                <a:lnTo>
                  <a:pt x="78" y="246"/>
                </a:lnTo>
                <a:lnTo>
                  <a:pt x="78" y="244"/>
                </a:lnTo>
                <a:lnTo>
                  <a:pt x="80" y="244"/>
                </a:lnTo>
                <a:lnTo>
                  <a:pt x="80" y="244"/>
                </a:lnTo>
                <a:lnTo>
                  <a:pt x="80" y="244"/>
                </a:lnTo>
                <a:lnTo>
                  <a:pt x="82" y="244"/>
                </a:lnTo>
                <a:lnTo>
                  <a:pt x="82" y="242"/>
                </a:lnTo>
                <a:lnTo>
                  <a:pt x="82" y="242"/>
                </a:lnTo>
                <a:lnTo>
                  <a:pt x="92" y="236"/>
                </a:lnTo>
                <a:lnTo>
                  <a:pt x="99" y="231"/>
                </a:lnTo>
                <a:lnTo>
                  <a:pt x="109" y="225"/>
                </a:lnTo>
                <a:lnTo>
                  <a:pt x="111" y="225"/>
                </a:lnTo>
                <a:lnTo>
                  <a:pt x="113" y="225"/>
                </a:lnTo>
                <a:lnTo>
                  <a:pt x="113" y="225"/>
                </a:lnTo>
                <a:lnTo>
                  <a:pt x="113" y="229"/>
                </a:lnTo>
                <a:lnTo>
                  <a:pt x="111" y="233"/>
                </a:lnTo>
                <a:lnTo>
                  <a:pt x="101" y="240"/>
                </a:lnTo>
                <a:lnTo>
                  <a:pt x="93" y="250"/>
                </a:lnTo>
                <a:lnTo>
                  <a:pt x="84" y="257"/>
                </a:lnTo>
                <a:lnTo>
                  <a:pt x="84" y="259"/>
                </a:lnTo>
                <a:lnTo>
                  <a:pt x="84" y="259"/>
                </a:lnTo>
                <a:close/>
                <a:moveTo>
                  <a:pt x="194" y="23"/>
                </a:moveTo>
                <a:lnTo>
                  <a:pt x="154" y="25"/>
                </a:lnTo>
                <a:lnTo>
                  <a:pt x="103" y="27"/>
                </a:lnTo>
                <a:lnTo>
                  <a:pt x="99" y="27"/>
                </a:lnTo>
                <a:lnTo>
                  <a:pt x="95" y="25"/>
                </a:lnTo>
                <a:lnTo>
                  <a:pt x="97" y="27"/>
                </a:lnTo>
                <a:lnTo>
                  <a:pt x="95" y="27"/>
                </a:lnTo>
                <a:lnTo>
                  <a:pt x="93" y="27"/>
                </a:lnTo>
                <a:lnTo>
                  <a:pt x="84" y="27"/>
                </a:lnTo>
                <a:lnTo>
                  <a:pt x="76" y="29"/>
                </a:lnTo>
                <a:lnTo>
                  <a:pt x="69" y="31"/>
                </a:lnTo>
                <a:lnTo>
                  <a:pt x="61" y="33"/>
                </a:lnTo>
                <a:lnTo>
                  <a:pt x="55" y="36"/>
                </a:lnTo>
                <a:lnTo>
                  <a:pt x="52" y="40"/>
                </a:lnTo>
                <a:lnTo>
                  <a:pt x="50" y="46"/>
                </a:lnTo>
                <a:lnTo>
                  <a:pt x="52" y="46"/>
                </a:lnTo>
                <a:lnTo>
                  <a:pt x="53" y="46"/>
                </a:lnTo>
                <a:lnTo>
                  <a:pt x="55" y="48"/>
                </a:lnTo>
                <a:lnTo>
                  <a:pt x="67" y="63"/>
                </a:lnTo>
                <a:lnTo>
                  <a:pt x="78" y="80"/>
                </a:lnTo>
                <a:lnTo>
                  <a:pt x="149" y="156"/>
                </a:lnTo>
                <a:lnTo>
                  <a:pt x="173" y="177"/>
                </a:lnTo>
                <a:lnTo>
                  <a:pt x="202" y="198"/>
                </a:lnTo>
                <a:lnTo>
                  <a:pt x="217" y="206"/>
                </a:lnTo>
                <a:lnTo>
                  <a:pt x="236" y="208"/>
                </a:lnTo>
                <a:lnTo>
                  <a:pt x="255" y="206"/>
                </a:lnTo>
                <a:lnTo>
                  <a:pt x="282" y="185"/>
                </a:lnTo>
                <a:lnTo>
                  <a:pt x="307" y="162"/>
                </a:lnTo>
                <a:lnTo>
                  <a:pt x="370" y="99"/>
                </a:lnTo>
                <a:lnTo>
                  <a:pt x="431" y="33"/>
                </a:lnTo>
                <a:lnTo>
                  <a:pt x="425" y="29"/>
                </a:lnTo>
                <a:lnTo>
                  <a:pt x="421" y="27"/>
                </a:lnTo>
                <a:lnTo>
                  <a:pt x="415" y="25"/>
                </a:lnTo>
                <a:lnTo>
                  <a:pt x="410" y="23"/>
                </a:lnTo>
                <a:lnTo>
                  <a:pt x="387" y="21"/>
                </a:lnTo>
                <a:lnTo>
                  <a:pt x="362" y="19"/>
                </a:lnTo>
                <a:lnTo>
                  <a:pt x="337" y="19"/>
                </a:lnTo>
                <a:lnTo>
                  <a:pt x="280" y="19"/>
                </a:lnTo>
                <a:lnTo>
                  <a:pt x="223" y="21"/>
                </a:lnTo>
                <a:lnTo>
                  <a:pt x="219" y="21"/>
                </a:lnTo>
                <a:lnTo>
                  <a:pt x="215" y="21"/>
                </a:lnTo>
                <a:lnTo>
                  <a:pt x="213" y="21"/>
                </a:lnTo>
                <a:lnTo>
                  <a:pt x="213" y="21"/>
                </a:lnTo>
                <a:lnTo>
                  <a:pt x="213" y="21"/>
                </a:lnTo>
                <a:lnTo>
                  <a:pt x="194" y="23"/>
                </a:lnTo>
                <a:close/>
                <a:moveTo>
                  <a:pt x="118" y="282"/>
                </a:moveTo>
                <a:lnTo>
                  <a:pt x="80" y="280"/>
                </a:lnTo>
                <a:lnTo>
                  <a:pt x="44" y="278"/>
                </a:lnTo>
                <a:lnTo>
                  <a:pt x="44" y="290"/>
                </a:lnTo>
                <a:lnTo>
                  <a:pt x="44" y="292"/>
                </a:lnTo>
                <a:lnTo>
                  <a:pt x="40" y="292"/>
                </a:lnTo>
                <a:lnTo>
                  <a:pt x="38" y="292"/>
                </a:lnTo>
                <a:lnTo>
                  <a:pt x="36" y="284"/>
                </a:lnTo>
                <a:lnTo>
                  <a:pt x="34" y="276"/>
                </a:lnTo>
                <a:lnTo>
                  <a:pt x="33" y="276"/>
                </a:lnTo>
                <a:lnTo>
                  <a:pt x="33" y="274"/>
                </a:lnTo>
                <a:lnTo>
                  <a:pt x="31" y="274"/>
                </a:lnTo>
                <a:lnTo>
                  <a:pt x="25" y="273"/>
                </a:lnTo>
                <a:lnTo>
                  <a:pt x="21" y="271"/>
                </a:lnTo>
                <a:lnTo>
                  <a:pt x="10" y="273"/>
                </a:lnTo>
                <a:lnTo>
                  <a:pt x="12" y="271"/>
                </a:lnTo>
                <a:lnTo>
                  <a:pt x="14" y="271"/>
                </a:lnTo>
                <a:lnTo>
                  <a:pt x="15" y="271"/>
                </a:lnTo>
                <a:lnTo>
                  <a:pt x="17" y="271"/>
                </a:lnTo>
                <a:lnTo>
                  <a:pt x="19" y="271"/>
                </a:lnTo>
                <a:lnTo>
                  <a:pt x="14" y="271"/>
                </a:lnTo>
                <a:lnTo>
                  <a:pt x="10" y="271"/>
                </a:lnTo>
                <a:lnTo>
                  <a:pt x="4" y="271"/>
                </a:lnTo>
                <a:lnTo>
                  <a:pt x="0" y="269"/>
                </a:lnTo>
                <a:lnTo>
                  <a:pt x="0" y="269"/>
                </a:lnTo>
                <a:lnTo>
                  <a:pt x="2" y="269"/>
                </a:lnTo>
                <a:lnTo>
                  <a:pt x="17" y="267"/>
                </a:lnTo>
                <a:lnTo>
                  <a:pt x="34" y="269"/>
                </a:lnTo>
                <a:lnTo>
                  <a:pt x="33" y="263"/>
                </a:lnTo>
                <a:lnTo>
                  <a:pt x="31" y="261"/>
                </a:lnTo>
                <a:lnTo>
                  <a:pt x="29" y="259"/>
                </a:lnTo>
                <a:lnTo>
                  <a:pt x="29" y="255"/>
                </a:lnTo>
                <a:lnTo>
                  <a:pt x="29" y="253"/>
                </a:lnTo>
                <a:lnTo>
                  <a:pt x="31" y="253"/>
                </a:lnTo>
                <a:lnTo>
                  <a:pt x="31" y="255"/>
                </a:lnTo>
                <a:lnTo>
                  <a:pt x="33" y="255"/>
                </a:lnTo>
                <a:lnTo>
                  <a:pt x="27" y="227"/>
                </a:lnTo>
                <a:lnTo>
                  <a:pt x="21" y="198"/>
                </a:lnTo>
                <a:lnTo>
                  <a:pt x="19" y="158"/>
                </a:lnTo>
                <a:lnTo>
                  <a:pt x="21" y="118"/>
                </a:lnTo>
                <a:lnTo>
                  <a:pt x="25" y="82"/>
                </a:lnTo>
                <a:lnTo>
                  <a:pt x="27" y="59"/>
                </a:lnTo>
                <a:lnTo>
                  <a:pt x="31" y="40"/>
                </a:lnTo>
                <a:lnTo>
                  <a:pt x="31" y="40"/>
                </a:lnTo>
                <a:lnTo>
                  <a:pt x="29" y="40"/>
                </a:lnTo>
                <a:lnTo>
                  <a:pt x="29" y="40"/>
                </a:lnTo>
                <a:lnTo>
                  <a:pt x="15" y="48"/>
                </a:lnTo>
                <a:lnTo>
                  <a:pt x="2" y="54"/>
                </a:lnTo>
                <a:lnTo>
                  <a:pt x="8" y="50"/>
                </a:lnTo>
                <a:lnTo>
                  <a:pt x="19" y="44"/>
                </a:lnTo>
                <a:lnTo>
                  <a:pt x="19" y="42"/>
                </a:lnTo>
                <a:lnTo>
                  <a:pt x="19" y="42"/>
                </a:lnTo>
                <a:lnTo>
                  <a:pt x="10" y="48"/>
                </a:lnTo>
                <a:lnTo>
                  <a:pt x="10" y="48"/>
                </a:lnTo>
                <a:lnTo>
                  <a:pt x="8" y="48"/>
                </a:lnTo>
                <a:lnTo>
                  <a:pt x="21" y="38"/>
                </a:lnTo>
                <a:lnTo>
                  <a:pt x="21" y="38"/>
                </a:lnTo>
                <a:lnTo>
                  <a:pt x="21" y="36"/>
                </a:lnTo>
                <a:lnTo>
                  <a:pt x="21" y="35"/>
                </a:lnTo>
                <a:lnTo>
                  <a:pt x="27" y="31"/>
                </a:lnTo>
                <a:lnTo>
                  <a:pt x="33" y="27"/>
                </a:lnTo>
                <a:lnTo>
                  <a:pt x="38" y="25"/>
                </a:lnTo>
                <a:lnTo>
                  <a:pt x="38" y="21"/>
                </a:lnTo>
                <a:lnTo>
                  <a:pt x="40" y="19"/>
                </a:lnTo>
                <a:lnTo>
                  <a:pt x="42" y="19"/>
                </a:lnTo>
                <a:lnTo>
                  <a:pt x="44" y="19"/>
                </a:lnTo>
                <a:lnTo>
                  <a:pt x="44" y="19"/>
                </a:lnTo>
                <a:lnTo>
                  <a:pt x="44" y="19"/>
                </a:lnTo>
                <a:lnTo>
                  <a:pt x="46" y="21"/>
                </a:lnTo>
                <a:lnTo>
                  <a:pt x="46" y="21"/>
                </a:lnTo>
                <a:lnTo>
                  <a:pt x="46" y="17"/>
                </a:lnTo>
                <a:lnTo>
                  <a:pt x="46" y="14"/>
                </a:lnTo>
                <a:lnTo>
                  <a:pt x="50" y="14"/>
                </a:lnTo>
                <a:lnTo>
                  <a:pt x="55" y="14"/>
                </a:lnTo>
                <a:lnTo>
                  <a:pt x="57" y="8"/>
                </a:lnTo>
                <a:lnTo>
                  <a:pt x="61" y="2"/>
                </a:lnTo>
                <a:lnTo>
                  <a:pt x="63" y="0"/>
                </a:lnTo>
                <a:lnTo>
                  <a:pt x="65" y="0"/>
                </a:lnTo>
                <a:lnTo>
                  <a:pt x="57" y="16"/>
                </a:lnTo>
                <a:lnTo>
                  <a:pt x="57" y="16"/>
                </a:lnTo>
                <a:lnTo>
                  <a:pt x="57" y="16"/>
                </a:lnTo>
                <a:lnTo>
                  <a:pt x="55" y="16"/>
                </a:lnTo>
                <a:lnTo>
                  <a:pt x="55" y="17"/>
                </a:lnTo>
                <a:lnTo>
                  <a:pt x="55" y="17"/>
                </a:lnTo>
                <a:lnTo>
                  <a:pt x="69" y="12"/>
                </a:lnTo>
                <a:lnTo>
                  <a:pt x="76" y="10"/>
                </a:lnTo>
                <a:lnTo>
                  <a:pt x="84" y="8"/>
                </a:lnTo>
                <a:lnTo>
                  <a:pt x="90" y="8"/>
                </a:lnTo>
                <a:lnTo>
                  <a:pt x="187" y="0"/>
                </a:lnTo>
                <a:lnTo>
                  <a:pt x="286" y="0"/>
                </a:lnTo>
                <a:lnTo>
                  <a:pt x="335" y="2"/>
                </a:lnTo>
                <a:lnTo>
                  <a:pt x="381" y="6"/>
                </a:lnTo>
                <a:lnTo>
                  <a:pt x="427" y="14"/>
                </a:lnTo>
                <a:lnTo>
                  <a:pt x="444" y="14"/>
                </a:lnTo>
                <a:lnTo>
                  <a:pt x="442" y="12"/>
                </a:lnTo>
                <a:lnTo>
                  <a:pt x="442" y="10"/>
                </a:lnTo>
                <a:lnTo>
                  <a:pt x="444" y="8"/>
                </a:lnTo>
                <a:lnTo>
                  <a:pt x="446" y="8"/>
                </a:lnTo>
                <a:lnTo>
                  <a:pt x="448" y="8"/>
                </a:lnTo>
                <a:lnTo>
                  <a:pt x="450" y="6"/>
                </a:lnTo>
                <a:lnTo>
                  <a:pt x="450" y="10"/>
                </a:lnTo>
                <a:lnTo>
                  <a:pt x="451" y="16"/>
                </a:lnTo>
                <a:lnTo>
                  <a:pt x="469" y="17"/>
                </a:lnTo>
                <a:lnTo>
                  <a:pt x="469" y="21"/>
                </a:lnTo>
                <a:lnTo>
                  <a:pt x="469" y="25"/>
                </a:lnTo>
                <a:lnTo>
                  <a:pt x="469" y="25"/>
                </a:lnTo>
                <a:lnTo>
                  <a:pt x="467" y="25"/>
                </a:lnTo>
                <a:lnTo>
                  <a:pt x="459" y="25"/>
                </a:lnTo>
                <a:lnTo>
                  <a:pt x="451" y="23"/>
                </a:lnTo>
                <a:lnTo>
                  <a:pt x="463" y="97"/>
                </a:lnTo>
                <a:lnTo>
                  <a:pt x="461" y="141"/>
                </a:lnTo>
                <a:lnTo>
                  <a:pt x="459" y="185"/>
                </a:lnTo>
                <a:lnTo>
                  <a:pt x="455" y="227"/>
                </a:lnTo>
                <a:lnTo>
                  <a:pt x="444" y="273"/>
                </a:lnTo>
                <a:lnTo>
                  <a:pt x="450" y="271"/>
                </a:lnTo>
                <a:lnTo>
                  <a:pt x="455" y="269"/>
                </a:lnTo>
                <a:lnTo>
                  <a:pt x="461" y="267"/>
                </a:lnTo>
                <a:lnTo>
                  <a:pt x="461" y="267"/>
                </a:lnTo>
                <a:lnTo>
                  <a:pt x="461" y="265"/>
                </a:lnTo>
                <a:lnTo>
                  <a:pt x="463" y="265"/>
                </a:lnTo>
                <a:lnTo>
                  <a:pt x="465" y="265"/>
                </a:lnTo>
                <a:lnTo>
                  <a:pt x="467" y="267"/>
                </a:lnTo>
                <a:lnTo>
                  <a:pt x="467" y="269"/>
                </a:lnTo>
                <a:lnTo>
                  <a:pt x="467" y="271"/>
                </a:lnTo>
                <a:lnTo>
                  <a:pt x="463" y="274"/>
                </a:lnTo>
                <a:lnTo>
                  <a:pt x="459" y="278"/>
                </a:lnTo>
                <a:lnTo>
                  <a:pt x="451" y="280"/>
                </a:lnTo>
                <a:lnTo>
                  <a:pt x="446" y="284"/>
                </a:lnTo>
                <a:lnTo>
                  <a:pt x="442" y="286"/>
                </a:lnTo>
                <a:lnTo>
                  <a:pt x="434" y="288"/>
                </a:lnTo>
                <a:lnTo>
                  <a:pt x="423" y="290"/>
                </a:lnTo>
                <a:lnTo>
                  <a:pt x="410" y="292"/>
                </a:lnTo>
                <a:lnTo>
                  <a:pt x="408" y="292"/>
                </a:lnTo>
                <a:lnTo>
                  <a:pt x="408" y="292"/>
                </a:lnTo>
                <a:lnTo>
                  <a:pt x="408" y="293"/>
                </a:lnTo>
                <a:lnTo>
                  <a:pt x="406" y="293"/>
                </a:lnTo>
                <a:lnTo>
                  <a:pt x="404" y="293"/>
                </a:lnTo>
                <a:lnTo>
                  <a:pt x="404" y="292"/>
                </a:lnTo>
                <a:lnTo>
                  <a:pt x="366" y="290"/>
                </a:lnTo>
                <a:lnTo>
                  <a:pt x="368" y="290"/>
                </a:lnTo>
                <a:lnTo>
                  <a:pt x="370" y="290"/>
                </a:lnTo>
                <a:lnTo>
                  <a:pt x="372" y="290"/>
                </a:lnTo>
                <a:lnTo>
                  <a:pt x="370" y="288"/>
                </a:lnTo>
                <a:lnTo>
                  <a:pt x="368" y="288"/>
                </a:lnTo>
                <a:lnTo>
                  <a:pt x="366" y="288"/>
                </a:lnTo>
                <a:lnTo>
                  <a:pt x="366" y="290"/>
                </a:lnTo>
                <a:lnTo>
                  <a:pt x="366" y="290"/>
                </a:lnTo>
                <a:lnTo>
                  <a:pt x="341" y="290"/>
                </a:lnTo>
                <a:lnTo>
                  <a:pt x="316" y="290"/>
                </a:lnTo>
                <a:lnTo>
                  <a:pt x="217" y="288"/>
                </a:lnTo>
                <a:lnTo>
                  <a:pt x="120" y="282"/>
                </a:lnTo>
                <a:lnTo>
                  <a:pt x="118" y="282"/>
                </a:lnTo>
                <a:close/>
              </a:path>
            </a:pathLst>
          </a:custGeom>
          <a:solidFill>
            <a:srgbClr val="FFB6B6"/>
          </a:solidFill>
          <a:ln w="19050">
            <a:solidFill>
              <a:srgbClr val="FFB6B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 name="Freeform 51"/>
          <p:cNvSpPr>
            <a:spLocks noEditPoints="1"/>
          </p:cNvSpPr>
          <p:nvPr/>
        </p:nvSpPr>
        <p:spPr bwMode="auto">
          <a:xfrm>
            <a:off x="8945670" y="2463610"/>
            <a:ext cx="934027" cy="1065916"/>
          </a:xfrm>
          <a:custGeom>
            <a:avLst/>
            <a:gdLst>
              <a:gd name="T0" fmla="*/ 82 w 432"/>
              <a:gd name="T1" fmla="*/ 240 h 493"/>
              <a:gd name="T2" fmla="*/ 65 w 432"/>
              <a:gd name="T3" fmla="*/ 261 h 493"/>
              <a:gd name="T4" fmla="*/ 232 w 432"/>
              <a:gd name="T5" fmla="*/ 310 h 493"/>
              <a:gd name="T6" fmla="*/ 320 w 432"/>
              <a:gd name="T7" fmla="*/ 419 h 493"/>
              <a:gd name="T8" fmla="*/ 228 w 432"/>
              <a:gd name="T9" fmla="*/ 341 h 493"/>
              <a:gd name="T10" fmla="*/ 268 w 432"/>
              <a:gd name="T11" fmla="*/ 451 h 493"/>
              <a:gd name="T12" fmla="*/ 49 w 432"/>
              <a:gd name="T13" fmla="*/ 356 h 493"/>
              <a:gd name="T14" fmla="*/ 165 w 432"/>
              <a:gd name="T15" fmla="*/ 459 h 493"/>
              <a:gd name="T16" fmla="*/ 207 w 432"/>
              <a:gd name="T17" fmla="*/ 459 h 493"/>
              <a:gd name="T18" fmla="*/ 249 w 432"/>
              <a:gd name="T19" fmla="*/ 455 h 493"/>
              <a:gd name="T20" fmla="*/ 141 w 432"/>
              <a:gd name="T21" fmla="*/ 30 h 493"/>
              <a:gd name="T22" fmla="*/ 108 w 432"/>
              <a:gd name="T23" fmla="*/ 255 h 493"/>
              <a:gd name="T24" fmla="*/ 221 w 432"/>
              <a:gd name="T25" fmla="*/ 440 h 493"/>
              <a:gd name="T26" fmla="*/ 320 w 432"/>
              <a:gd name="T27" fmla="*/ 205 h 493"/>
              <a:gd name="T28" fmla="*/ 28 w 432"/>
              <a:gd name="T29" fmla="*/ 443 h 493"/>
              <a:gd name="T30" fmla="*/ 36 w 432"/>
              <a:gd name="T31" fmla="*/ 407 h 493"/>
              <a:gd name="T32" fmla="*/ 78 w 432"/>
              <a:gd name="T33" fmla="*/ 438 h 493"/>
              <a:gd name="T34" fmla="*/ 91 w 432"/>
              <a:gd name="T35" fmla="*/ 445 h 493"/>
              <a:gd name="T36" fmla="*/ 30 w 432"/>
              <a:gd name="T37" fmla="*/ 453 h 493"/>
              <a:gd name="T38" fmla="*/ 337 w 432"/>
              <a:gd name="T39" fmla="*/ 74 h 493"/>
              <a:gd name="T40" fmla="*/ 335 w 432"/>
              <a:gd name="T41" fmla="*/ 59 h 493"/>
              <a:gd name="T42" fmla="*/ 179 w 432"/>
              <a:gd name="T43" fmla="*/ 23 h 493"/>
              <a:gd name="T44" fmla="*/ 167 w 432"/>
              <a:gd name="T45" fmla="*/ 51 h 493"/>
              <a:gd name="T46" fmla="*/ 308 w 432"/>
              <a:gd name="T47" fmla="*/ 59 h 493"/>
              <a:gd name="T48" fmla="*/ 175 w 432"/>
              <a:gd name="T49" fmla="*/ 337 h 493"/>
              <a:gd name="T50" fmla="*/ 171 w 432"/>
              <a:gd name="T51" fmla="*/ 274 h 493"/>
              <a:gd name="T52" fmla="*/ 219 w 432"/>
              <a:gd name="T53" fmla="*/ 194 h 493"/>
              <a:gd name="T54" fmla="*/ 242 w 432"/>
              <a:gd name="T55" fmla="*/ 274 h 493"/>
              <a:gd name="T56" fmla="*/ 167 w 432"/>
              <a:gd name="T57" fmla="*/ 143 h 493"/>
              <a:gd name="T58" fmla="*/ 204 w 432"/>
              <a:gd name="T59" fmla="*/ 55 h 493"/>
              <a:gd name="T60" fmla="*/ 122 w 432"/>
              <a:gd name="T61" fmla="*/ 169 h 493"/>
              <a:gd name="T62" fmla="*/ 87 w 432"/>
              <a:gd name="T63" fmla="*/ 200 h 493"/>
              <a:gd name="T64" fmla="*/ 120 w 432"/>
              <a:gd name="T65" fmla="*/ 225 h 493"/>
              <a:gd name="T66" fmla="*/ 112 w 432"/>
              <a:gd name="T67" fmla="*/ 253 h 493"/>
              <a:gd name="T68" fmla="*/ 91 w 432"/>
              <a:gd name="T69" fmla="*/ 297 h 493"/>
              <a:gd name="T70" fmla="*/ 89 w 432"/>
              <a:gd name="T71" fmla="*/ 339 h 493"/>
              <a:gd name="T72" fmla="*/ 89 w 432"/>
              <a:gd name="T73" fmla="*/ 325 h 493"/>
              <a:gd name="T74" fmla="*/ 65 w 432"/>
              <a:gd name="T75" fmla="*/ 386 h 493"/>
              <a:gd name="T76" fmla="*/ 76 w 432"/>
              <a:gd name="T77" fmla="*/ 405 h 493"/>
              <a:gd name="T78" fmla="*/ 377 w 432"/>
              <a:gd name="T79" fmla="*/ 371 h 493"/>
              <a:gd name="T80" fmla="*/ 383 w 432"/>
              <a:gd name="T81" fmla="*/ 276 h 493"/>
              <a:gd name="T82" fmla="*/ 362 w 432"/>
              <a:gd name="T83" fmla="*/ 322 h 493"/>
              <a:gd name="T84" fmla="*/ 346 w 432"/>
              <a:gd name="T85" fmla="*/ 360 h 493"/>
              <a:gd name="T86" fmla="*/ 343 w 432"/>
              <a:gd name="T87" fmla="*/ 320 h 493"/>
              <a:gd name="T88" fmla="*/ 320 w 432"/>
              <a:gd name="T89" fmla="*/ 272 h 493"/>
              <a:gd name="T90" fmla="*/ 354 w 432"/>
              <a:gd name="T91" fmla="*/ 219 h 493"/>
              <a:gd name="T92" fmla="*/ 341 w 432"/>
              <a:gd name="T93" fmla="*/ 194 h 493"/>
              <a:gd name="T94" fmla="*/ 310 w 432"/>
              <a:gd name="T95" fmla="*/ 179 h 493"/>
              <a:gd name="T96" fmla="*/ 320 w 432"/>
              <a:gd name="T97" fmla="*/ 162 h 493"/>
              <a:gd name="T98" fmla="*/ 430 w 432"/>
              <a:gd name="T99" fmla="*/ 373 h 493"/>
              <a:gd name="T100" fmla="*/ 381 w 432"/>
              <a:gd name="T101" fmla="*/ 424 h 493"/>
              <a:gd name="T102" fmla="*/ 282 w 432"/>
              <a:gd name="T103" fmla="*/ 493 h 493"/>
              <a:gd name="T104" fmla="*/ 150 w 432"/>
              <a:gd name="T105" fmla="*/ 474 h 493"/>
              <a:gd name="T106" fmla="*/ 19 w 432"/>
              <a:gd name="T107" fmla="*/ 480 h 493"/>
              <a:gd name="T108" fmla="*/ 7 w 432"/>
              <a:gd name="T109" fmla="*/ 455 h 493"/>
              <a:gd name="T110" fmla="*/ 30 w 432"/>
              <a:gd name="T111" fmla="*/ 194 h 493"/>
              <a:gd name="T112" fmla="*/ 105 w 432"/>
              <a:gd name="T113" fmla="*/ 106 h 493"/>
              <a:gd name="T114" fmla="*/ 131 w 432"/>
              <a:gd name="T115" fmla="*/ 15 h 493"/>
              <a:gd name="T116" fmla="*/ 215 w 432"/>
              <a:gd name="T117" fmla="*/ 0 h 493"/>
              <a:gd name="T118" fmla="*/ 358 w 432"/>
              <a:gd name="T119" fmla="*/ 141 h 493"/>
              <a:gd name="T120" fmla="*/ 394 w 432"/>
              <a:gd name="T121" fmla="*/ 196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32" h="493">
                <a:moveTo>
                  <a:pt x="327" y="219"/>
                </a:moveTo>
                <a:lnTo>
                  <a:pt x="352" y="213"/>
                </a:lnTo>
                <a:lnTo>
                  <a:pt x="379" y="209"/>
                </a:lnTo>
                <a:lnTo>
                  <a:pt x="377" y="204"/>
                </a:lnTo>
                <a:lnTo>
                  <a:pt x="350" y="211"/>
                </a:lnTo>
                <a:lnTo>
                  <a:pt x="324" y="219"/>
                </a:lnTo>
                <a:lnTo>
                  <a:pt x="325" y="219"/>
                </a:lnTo>
                <a:lnTo>
                  <a:pt x="327" y="219"/>
                </a:lnTo>
                <a:close/>
                <a:moveTo>
                  <a:pt x="28" y="327"/>
                </a:moveTo>
                <a:lnTo>
                  <a:pt x="28" y="325"/>
                </a:lnTo>
                <a:lnTo>
                  <a:pt x="30" y="324"/>
                </a:lnTo>
                <a:lnTo>
                  <a:pt x="63" y="282"/>
                </a:lnTo>
                <a:lnTo>
                  <a:pt x="65" y="282"/>
                </a:lnTo>
                <a:lnTo>
                  <a:pt x="65" y="280"/>
                </a:lnTo>
                <a:lnTo>
                  <a:pt x="49" y="293"/>
                </a:lnTo>
                <a:lnTo>
                  <a:pt x="36" y="310"/>
                </a:lnTo>
                <a:lnTo>
                  <a:pt x="32" y="314"/>
                </a:lnTo>
                <a:lnTo>
                  <a:pt x="30" y="318"/>
                </a:lnTo>
                <a:lnTo>
                  <a:pt x="28" y="322"/>
                </a:lnTo>
                <a:lnTo>
                  <a:pt x="28" y="327"/>
                </a:lnTo>
                <a:close/>
                <a:moveTo>
                  <a:pt x="82" y="240"/>
                </a:moveTo>
                <a:lnTo>
                  <a:pt x="118" y="223"/>
                </a:lnTo>
                <a:lnTo>
                  <a:pt x="101" y="226"/>
                </a:lnTo>
                <a:lnTo>
                  <a:pt x="84" y="230"/>
                </a:lnTo>
                <a:lnTo>
                  <a:pt x="82" y="240"/>
                </a:lnTo>
                <a:close/>
                <a:moveTo>
                  <a:pt x="183" y="339"/>
                </a:moveTo>
                <a:lnTo>
                  <a:pt x="205" y="333"/>
                </a:lnTo>
                <a:lnTo>
                  <a:pt x="230" y="329"/>
                </a:lnTo>
                <a:lnTo>
                  <a:pt x="230" y="325"/>
                </a:lnTo>
                <a:lnTo>
                  <a:pt x="230" y="322"/>
                </a:lnTo>
                <a:lnTo>
                  <a:pt x="185" y="337"/>
                </a:lnTo>
                <a:lnTo>
                  <a:pt x="185" y="337"/>
                </a:lnTo>
                <a:lnTo>
                  <a:pt x="183" y="337"/>
                </a:lnTo>
                <a:lnTo>
                  <a:pt x="181" y="339"/>
                </a:lnTo>
                <a:lnTo>
                  <a:pt x="183" y="339"/>
                </a:lnTo>
                <a:lnTo>
                  <a:pt x="183" y="339"/>
                </a:lnTo>
                <a:close/>
                <a:moveTo>
                  <a:pt x="86" y="213"/>
                </a:moveTo>
                <a:lnTo>
                  <a:pt x="127" y="194"/>
                </a:lnTo>
                <a:lnTo>
                  <a:pt x="106" y="198"/>
                </a:lnTo>
                <a:lnTo>
                  <a:pt x="86" y="205"/>
                </a:lnTo>
                <a:lnTo>
                  <a:pt x="86" y="205"/>
                </a:lnTo>
                <a:lnTo>
                  <a:pt x="87" y="205"/>
                </a:lnTo>
                <a:lnTo>
                  <a:pt x="87" y="207"/>
                </a:lnTo>
                <a:lnTo>
                  <a:pt x="86" y="207"/>
                </a:lnTo>
                <a:lnTo>
                  <a:pt x="86" y="209"/>
                </a:lnTo>
                <a:lnTo>
                  <a:pt x="86" y="213"/>
                </a:lnTo>
                <a:close/>
                <a:moveTo>
                  <a:pt x="30" y="299"/>
                </a:moveTo>
                <a:lnTo>
                  <a:pt x="47" y="280"/>
                </a:lnTo>
                <a:lnTo>
                  <a:pt x="63" y="263"/>
                </a:lnTo>
                <a:lnTo>
                  <a:pt x="65" y="261"/>
                </a:lnTo>
                <a:lnTo>
                  <a:pt x="66" y="259"/>
                </a:lnTo>
                <a:lnTo>
                  <a:pt x="68" y="255"/>
                </a:lnTo>
                <a:lnTo>
                  <a:pt x="68" y="251"/>
                </a:lnTo>
                <a:lnTo>
                  <a:pt x="49" y="270"/>
                </a:lnTo>
                <a:lnTo>
                  <a:pt x="34" y="289"/>
                </a:lnTo>
                <a:lnTo>
                  <a:pt x="32" y="293"/>
                </a:lnTo>
                <a:lnTo>
                  <a:pt x="30" y="295"/>
                </a:lnTo>
                <a:lnTo>
                  <a:pt x="30" y="299"/>
                </a:lnTo>
                <a:close/>
                <a:moveTo>
                  <a:pt x="331" y="101"/>
                </a:moveTo>
                <a:lnTo>
                  <a:pt x="344" y="101"/>
                </a:lnTo>
                <a:lnTo>
                  <a:pt x="346" y="101"/>
                </a:lnTo>
                <a:lnTo>
                  <a:pt x="346" y="99"/>
                </a:lnTo>
                <a:lnTo>
                  <a:pt x="346" y="95"/>
                </a:lnTo>
                <a:lnTo>
                  <a:pt x="348" y="89"/>
                </a:lnTo>
                <a:lnTo>
                  <a:pt x="331" y="95"/>
                </a:lnTo>
                <a:lnTo>
                  <a:pt x="314" y="99"/>
                </a:lnTo>
                <a:lnTo>
                  <a:pt x="314" y="99"/>
                </a:lnTo>
                <a:lnTo>
                  <a:pt x="316" y="101"/>
                </a:lnTo>
                <a:lnTo>
                  <a:pt x="324" y="101"/>
                </a:lnTo>
                <a:lnTo>
                  <a:pt x="331" y="101"/>
                </a:lnTo>
                <a:close/>
                <a:moveTo>
                  <a:pt x="183" y="325"/>
                </a:moveTo>
                <a:lnTo>
                  <a:pt x="228" y="312"/>
                </a:lnTo>
                <a:lnTo>
                  <a:pt x="230" y="312"/>
                </a:lnTo>
                <a:lnTo>
                  <a:pt x="232" y="312"/>
                </a:lnTo>
                <a:lnTo>
                  <a:pt x="232" y="310"/>
                </a:lnTo>
                <a:lnTo>
                  <a:pt x="230" y="310"/>
                </a:lnTo>
                <a:lnTo>
                  <a:pt x="207" y="316"/>
                </a:lnTo>
                <a:lnTo>
                  <a:pt x="186" y="322"/>
                </a:lnTo>
                <a:lnTo>
                  <a:pt x="186" y="322"/>
                </a:lnTo>
                <a:lnTo>
                  <a:pt x="185" y="320"/>
                </a:lnTo>
                <a:lnTo>
                  <a:pt x="185" y="320"/>
                </a:lnTo>
                <a:lnTo>
                  <a:pt x="188" y="318"/>
                </a:lnTo>
                <a:lnTo>
                  <a:pt x="192" y="316"/>
                </a:lnTo>
                <a:lnTo>
                  <a:pt x="226" y="304"/>
                </a:lnTo>
                <a:lnTo>
                  <a:pt x="183" y="316"/>
                </a:lnTo>
                <a:lnTo>
                  <a:pt x="183" y="325"/>
                </a:lnTo>
                <a:close/>
                <a:moveTo>
                  <a:pt x="120" y="93"/>
                </a:moveTo>
                <a:lnTo>
                  <a:pt x="154" y="89"/>
                </a:lnTo>
                <a:lnTo>
                  <a:pt x="154" y="84"/>
                </a:lnTo>
                <a:lnTo>
                  <a:pt x="156" y="80"/>
                </a:lnTo>
                <a:lnTo>
                  <a:pt x="137" y="86"/>
                </a:lnTo>
                <a:lnTo>
                  <a:pt x="120" y="91"/>
                </a:lnTo>
                <a:lnTo>
                  <a:pt x="118" y="91"/>
                </a:lnTo>
                <a:lnTo>
                  <a:pt x="118" y="93"/>
                </a:lnTo>
                <a:lnTo>
                  <a:pt x="120" y="93"/>
                </a:lnTo>
                <a:lnTo>
                  <a:pt x="120" y="93"/>
                </a:lnTo>
                <a:close/>
                <a:moveTo>
                  <a:pt x="274" y="457"/>
                </a:moveTo>
                <a:lnTo>
                  <a:pt x="299" y="440"/>
                </a:lnTo>
                <a:lnTo>
                  <a:pt x="322" y="419"/>
                </a:lnTo>
                <a:lnTo>
                  <a:pt x="320" y="419"/>
                </a:lnTo>
                <a:lnTo>
                  <a:pt x="318" y="419"/>
                </a:lnTo>
                <a:lnTo>
                  <a:pt x="318" y="419"/>
                </a:lnTo>
                <a:lnTo>
                  <a:pt x="295" y="436"/>
                </a:lnTo>
                <a:lnTo>
                  <a:pt x="274" y="457"/>
                </a:lnTo>
                <a:lnTo>
                  <a:pt x="274" y="457"/>
                </a:lnTo>
                <a:lnTo>
                  <a:pt x="274" y="457"/>
                </a:lnTo>
                <a:close/>
                <a:moveTo>
                  <a:pt x="145" y="457"/>
                </a:moveTo>
                <a:lnTo>
                  <a:pt x="150" y="453"/>
                </a:lnTo>
                <a:lnTo>
                  <a:pt x="158" y="447"/>
                </a:lnTo>
                <a:lnTo>
                  <a:pt x="164" y="442"/>
                </a:lnTo>
                <a:lnTo>
                  <a:pt x="169" y="436"/>
                </a:lnTo>
                <a:lnTo>
                  <a:pt x="177" y="428"/>
                </a:lnTo>
                <a:lnTo>
                  <a:pt x="185" y="423"/>
                </a:lnTo>
                <a:lnTo>
                  <a:pt x="183" y="423"/>
                </a:lnTo>
                <a:lnTo>
                  <a:pt x="181" y="423"/>
                </a:lnTo>
                <a:lnTo>
                  <a:pt x="179" y="423"/>
                </a:lnTo>
                <a:lnTo>
                  <a:pt x="162" y="438"/>
                </a:lnTo>
                <a:lnTo>
                  <a:pt x="145" y="455"/>
                </a:lnTo>
                <a:lnTo>
                  <a:pt x="145" y="455"/>
                </a:lnTo>
                <a:lnTo>
                  <a:pt x="145" y="457"/>
                </a:lnTo>
                <a:close/>
                <a:moveTo>
                  <a:pt x="185" y="348"/>
                </a:moveTo>
                <a:lnTo>
                  <a:pt x="198" y="346"/>
                </a:lnTo>
                <a:lnTo>
                  <a:pt x="211" y="343"/>
                </a:lnTo>
                <a:lnTo>
                  <a:pt x="221" y="343"/>
                </a:lnTo>
                <a:lnTo>
                  <a:pt x="228" y="341"/>
                </a:lnTo>
                <a:lnTo>
                  <a:pt x="230" y="333"/>
                </a:lnTo>
                <a:lnTo>
                  <a:pt x="181" y="348"/>
                </a:lnTo>
                <a:lnTo>
                  <a:pt x="183" y="348"/>
                </a:lnTo>
                <a:lnTo>
                  <a:pt x="185" y="348"/>
                </a:lnTo>
                <a:close/>
                <a:moveTo>
                  <a:pt x="28" y="339"/>
                </a:moveTo>
                <a:lnTo>
                  <a:pt x="59" y="301"/>
                </a:lnTo>
                <a:lnTo>
                  <a:pt x="61" y="299"/>
                </a:lnTo>
                <a:lnTo>
                  <a:pt x="63" y="295"/>
                </a:lnTo>
                <a:lnTo>
                  <a:pt x="53" y="303"/>
                </a:lnTo>
                <a:lnTo>
                  <a:pt x="40" y="318"/>
                </a:lnTo>
                <a:lnTo>
                  <a:pt x="28" y="333"/>
                </a:lnTo>
                <a:lnTo>
                  <a:pt x="28" y="335"/>
                </a:lnTo>
                <a:lnTo>
                  <a:pt x="28" y="337"/>
                </a:lnTo>
                <a:lnTo>
                  <a:pt x="28" y="339"/>
                </a:lnTo>
                <a:lnTo>
                  <a:pt x="28" y="339"/>
                </a:lnTo>
                <a:close/>
                <a:moveTo>
                  <a:pt x="263" y="457"/>
                </a:moveTo>
                <a:lnTo>
                  <a:pt x="287" y="438"/>
                </a:lnTo>
                <a:lnTo>
                  <a:pt x="312" y="419"/>
                </a:lnTo>
                <a:lnTo>
                  <a:pt x="304" y="417"/>
                </a:lnTo>
                <a:lnTo>
                  <a:pt x="303" y="419"/>
                </a:lnTo>
                <a:lnTo>
                  <a:pt x="303" y="419"/>
                </a:lnTo>
                <a:lnTo>
                  <a:pt x="293" y="428"/>
                </a:lnTo>
                <a:lnTo>
                  <a:pt x="284" y="436"/>
                </a:lnTo>
                <a:lnTo>
                  <a:pt x="276" y="443"/>
                </a:lnTo>
                <a:lnTo>
                  <a:pt x="268" y="451"/>
                </a:lnTo>
                <a:lnTo>
                  <a:pt x="268" y="451"/>
                </a:lnTo>
                <a:lnTo>
                  <a:pt x="268" y="451"/>
                </a:lnTo>
                <a:lnTo>
                  <a:pt x="268" y="451"/>
                </a:lnTo>
                <a:lnTo>
                  <a:pt x="265" y="453"/>
                </a:lnTo>
                <a:lnTo>
                  <a:pt x="263" y="457"/>
                </a:lnTo>
                <a:lnTo>
                  <a:pt x="263" y="457"/>
                </a:lnTo>
                <a:lnTo>
                  <a:pt x="261" y="457"/>
                </a:lnTo>
                <a:lnTo>
                  <a:pt x="261" y="457"/>
                </a:lnTo>
                <a:lnTo>
                  <a:pt x="263" y="457"/>
                </a:lnTo>
                <a:close/>
                <a:moveTo>
                  <a:pt x="124" y="82"/>
                </a:moveTo>
                <a:lnTo>
                  <a:pt x="156" y="78"/>
                </a:lnTo>
                <a:lnTo>
                  <a:pt x="158" y="68"/>
                </a:lnTo>
                <a:lnTo>
                  <a:pt x="122" y="78"/>
                </a:lnTo>
                <a:lnTo>
                  <a:pt x="120" y="80"/>
                </a:lnTo>
                <a:lnTo>
                  <a:pt x="120" y="80"/>
                </a:lnTo>
                <a:lnTo>
                  <a:pt x="120" y="84"/>
                </a:lnTo>
                <a:lnTo>
                  <a:pt x="122" y="82"/>
                </a:lnTo>
                <a:lnTo>
                  <a:pt x="124" y="82"/>
                </a:lnTo>
                <a:close/>
                <a:moveTo>
                  <a:pt x="30" y="392"/>
                </a:moveTo>
                <a:lnTo>
                  <a:pt x="30" y="390"/>
                </a:lnTo>
                <a:lnTo>
                  <a:pt x="32" y="390"/>
                </a:lnTo>
                <a:lnTo>
                  <a:pt x="55" y="358"/>
                </a:lnTo>
                <a:lnTo>
                  <a:pt x="57" y="354"/>
                </a:lnTo>
                <a:lnTo>
                  <a:pt x="57" y="350"/>
                </a:lnTo>
                <a:lnTo>
                  <a:pt x="49" y="356"/>
                </a:lnTo>
                <a:lnTo>
                  <a:pt x="40" y="367"/>
                </a:lnTo>
                <a:lnTo>
                  <a:pt x="30" y="379"/>
                </a:lnTo>
                <a:lnTo>
                  <a:pt x="28" y="390"/>
                </a:lnTo>
                <a:lnTo>
                  <a:pt x="28" y="390"/>
                </a:lnTo>
                <a:lnTo>
                  <a:pt x="30" y="392"/>
                </a:lnTo>
                <a:lnTo>
                  <a:pt x="30" y="392"/>
                </a:lnTo>
                <a:close/>
                <a:moveTo>
                  <a:pt x="165" y="459"/>
                </a:moveTo>
                <a:lnTo>
                  <a:pt x="169" y="457"/>
                </a:lnTo>
                <a:lnTo>
                  <a:pt x="171" y="457"/>
                </a:lnTo>
                <a:lnTo>
                  <a:pt x="190" y="443"/>
                </a:lnTo>
                <a:lnTo>
                  <a:pt x="207" y="426"/>
                </a:lnTo>
                <a:lnTo>
                  <a:pt x="205" y="426"/>
                </a:lnTo>
                <a:lnTo>
                  <a:pt x="204" y="426"/>
                </a:lnTo>
                <a:lnTo>
                  <a:pt x="202" y="426"/>
                </a:lnTo>
                <a:lnTo>
                  <a:pt x="186" y="438"/>
                </a:lnTo>
                <a:lnTo>
                  <a:pt x="179" y="443"/>
                </a:lnTo>
                <a:lnTo>
                  <a:pt x="171" y="449"/>
                </a:lnTo>
                <a:lnTo>
                  <a:pt x="165" y="457"/>
                </a:lnTo>
                <a:lnTo>
                  <a:pt x="165" y="457"/>
                </a:lnTo>
                <a:lnTo>
                  <a:pt x="165" y="457"/>
                </a:lnTo>
                <a:lnTo>
                  <a:pt x="165" y="457"/>
                </a:lnTo>
                <a:lnTo>
                  <a:pt x="165" y="457"/>
                </a:lnTo>
                <a:lnTo>
                  <a:pt x="165" y="459"/>
                </a:lnTo>
                <a:lnTo>
                  <a:pt x="165" y="459"/>
                </a:lnTo>
                <a:lnTo>
                  <a:pt x="165" y="459"/>
                </a:lnTo>
                <a:close/>
                <a:moveTo>
                  <a:pt x="238" y="461"/>
                </a:moveTo>
                <a:lnTo>
                  <a:pt x="247" y="453"/>
                </a:lnTo>
                <a:lnTo>
                  <a:pt x="266" y="434"/>
                </a:lnTo>
                <a:lnTo>
                  <a:pt x="287" y="417"/>
                </a:lnTo>
                <a:lnTo>
                  <a:pt x="282" y="417"/>
                </a:lnTo>
                <a:lnTo>
                  <a:pt x="280" y="419"/>
                </a:lnTo>
                <a:lnTo>
                  <a:pt x="278" y="421"/>
                </a:lnTo>
                <a:lnTo>
                  <a:pt x="234" y="461"/>
                </a:lnTo>
                <a:lnTo>
                  <a:pt x="236" y="461"/>
                </a:lnTo>
                <a:lnTo>
                  <a:pt x="238" y="461"/>
                </a:lnTo>
                <a:lnTo>
                  <a:pt x="238" y="461"/>
                </a:lnTo>
                <a:close/>
                <a:moveTo>
                  <a:pt x="207" y="461"/>
                </a:moveTo>
                <a:lnTo>
                  <a:pt x="211" y="459"/>
                </a:lnTo>
                <a:lnTo>
                  <a:pt x="213" y="457"/>
                </a:lnTo>
                <a:lnTo>
                  <a:pt x="215" y="455"/>
                </a:lnTo>
                <a:lnTo>
                  <a:pt x="236" y="440"/>
                </a:lnTo>
                <a:lnTo>
                  <a:pt x="253" y="423"/>
                </a:lnTo>
                <a:lnTo>
                  <a:pt x="251" y="421"/>
                </a:lnTo>
                <a:lnTo>
                  <a:pt x="249" y="421"/>
                </a:lnTo>
                <a:lnTo>
                  <a:pt x="247" y="421"/>
                </a:lnTo>
                <a:lnTo>
                  <a:pt x="238" y="430"/>
                </a:lnTo>
                <a:lnTo>
                  <a:pt x="230" y="438"/>
                </a:lnTo>
                <a:lnTo>
                  <a:pt x="221" y="443"/>
                </a:lnTo>
                <a:lnTo>
                  <a:pt x="213" y="451"/>
                </a:lnTo>
                <a:lnTo>
                  <a:pt x="207" y="459"/>
                </a:lnTo>
                <a:lnTo>
                  <a:pt x="207" y="461"/>
                </a:lnTo>
                <a:lnTo>
                  <a:pt x="207" y="461"/>
                </a:lnTo>
                <a:close/>
                <a:moveTo>
                  <a:pt x="118" y="105"/>
                </a:moveTo>
                <a:lnTo>
                  <a:pt x="152" y="101"/>
                </a:lnTo>
                <a:lnTo>
                  <a:pt x="152" y="97"/>
                </a:lnTo>
                <a:lnTo>
                  <a:pt x="154" y="91"/>
                </a:lnTo>
                <a:lnTo>
                  <a:pt x="135" y="95"/>
                </a:lnTo>
                <a:lnTo>
                  <a:pt x="118" y="101"/>
                </a:lnTo>
                <a:lnTo>
                  <a:pt x="118" y="103"/>
                </a:lnTo>
                <a:lnTo>
                  <a:pt x="116" y="103"/>
                </a:lnTo>
                <a:lnTo>
                  <a:pt x="116" y="105"/>
                </a:lnTo>
                <a:lnTo>
                  <a:pt x="118" y="105"/>
                </a:lnTo>
                <a:close/>
                <a:moveTo>
                  <a:pt x="247" y="461"/>
                </a:moveTo>
                <a:lnTo>
                  <a:pt x="253" y="457"/>
                </a:lnTo>
                <a:lnTo>
                  <a:pt x="257" y="453"/>
                </a:lnTo>
                <a:lnTo>
                  <a:pt x="268" y="445"/>
                </a:lnTo>
                <a:lnTo>
                  <a:pt x="280" y="436"/>
                </a:lnTo>
                <a:lnTo>
                  <a:pt x="289" y="426"/>
                </a:lnTo>
                <a:lnTo>
                  <a:pt x="301" y="417"/>
                </a:lnTo>
                <a:lnTo>
                  <a:pt x="297" y="417"/>
                </a:lnTo>
                <a:lnTo>
                  <a:pt x="293" y="417"/>
                </a:lnTo>
                <a:lnTo>
                  <a:pt x="291" y="417"/>
                </a:lnTo>
                <a:lnTo>
                  <a:pt x="272" y="436"/>
                </a:lnTo>
                <a:lnTo>
                  <a:pt x="251" y="455"/>
                </a:lnTo>
                <a:lnTo>
                  <a:pt x="249" y="455"/>
                </a:lnTo>
                <a:lnTo>
                  <a:pt x="249" y="457"/>
                </a:lnTo>
                <a:lnTo>
                  <a:pt x="247" y="459"/>
                </a:lnTo>
                <a:lnTo>
                  <a:pt x="247" y="461"/>
                </a:lnTo>
                <a:close/>
                <a:moveTo>
                  <a:pt x="135" y="38"/>
                </a:moveTo>
                <a:lnTo>
                  <a:pt x="173" y="25"/>
                </a:lnTo>
                <a:lnTo>
                  <a:pt x="175" y="25"/>
                </a:lnTo>
                <a:lnTo>
                  <a:pt x="177" y="23"/>
                </a:lnTo>
                <a:lnTo>
                  <a:pt x="173" y="21"/>
                </a:lnTo>
                <a:lnTo>
                  <a:pt x="167" y="21"/>
                </a:lnTo>
                <a:lnTo>
                  <a:pt x="162" y="25"/>
                </a:lnTo>
                <a:lnTo>
                  <a:pt x="162" y="25"/>
                </a:lnTo>
                <a:lnTo>
                  <a:pt x="160" y="25"/>
                </a:lnTo>
                <a:lnTo>
                  <a:pt x="160" y="25"/>
                </a:lnTo>
                <a:lnTo>
                  <a:pt x="160" y="23"/>
                </a:lnTo>
                <a:lnTo>
                  <a:pt x="160" y="23"/>
                </a:lnTo>
                <a:lnTo>
                  <a:pt x="160" y="23"/>
                </a:lnTo>
                <a:lnTo>
                  <a:pt x="160" y="23"/>
                </a:lnTo>
                <a:lnTo>
                  <a:pt x="162" y="21"/>
                </a:lnTo>
                <a:lnTo>
                  <a:pt x="164" y="21"/>
                </a:lnTo>
                <a:lnTo>
                  <a:pt x="162" y="21"/>
                </a:lnTo>
                <a:lnTo>
                  <a:pt x="160" y="21"/>
                </a:lnTo>
                <a:lnTo>
                  <a:pt x="156" y="19"/>
                </a:lnTo>
                <a:lnTo>
                  <a:pt x="152" y="21"/>
                </a:lnTo>
                <a:lnTo>
                  <a:pt x="146" y="25"/>
                </a:lnTo>
                <a:lnTo>
                  <a:pt x="141" y="30"/>
                </a:lnTo>
                <a:lnTo>
                  <a:pt x="137" y="36"/>
                </a:lnTo>
                <a:lnTo>
                  <a:pt x="135" y="38"/>
                </a:lnTo>
                <a:lnTo>
                  <a:pt x="135" y="38"/>
                </a:lnTo>
                <a:lnTo>
                  <a:pt x="135" y="38"/>
                </a:lnTo>
                <a:close/>
                <a:moveTo>
                  <a:pt x="337" y="232"/>
                </a:moveTo>
                <a:lnTo>
                  <a:pt x="379" y="226"/>
                </a:lnTo>
                <a:lnTo>
                  <a:pt x="379" y="221"/>
                </a:lnTo>
                <a:lnTo>
                  <a:pt x="379" y="215"/>
                </a:lnTo>
                <a:lnTo>
                  <a:pt x="354" y="223"/>
                </a:lnTo>
                <a:lnTo>
                  <a:pt x="329" y="230"/>
                </a:lnTo>
                <a:lnTo>
                  <a:pt x="329" y="230"/>
                </a:lnTo>
                <a:lnTo>
                  <a:pt x="329" y="232"/>
                </a:lnTo>
                <a:lnTo>
                  <a:pt x="333" y="232"/>
                </a:lnTo>
                <a:lnTo>
                  <a:pt x="337" y="232"/>
                </a:lnTo>
                <a:close/>
                <a:moveTo>
                  <a:pt x="76" y="287"/>
                </a:moveTo>
                <a:lnTo>
                  <a:pt x="91" y="280"/>
                </a:lnTo>
                <a:lnTo>
                  <a:pt x="106" y="270"/>
                </a:lnTo>
                <a:lnTo>
                  <a:pt x="95" y="272"/>
                </a:lnTo>
                <a:lnTo>
                  <a:pt x="84" y="274"/>
                </a:lnTo>
                <a:lnTo>
                  <a:pt x="82" y="272"/>
                </a:lnTo>
                <a:lnTo>
                  <a:pt x="82" y="272"/>
                </a:lnTo>
                <a:lnTo>
                  <a:pt x="82" y="270"/>
                </a:lnTo>
                <a:lnTo>
                  <a:pt x="84" y="268"/>
                </a:lnTo>
                <a:lnTo>
                  <a:pt x="86" y="268"/>
                </a:lnTo>
                <a:lnTo>
                  <a:pt x="108" y="255"/>
                </a:lnTo>
                <a:lnTo>
                  <a:pt x="82" y="261"/>
                </a:lnTo>
                <a:lnTo>
                  <a:pt x="80" y="261"/>
                </a:lnTo>
                <a:lnTo>
                  <a:pt x="80" y="263"/>
                </a:lnTo>
                <a:lnTo>
                  <a:pt x="78" y="272"/>
                </a:lnTo>
                <a:lnTo>
                  <a:pt x="76" y="284"/>
                </a:lnTo>
                <a:lnTo>
                  <a:pt x="76" y="285"/>
                </a:lnTo>
                <a:lnTo>
                  <a:pt x="76" y="287"/>
                </a:lnTo>
                <a:lnTo>
                  <a:pt x="76" y="287"/>
                </a:lnTo>
                <a:close/>
                <a:moveTo>
                  <a:pt x="223" y="461"/>
                </a:moveTo>
                <a:lnTo>
                  <a:pt x="223" y="461"/>
                </a:lnTo>
                <a:lnTo>
                  <a:pt x="225" y="461"/>
                </a:lnTo>
                <a:lnTo>
                  <a:pt x="270" y="423"/>
                </a:lnTo>
                <a:lnTo>
                  <a:pt x="259" y="423"/>
                </a:lnTo>
                <a:lnTo>
                  <a:pt x="255" y="424"/>
                </a:lnTo>
                <a:lnTo>
                  <a:pt x="251" y="428"/>
                </a:lnTo>
                <a:lnTo>
                  <a:pt x="234" y="443"/>
                </a:lnTo>
                <a:lnTo>
                  <a:pt x="219" y="461"/>
                </a:lnTo>
                <a:lnTo>
                  <a:pt x="221" y="461"/>
                </a:lnTo>
                <a:lnTo>
                  <a:pt x="223" y="461"/>
                </a:lnTo>
                <a:close/>
                <a:moveTo>
                  <a:pt x="192" y="461"/>
                </a:moveTo>
                <a:lnTo>
                  <a:pt x="194" y="461"/>
                </a:lnTo>
                <a:lnTo>
                  <a:pt x="194" y="461"/>
                </a:lnTo>
                <a:lnTo>
                  <a:pt x="204" y="455"/>
                </a:lnTo>
                <a:lnTo>
                  <a:pt x="211" y="449"/>
                </a:lnTo>
                <a:lnTo>
                  <a:pt x="221" y="440"/>
                </a:lnTo>
                <a:lnTo>
                  <a:pt x="232" y="430"/>
                </a:lnTo>
                <a:lnTo>
                  <a:pt x="242" y="421"/>
                </a:lnTo>
                <a:lnTo>
                  <a:pt x="240" y="421"/>
                </a:lnTo>
                <a:lnTo>
                  <a:pt x="238" y="421"/>
                </a:lnTo>
                <a:lnTo>
                  <a:pt x="236" y="421"/>
                </a:lnTo>
                <a:lnTo>
                  <a:pt x="226" y="428"/>
                </a:lnTo>
                <a:lnTo>
                  <a:pt x="217" y="436"/>
                </a:lnTo>
                <a:lnTo>
                  <a:pt x="205" y="443"/>
                </a:lnTo>
                <a:lnTo>
                  <a:pt x="198" y="449"/>
                </a:lnTo>
                <a:lnTo>
                  <a:pt x="190" y="457"/>
                </a:lnTo>
                <a:lnTo>
                  <a:pt x="190" y="459"/>
                </a:lnTo>
                <a:lnTo>
                  <a:pt x="188" y="461"/>
                </a:lnTo>
                <a:lnTo>
                  <a:pt x="188" y="461"/>
                </a:lnTo>
                <a:lnTo>
                  <a:pt x="190" y="461"/>
                </a:lnTo>
                <a:lnTo>
                  <a:pt x="192" y="461"/>
                </a:lnTo>
                <a:close/>
                <a:moveTo>
                  <a:pt x="324" y="204"/>
                </a:moveTo>
                <a:lnTo>
                  <a:pt x="344" y="202"/>
                </a:lnTo>
                <a:lnTo>
                  <a:pt x="377" y="198"/>
                </a:lnTo>
                <a:lnTo>
                  <a:pt x="377" y="192"/>
                </a:lnTo>
                <a:lnTo>
                  <a:pt x="375" y="185"/>
                </a:lnTo>
                <a:lnTo>
                  <a:pt x="375" y="186"/>
                </a:lnTo>
                <a:lnTo>
                  <a:pt x="375" y="186"/>
                </a:lnTo>
                <a:lnTo>
                  <a:pt x="344" y="196"/>
                </a:lnTo>
                <a:lnTo>
                  <a:pt x="314" y="204"/>
                </a:lnTo>
                <a:lnTo>
                  <a:pt x="320" y="205"/>
                </a:lnTo>
                <a:lnTo>
                  <a:pt x="324" y="204"/>
                </a:lnTo>
                <a:close/>
                <a:moveTo>
                  <a:pt x="124" y="457"/>
                </a:moveTo>
                <a:lnTo>
                  <a:pt x="146" y="440"/>
                </a:lnTo>
                <a:lnTo>
                  <a:pt x="165" y="421"/>
                </a:lnTo>
                <a:lnTo>
                  <a:pt x="162" y="419"/>
                </a:lnTo>
                <a:lnTo>
                  <a:pt x="156" y="419"/>
                </a:lnTo>
                <a:lnTo>
                  <a:pt x="154" y="421"/>
                </a:lnTo>
                <a:lnTo>
                  <a:pt x="152" y="423"/>
                </a:lnTo>
                <a:lnTo>
                  <a:pt x="118" y="457"/>
                </a:lnTo>
                <a:lnTo>
                  <a:pt x="122" y="457"/>
                </a:lnTo>
                <a:lnTo>
                  <a:pt x="124" y="457"/>
                </a:lnTo>
                <a:lnTo>
                  <a:pt x="124" y="457"/>
                </a:lnTo>
                <a:close/>
                <a:moveTo>
                  <a:pt x="327" y="251"/>
                </a:moveTo>
                <a:lnTo>
                  <a:pt x="354" y="247"/>
                </a:lnTo>
                <a:lnTo>
                  <a:pt x="383" y="245"/>
                </a:lnTo>
                <a:lnTo>
                  <a:pt x="381" y="238"/>
                </a:lnTo>
                <a:lnTo>
                  <a:pt x="381" y="232"/>
                </a:lnTo>
                <a:lnTo>
                  <a:pt x="352" y="240"/>
                </a:lnTo>
                <a:lnTo>
                  <a:pt x="325" y="247"/>
                </a:lnTo>
                <a:lnTo>
                  <a:pt x="322" y="249"/>
                </a:lnTo>
                <a:lnTo>
                  <a:pt x="320" y="251"/>
                </a:lnTo>
                <a:lnTo>
                  <a:pt x="327" y="251"/>
                </a:lnTo>
                <a:close/>
                <a:moveTo>
                  <a:pt x="26" y="445"/>
                </a:moveTo>
                <a:lnTo>
                  <a:pt x="26" y="443"/>
                </a:lnTo>
                <a:lnTo>
                  <a:pt x="28" y="443"/>
                </a:lnTo>
                <a:lnTo>
                  <a:pt x="28" y="442"/>
                </a:lnTo>
                <a:lnTo>
                  <a:pt x="30" y="442"/>
                </a:lnTo>
                <a:lnTo>
                  <a:pt x="30" y="440"/>
                </a:lnTo>
                <a:lnTo>
                  <a:pt x="30" y="440"/>
                </a:lnTo>
                <a:lnTo>
                  <a:pt x="32" y="440"/>
                </a:lnTo>
                <a:lnTo>
                  <a:pt x="34" y="438"/>
                </a:lnTo>
                <a:lnTo>
                  <a:pt x="42" y="428"/>
                </a:lnTo>
                <a:lnTo>
                  <a:pt x="49" y="419"/>
                </a:lnTo>
                <a:lnTo>
                  <a:pt x="59" y="409"/>
                </a:lnTo>
                <a:lnTo>
                  <a:pt x="59" y="409"/>
                </a:lnTo>
                <a:lnTo>
                  <a:pt x="59" y="407"/>
                </a:lnTo>
                <a:lnTo>
                  <a:pt x="59" y="407"/>
                </a:lnTo>
                <a:lnTo>
                  <a:pt x="57" y="407"/>
                </a:lnTo>
                <a:lnTo>
                  <a:pt x="55" y="407"/>
                </a:lnTo>
                <a:lnTo>
                  <a:pt x="53" y="407"/>
                </a:lnTo>
                <a:lnTo>
                  <a:pt x="42" y="419"/>
                </a:lnTo>
                <a:lnTo>
                  <a:pt x="30" y="430"/>
                </a:lnTo>
                <a:lnTo>
                  <a:pt x="28" y="430"/>
                </a:lnTo>
                <a:lnTo>
                  <a:pt x="28" y="430"/>
                </a:lnTo>
                <a:lnTo>
                  <a:pt x="26" y="428"/>
                </a:lnTo>
                <a:lnTo>
                  <a:pt x="28" y="426"/>
                </a:lnTo>
                <a:lnTo>
                  <a:pt x="53" y="394"/>
                </a:lnTo>
                <a:lnTo>
                  <a:pt x="53" y="388"/>
                </a:lnTo>
                <a:lnTo>
                  <a:pt x="44" y="398"/>
                </a:lnTo>
                <a:lnTo>
                  <a:pt x="36" y="407"/>
                </a:lnTo>
                <a:lnTo>
                  <a:pt x="28" y="417"/>
                </a:lnTo>
                <a:lnTo>
                  <a:pt x="25" y="440"/>
                </a:lnTo>
                <a:lnTo>
                  <a:pt x="25" y="443"/>
                </a:lnTo>
                <a:lnTo>
                  <a:pt x="25" y="445"/>
                </a:lnTo>
                <a:lnTo>
                  <a:pt x="26" y="445"/>
                </a:lnTo>
                <a:lnTo>
                  <a:pt x="26" y="445"/>
                </a:lnTo>
                <a:close/>
                <a:moveTo>
                  <a:pt x="106" y="455"/>
                </a:moveTo>
                <a:lnTo>
                  <a:pt x="154" y="419"/>
                </a:lnTo>
                <a:lnTo>
                  <a:pt x="145" y="417"/>
                </a:lnTo>
                <a:lnTo>
                  <a:pt x="135" y="417"/>
                </a:lnTo>
                <a:lnTo>
                  <a:pt x="97" y="455"/>
                </a:lnTo>
                <a:lnTo>
                  <a:pt x="106" y="455"/>
                </a:lnTo>
                <a:close/>
                <a:moveTo>
                  <a:pt x="91" y="442"/>
                </a:moveTo>
                <a:lnTo>
                  <a:pt x="89" y="442"/>
                </a:lnTo>
                <a:lnTo>
                  <a:pt x="86" y="445"/>
                </a:lnTo>
                <a:lnTo>
                  <a:pt x="80" y="447"/>
                </a:lnTo>
                <a:lnTo>
                  <a:pt x="74" y="449"/>
                </a:lnTo>
                <a:lnTo>
                  <a:pt x="74" y="447"/>
                </a:lnTo>
                <a:lnTo>
                  <a:pt x="74" y="443"/>
                </a:lnTo>
                <a:lnTo>
                  <a:pt x="78" y="442"/>
                </a:lnTo>
                <a:lnTo>
                  <a:pt x="80" y="438"/>
                </a:lnTo>
                <a:lnTo>
                  <a:pt x="80" y="438"/>
                </a:lnTo>
                <a:lnTo>
                  <a:pt x="80" y="436"/>
                </a:lnTo>
                <a:lnTo>
                  <a:pt x="80" y="436"/>
                </a:lnTo>
                <a:lnTo>
                  <a:pt x="78" y="438"/>
                </a:lnTo>
                <a:lnTo>
                  <a:pt x="74" y="438"/>
                </a:lnTo>
                <a:lnTo>
                  <a:pt x="72" y="440"/>
                </a:lnTo>
                <a:lnTo>
                  <a:pt x="72" y="438"/>
                </a:lnTo>
                <a:lnTo>
                  <a:pt x="74" y="438"/>
                </a:lnTo>
                <a:lnTo>
                  <a:pt x="74" y="436"/>
                </a:lnTo>
                <a:lnTo>
                  <a:pt x="76" y="434"/>
                </a:lnTo>
                <a:lnTo>
                  <a:pt x="78" y="436"/>
                </a:lnTo>
                <a:lnTo>
                  <a:pt x="80" y="434"/>
                </a:lnTo>
                <a:lnTo>
                  <a:pt x="82" y="434"/>
                </a:lnTo>
                <a:lnTo>
                  <a:pt x="82" y="434"/>
                </a:lnTo>
                <a:lnTo>
                  <a:pt x="84" y="436"/>
                </a:lnTo>
                <a:lnTo>
                  <a:pt x="82" y="440"/>
                </a:lnTo>
                <a:lnTo>
                  <a:pt x="78" y="442"/>
                </a:lnTo>
                <a:lnTo>
                  <a:pt x="78" y="443"/>
                </a:lnTo>
                <a:lnTo>
                  <a:pt x="78" y="443"/>
                </a:lnTo>
                <a:lnTo>
                  <a:pt x="76" y="445"/>
                </a:lnTo>
                <a:lnTo>
                  <a:pt x="76" y="445"/>
                </a:lnTo>
                <a:lnTo>
                  <a:pt x="76" y="447"/>
                </a:lnTo>
                <a:lnTo>
                  <a:pt x="76" y="447"/>
                </a:lnTo>
                <a:lnTo>
                  <a:pt x="95" y="436"/>
                </a:lnTo>
                <a:lnTo>
                  <a:pt x="110" y="421"/>
                </a:lnTo>
                <a:lnTo>
                  <a:pt x="112" y="421"/>
                </a:lnTo>
                <a:lnTo>
                  <a:pt x="112" y="423"/>
                </a:lnTo>
                <a:lnTo>
                  <a:pt x="101" y="434"/>
                </a:lnTo>
                <a:lnTo>
                  <a:pt x="91" y="445"/>
                </a:lnTo>
                <a:lnTo>
                  <a:pt x="89" y="445"/>
                </a:lnTo>
                <a:lnTo>
                  <a:pt x="89" y="447"/>
                </a:lnTo>
                <a:lnTo>
                  <a:pt x="89" y="449"/>
                </a:lnTo>
                <a:lnTo>
                  <a:pt x="87" y="449"/>
                </a:lnTo>
                <a:lnTo>
                  <a:pt x="87" y="449"/>
                </a:lnTo>
                <a:lnTo>
                  <a:pt x="87" y="447"/>
                </a:lnTo>
                <a:lnTo>
                  <a:pt x="87" y="447"/>
                </a:lnTo>
                <a:lnTo>
                  <a:pt x="87" y="449"/>
                </a:lnTo>
                <a:lnTo>
                  <a:pt x="86" y="451"/>
                </a:lnTo>
                <a:lnTo>
                  <a:pt x="86" y="451"/>
                </a:lnTo>
                <a:lnTo>
                  <a:pt x="86" y="451"/>
                </a:lnTo>
                <a:lnTo>
                  <a:pt x="87" y="451"/>
                </a:lnTo>
                <a:lnTo>
                  <a:pt x="89" y="449"/>
                </a:lnTo>
                <a:lnTo>
                  <a:pt x="131" y="417"/>
                </a:lnTo>
                <a:lnTo>
                  <a:pt x="93" y="417"/>
                </a:lnTo>
                <a:lnTo>
                  <a:pt x="87" y="417"/>
                </a:lnTo>
                <a:lnTo>
                  <a:pt x="80" y="417"/>
                </a:lnTo>
                <a:lnTo>
                  <a:pt x="72" y="415"/>
                </a:lnTo>
                <a:lnTo>
                  <a:pt x="66" y="413"/>
                </a:lnTo>
                <a:lnTo>
                  <a:pt x="66" y="415"/>
                </a:lnTo>
                <a:lnTo>
                  <a:pt x="65" y="415"/>
                </a:lnTo>
                <a:lnTo>
                  <a:pt x="63" y="417"/>
                </a:lnTo>
                <a:lnTo>
                  <a:pt x="47" y="436"/>
                </a:lnTo>
                <a:lnTo>
                  <a:pt x="30" y="453"/>
                </a:lnTo>
                <a:lnTo>
                  <a:pt x="30" y="453"/>
                </a:lnTo>
                <a:lnTo>
                  <a:pt x="30" y="455"/>
                </a:lnTo>
                <a:lnTo>
                  <a:pt x="30" y="455"/>
                </a:lnTo>
                <a:lnTo>
                  <a:pt x="80" y="455"/>
                </a:lnTo>
                <a:lnTo>
                  <a:pt x="86" y="447"/>
                </a:lnTo>
                <a:lnTo>
                  <a:pt x="91" y="442"/>
                </a:lnTo>
                <a:close/>
                <a:moveTo>
                  <a:pt x="316" y="97"/>
                </a:moveTo>
                <a:lnTo>
                  <a:pt x="329" y="93"/>
                </a:lnTo>
                <a:lnTo>
                  <a:pt x="343" y="89"/>
                </a:lnTo>
                <a:lnTo>
                  <a:pt x="344" y="89"/>
                </a:lnTo>
                <a:lnTo>
                  <a:pt x="346" y="89"/>
                </a:lnTo>
                <a:lnTo>
                  <a:pt x="346" y="87"/>
                </a:lnTo>
                <a:lnTo>
                  <a:pt x="335" y="86"/>
                </a:lnTo>
                <a:lnTo>
                  <a:pt x="325" y="86"/>
                </a:lnTo>
                <a:lnTo>
                  <a:pt x="320" y="86"/>
                </a:lnTo>
                <a:lnTo>
                  <a:pt x="316" y="84"/>
                </a:lnTo>
                <a:lnTo>
                  <a:pt x="316" y="84"/>
                </a:lnTo>
                <a:lnTo>
                  <a:pt x="318" y="82"/>
                </a:lnTo>
                <a:lnTo>
                  <a:pt x="318" y="82"/>
                </a:lnTo>
                <a:lnTo>
                  <a:pt x="327" y="80"/>
                </a:lnTo>
                <a:lnTo>
                  <a:pt x="337" y="78"/>
                </a:lnTo>
                <a:lnTo>
                  <a:pt x="346" y="74"/>
                </a:lnTo>
                <a:lnTo>
                  <a:pt x="346" y="74"/>
                </a:lnTo>
                <a:lnTo>
                  <a:pt x="346" y="74"/>
                </a:lnTo>
                <a:lnTo>
                  <a:pt x="344" y="74"/>
                </a:lnTo>
                <a:lnTo>
                  <a:pt x="337" y="74"/>
                </a:lnTo>
                <a:lnTo>
                  <a:pt x="329" y="72"/>
                </a:lnTo>
                <a:lnTo>
                  <a:pt x="322" y="70"/>
                </a:lnTo>
                <a:lnTo>
                  <a:pt x="322" y="70"/>
                </a:lnTo>
                <a:lnTo>
                  <a:pt x="322" y="68"/>
                </a:lnTo>
                <a:lnTo>
                  <a:pt x="327" y="66"/>
                </a:lnTo>
                <a:lnTo>
                  <a:pt x="333" y="66"/>
                </a:lnTo>
                <a:lnTo>
                  <a:pt x="339" y="63"/>
                </a:lnTo>
                <a:lnTo>
                  <a:pt x="341" y="63"/>
                </a:lnTo>
                <a:lnTo>
                  <a:pt x="341" y="63"/>
                </a:lnTo>
                <a:lnTo>
                  <a:pt x="339" y="61"/>
                </a:lnTo>
                <a:lnTo>
                  <a:pt x="335" y="61"/>
                </a:lnTo>
                <a:lnTo>
                  <a:pt x="331" y="59"/>
                </a:lnTo>
                <a:lnTo>
                  <a:pt x="329" y="59"/>
                </a:lnTo>
                <a:lnTo>
                  <a:pt x="329" y="57"/>
                </a:lnTo>
                <a:lnTo>
                  <a:pt x="329" y="57"/>
                </a:lnTo>
                <a:lnTo>
                  <a:pt x="333" y="53"/>
                </a:lnTo>
                <a:lnTo>
                  <a:pt x="335" y="49"/>
                </a:lnTo>
                <a:lnTo>
                  <a:pt x="337" y="46"/>
                </a:lnTo>
                <a:lnTo>
                  <a:pt x="337" y="49"/>
                </a:lnTo>
                <a:lnTo>
                  <a:pt x="335" y="53"/>
                </a:lnTo>
                <a:lnTo>
                  <a:pt x="333" y="55"/>
                </a:lnTo>
                <a:lnTo>
                  <a:pt x="331" y="57"/>
                </a:lnTo>
                <a:lnTo>
                  <a:pt x="331" y="57"/>
                </a:lnTo>
                <a:lnTo>
                  <a:pt x="331" y="57"/>
                </a:lnTo>
                <a:lnTo>
                  <a:pt x="335" y="59"/>
                </a:lnTo>
                <a:lnTo>
                  <a:pt x="341" y="59"/>
                </a:lnTo>
                <a:lnTo>
                  <a:pt x="341" y="61"/>
                </a:lnTo>
                <a:lnTo>
                  <a:pt x="343" y="61"/>
                </a:lnTo>
                <a:lnTo>
                  <a:pt x="343" y="63"/>
                </a:lnTo>
                <a:lnTo>
                  <a:pt x="339" y="65"/>
                </a:lnTo>
                <a:lnTo>
                  <a:pt x="335" y="66"/>
                </a:lnTo>
                <a:lnTo>
                  <a:pt x="331" y="68"/>
                </a:lnTo>
                <a:lnTo>
                  <a:pt x="325" y="70"/>
                </a:lnTo>
                <a:lnTo>
                  <a:pt x="337" y="72"/>
                </a:lnTo>
                <a:lnTo>
                  <a:pt x="348" y="72"/>
                </a:lnTo>
                <a:lnTo>
                  <a:pt x="346" y="51"/>
                </a:lnTo>
                <a:lnTo>
                  <a:pt x="339" y="34"/>
                </a:lnTo>
                <a:lnTo>
                  <a:pt x="327" y="21"/>
                </a:lnTo>
                <a:lnTo>
                  <a:pt x="310" y="15"/>
                </a:lnTo>
                <a:lnTo>
                  <a:pt x="289" y="11"/>
                </a:lnTo>
                <a:lnTo>
                  <a:pt x="268" y="9"/>
                </a:lnTo>
                <a:lnTo>
                  <a:pt x="249" y="9"/>
                </a:lnTo>
                <a:lnTo>
                  <a:pt x="219" y="7"/>
                </a:lnTo>
                <a:lnTo>
                  <a:pt x="192" y="11"/>
                </a:lnTo>
                <a:lnTo>
                  <a:pt x="181" y="15"/>
                </a:lnTo>
                <a:lnTo>
                  <a:pt x="171" y="19"/>
                </a:lnTo>
                <a:lnTo>
                  <a:pt x="173" y="21"/>
                </a:lnTo>
                <a:lnTo>
                  <a:pt x="177" y="21"/>
                </a:lnTo>
                <a:lnTo>
                  <a:pt x="179" y="21"/>
                </a:lnTo>
                <a:lnTo>
                  <a:pt x="179" y="23"/>
                </a:lnTo>
                <a:lnTo>
                  <a:pt x="179" y="23"/>
                </a:lnTo>
                <a:lnTo>
                  <a:pt x="179" y="25"/>
                </a:lnTo>
                <a:lnTo>
                  <a:pt x="160" y="32"/>
                </a:lnTo>
                <a:lnTo>
                  <a:pt x="139" y="40"/>
                </a:lnTo>
                <a:lnTo>
                  <a:pt x="171" y="34"/>
                </a:lnTo>
                <a:lnTo>
                  <a:pt x="171" y="36"/>
                </a:lnTo>
                <a:lnTo>
                  <a:pt x="171" y="36"/>
                </a:lnTo>
                <a:lnTo>
                  <a:pt x="171" y="38"/>
                </a:lnTo>
                <a:lnTo>
                  <a:pt x="150" y="46"/>
                </a:lnTo>
                <a:lnTo>
                  <a:pt x="129" y="53"/>
                </a:lnTo>
                <a:lnTo>
                  <a:pt x="127" y="53"/>
                </a:lnTo>
                <a:lnTo>
                  <a:pt x="127" y="55"/>
                </a:lnTo>
                <a:lnTo>
                  <a:pt x="162" y="51"/>
                </a:lnTo>
                <a:lnTo>
                  <a:pt x="164" y="51"/>
                </a:lnTo>
                <a:lnTo>
                  <a:pt x="164" y="53"/>
                </a:lnTo>
                <a:lnTo>
                  <a:pt x="145" y="59"/>
                </a:lnTo>
                <a:lnTo>
                  <a:pt x="124" y="66"/>
                </a:lnTo>
                <a:lnTo>
                  <a:pt x="124" y="66"/>
                </a:lnTo>
                <a:lnTo>
                  <a:pt x="124" y="68"/>
                </a:lnTo>
                <a:lnTo>
                  <a:pt x="158" y="65"/>
                </a:lnTo>
                <a:lnTo>
                  <a:pt x="160" y="61"/>
                </a:lnTo>
                <a:lnTo>
                  <a:pt x="164" y="55"/>
                </a:lnTo>
                <a:lnTo>
                  <a:pt x="165" y="53"/>
                </a:lnTo>
                <a:lnTo>
                  <a:pt x="167" y="51"/>
                </a:lnTo>
                <a:lnTo>
                  <a:pt x="167" y="51"/>
                </a:lnTo>
                <a:lnTo>
                  <a:pt x="169" y="51"/>
                </a:lnTo>
                <a:lnTo>
                  <a:pt x="169" y="53"/>
                </a:lnTo>
                <a:lnTo>
                  <a:pt x="171" y="53"/>
                </a:lnTo>
                <a:lnTo>
                  <a:pt x="169" y="53"/>
                </a:lnTo>
                <a:lnTo>
                  <a:pt x="167" y="57"/>
                </a:lnTo>
                <a:lnTo>
                  <a:pt x="165" y="59"/>
                </a:lnTo>
                <a:lnTo>
                  <a:pt x="164" y="65"/>
                </a:lnTo>
                <a:lnTo>
                  <a:pt x="165" y="63"/>
                </a:lnTo>
                <a:lnTo>
                  <a:pt x="167" y="63"/>
                </a:lnTo>
                <a:lnTo>
                  <a:pt x="169" y="59"/>
                </a:lnTo>
                <a:lnTo>
                  <a:pt x="171" y="57"/>
                </a:lnTo>
                <a:lnTo>
                  <a:pt x="173" y="53"/>
                </a:lnTo>
                <a:lnTo>
                  <a:pt x="177" y="49"/>
                </a:lnTo>
                <a:lnTo>
                  <a:pt x="179" y="47"/>
                </a:lnTo>
                <a:lnTo>
                  <a:pt x="183" y="46"/>
                </a:lnTo>
                <a:lnTo>
                  <a:pt x="188" y="44"/>
                </a:lnTo>
                <a:lnTo>
                  <a:pt x="190" y="46"/>
                </a:lnTo>
                <a:lnTo>
                  <a:pt x="190" y="47"/>
                </a:lnTo>
                <a:lnTo>
                  <a:pt x="192" y="46"/>
                </a:lnTo>
                <a:lnTo>
                  <a:pt x="230" y="46"/>
                </a:lnTo>
                <a:lnTo>
                  <a:pt x="268" y="46"/>
                </a:lnTo>
                <a:lnTo>
                  <a:pt x="291" y="47"/>
                </a:lnTo>
                <a:lnTo>
                  <a:pt x="306" y="59"/>
                </a:lnTo>
                <a:lnTo>
                  <a:pt x="308" y="59"/>
                </a:lnTo>
                <a:lnTo>
                  <a:pt x="308" y="59"/>
                </a:lnTo>
                <a:lnTo>
                  <a:pt x="310" y="61"/>
                </a:lnTo>
                <a:lnTo>
                  <a:pt x="310" y="61"/>
                </a:lnTo>
                <a:lnTo>
                  <a:pt x="310" y="63"/>
                </a:lnTo>
                <a:lnTo>
                  <a:pt x="312" y="66"/>
                </a:lnTo>
                <a:lnTo>
                  <a:pt x="312" y="70"/>
                </a:lnTo>
                <a:lnTo>
                  <a:pt x="314" y="78"/>
                </a:lnTo>
                <a:lnTo>
                  <a:pt x="314" y="87"/>
                </a:lnTo>
                <a:lnTo>
                  <a:pt x="316" y="97"/>
                </a:lnTo>
                <a:close/>
                <a:moveTo>
                  <a:pt x="185" y="358"/>
                </a:moveTo>
                <a:lnTo>
                  <a:pt x="181" y="358"/>
                </a:lnTo>
                <a:lnTo>
                  <a:pt x="175" y="358"/>
                </a:lnTo>
                <a:lnTo>
                  <a:pt x="175" y="358"/>
                </a:lnTo>
                <a:lnTo>
                  <a:pt x="173" y="356"/>
                </a:lnTo>
                <a:lnTo>
                  <a:pt x="173" y="352"/>
                </a:lnTo>
                <a:lnTo>
                  <a:pt x="173" y="352"/>
                </a:lnTo>
                <a:lnTo>
                  <a:pt x="171" y="352"/>
                </a:lnTo>
                <a:lnTo>
                  <a:pt x="171" y="352"/>
                </a:lnTo>
                <a:lnTo>
                  <a:pt x="171" y="350"/>
                </a:lnTo>
                <a:lnTo>
                  <a:pt x="171" y="350"/>
                </a:lnTo>
                <a:lnTo>
                  <a:pt x="173" y="348"/>
                </a:lnTo>
                <a:lnTo>
                  <a:pt x="173" y="348"/>
                </a:lnTo>
                <a:lnTo>
                  <a:pt x="175" y="346"/>
                </a:lnTo>
                <a:lnTo>
                  <a:pt x="175" y="343"/>
                </a:lnTo>
                <a:lnTo>
                  <a:pt x="173" y="341"/>
                </a:lnTo>
                <a:lnTo>
                  <a:pt x="175" y="337"/>
                </a:lnTo>
                <a:lnTo>
                  <a:pt x="175" y="333"/>
                </a:lnTo>
                <a:lnTo>
                  <a:pt x="175" y="331"/>
                </a:lnTo>
                <a:lnTo>
                  <a:pt x="173" y="331"/>
                </a:lnTo>
                <a:lnTo>
                  <a:pt x="173" y="331"/>
                </a:lnTo>
                <a:lnTo>
                  <a:pt x="175" y="329"/>
                </a:lnTo>
                <a:lnTo>
                  <a:pt x="175" y="327"/>
                </a:lnTo>
                <a:lnTo>
                  <a:pt x="177" y="310"/>
                </a:lnTo>
                <a:lnTo>
                  <a:pt x="177" y="293"/>
                </a:lnTo>
                <a:lnTo>
                  <a:pt x="177" y="293"/>
                </a:lnTo>
                <a:lnTo>
                  <a:pt x="175" y="293"/>
                </a:lnTo>
                <a:lnTo>
                  <a:pt x="175" y="293"/>
                </a:lnTo>
                <a:lnTo>
                  <a:pt x="175" y="291"/>
                </a:lnTo>
                <a:lnTo>
                  <a:pt x="177" y="289"/>
                </a:lnTo>
                <a:lnTo>
                  <a:pt x="179" y="289"/>
                </a:lnTo>
                <a:lnTo>
                  <a:pt x="179" y="284"/>
                </a:lnTo>
                <a:lnTo>
                  <a:pt x="179" y="280"/>
                </a:lnTo>
                <a:lnTo>
                  <a:pt x="179" y="280"/>
                </a:lnTo>
                <a:lnTo>
                  <a:pt x="177" y="278"/>
                </a:lnTo>
                <a:lnTo>
                  <a:pt x="179" y="276"/>
                </a:lnTo>
                <a:lnTo>
                  <a:pt x="179" y="276"/>
                </a:lnTo>
                <a:lnTo>
                  <a:pt x="181" y="274"/>
                </a:lnTo>
                <a:lnTo>
                  <a:pt x="181" y="274"/>
                </a:lnTo>
                <a:lnTo>
                  <a:pt x="181" y="272"/>
                </a:lnTo>
                <a:lnTo>
                  <a:pt x="175" y="274"/>
                </a:lnTo>
                <a:lnTo>
                  <a:pt x="171" y="274"/>
                </a:lnTo>
                <a:lnTo>
                  <a:pt x="169" y="274"/>
                </a:lnTo>
                <a:lnTo>
                  <a:pt x="169" y="274"/>
                </a:lnTo>
                <a:lnTo>
                  <a:pt x="171" y="270"/>
                </a:lnTo>
                <a:lnTo>
                  <a:pt x="175" y="270"/>
                </a:lnTo>
                <a:lnTo>
                  <a:pt x="175" y="268"/>
                </a:lnTo>
                <a:lnTo>
                  <a:pt x="173" y="268"/>
                </a:lnTo>
                <a:lnTo>
                  <a:pt x="171" y="268"/>
                </a:lnTo>
                <a:lnTo>
                  <a:pt x="169" y="268"/>
                </a:lnTo>
                <a:lnTo>
                  <a:pt x="167" y="268"/>
                </a:lnTo>
                <a:lnTo>
                  <a:pt x="169" y="266"/>
                </a:lnTo>
                <a:lnTo>
                  <a:pt x="169" y="266"/>
                </a:lnTo>
                <a:lnTo>
                  <a:pt x="167" y="265"/>
                </a:lnTo>
                <a:lnTo>
                  <a:pt x="167" y="263"/>
                </a:lnTo>
                <a:lnTo>
                  <a:pt x="165" y="263"/>
                </a:lnTo>
                <a:lnTo>
                  <a:pt x="164" y="261"/>
                </a:lnTo>
                <a:lnTo>
                  <a:pt x="164" y="257"/>
                </a:lnTo>
                <a:lnTo>
                  <a:pt x="160" y="249"/>
                </a:lnTo>
                <a:lnTo>
                  <a:pt x="160" y="238"/>
                </a:lnTo>
                <a:lnTo>
                  <a:pt x="162" y="226"/>
                </a:lnTo>
                <a:lnTo>
                  <a:pt x="167" y="219"/>
                </a:lnTo>
                <a:lnTo>
                  <a:pt x="173" y="211"/>
                </a:lnTo>
                <a:lnTo>
                  <a:pt x="188" y="202"/>
                </a:lnTo>
                <a:lnTo>
                  <a:pt x="205" y="194"/>
                </a:lnTo>
                <a:lnTo>
                  <a:pt x="211" y="194"/>
                </a:lnTo>
                <a:lnTo>
                  <a:pt x="219" y="194"/>
                </a:lnTo>
                <a:lnTo>
                  <a:pt x="221" y="194"/>
                </a:lnTo>
                <a:lnTo>
                  <a:pt x="225" y="194"/>
                </a:lnTo>
                <a:lnTo>
                  <a:pt x="228" y="196"/>
                </a:lnTo>
                <a:lnTo>
                  <a:pt x="232" y="198"/>
                </a:lnTo>
                <a:lnTo>
                  <a:pt x="238" y="200"/>
                </a:lnTo>
                <a:lnTo>
                  <a:pt x="242" y="202"/>
                </a:lnTo>
                <a:lnTo>
                  <a:pt x="245" y="205"/>
                </a:lnTo>
                <a:lnTo>
                  <a:pt x="251" y="211"/>
                </a:lnTo>
                <a:lnTo>
                  <a:pt x="255" y="215"/>
                </a:lnTo>
                <a:lnTo>
                  <a:pt x="257" y="215"/>
                </a:lnTo>
                <a:lnTo>
                  <a:pt x="259" y="217"/>
                </a:lnTo>
                <a:lnTo>
                  <a:pt x="259" y="217"/>
                </a:lnTo>
                <a:lnTo>
                  <a:pt x="257" y="219"/>
                </a:lnTo>
                <a:lnTo>
                  <a:pt x="259" y="223"/>
                </a:lnTo>
                <a:lnTo>
                  <a:pt x="259" y="225"/>
                </a:lnTo>
                <a:lnTo>
                  <a:pt x="259" y="228"/>
                </a:lnTo>
                <a:lnTo>
                  <a:pt x="263" y="230"/>
                </a:lnTo>
                <a:lnTo>
                  <a:pt x="265" y="230"/>
                </a:lnTo>
                <a:lnTo>
                  <a:pt x="265" y="230"/>
                </a:lnTo>
                <a:lnTo>
                  <a:pt x="261" y="234"/>
                </a:lnTo>
                <a:lnTo>
                  <a:pt x="259" y="236"/>
                </a:lnTo>
                <a:lnTo>
                  <a:pt x="259" y="238"/>
                </a:lnTo>
                <a:lnTo>
                  <a:pt x="259" y="240"/>
                </a:lnTo>
                <a:lnTo>
                  <a:pt x="253" y="259"/>
                </a:lnTo>
                <a:lnTo>
                  <a:pt x="242" y="274"/>
                </a:lnTo>
                <a:lnTo>
                  <a:pt x="242" y="274"/>
                </a:lnTo>
                <a:lnTo>
                  <a:pt x="242" y="274"/>
                </a:lnTo>
                <a:lnTo>
                  <a:pt x="244" y="274"/>
                </a:lnTo>
                <a:lnTo>
                  <a:pt x="242" y="276"/>
                </a:lnTo>
                <a:lnTo>
                  <a:pt x="242" y="278"/>
                </a:lnTo>
                <a:lnTo>
                  <a:pt x="242" y="280"/>
                </a:lnTo>
                <a:lnTo>
                  <a:pt x="242" y="282"/>
                </a:lnTo>
                <a:lnTo>
                  <a:pt x="242" y="284"/>
                </a:lnTo>
                <a:lnTo>
                  <a:pt x="242" y="284"/>
                </a:lnTo>
                <a:lnTo>
                  <a:pt x="242" y="287"/>
                </a:lnTo>
                <a:lnTo>
                  <a:pt x="242" y="289"/>
                </a:lnTo>
                <a:lnTo>
                  <a:pt x="242" y="291"/>
                </a:lnTo>
                <a:lnTo>
                  <a:pt x="236" y="356"/>
                </a:lnTo>
                <a:lnTo>
                  <a:pt x="234" y="358"/>
                </a:lnTo>
                <a:lnTo>
                  <a:pt x="234" y="358"/>
                </a:lnTo>
                <a:lnTo>
                  <a:pt x="230" y="360"/>
                </a:lnTo>
                <a:lnTo>
                  <a:pt x="228" y="358"/>
                </a:lnTo>
                <a:lnTo>
                  <a:pt x="205" y="356"/>
                </a:lnTo>
                <a:lnTo>
                  <a:pt x="185" y="358"/>
                </a:lnTo>
                <a:close/>
                <a:moveTo>
                  <a:pt x="160" y="141"/>
                </a:moveTo>
                <a:lnTo>
                  <a:pt x="164" y="141"/>
                </a:lnTo>
                <a:lnTo>
                  <a:pt x="167" y="141"/>
                </a:lnTo>
                <a:lnTo>
                  <a:pt x="167" y="143"/>
                </a:lnTo>
                <a:lnTo>
                  <a:pt x="167" y="143"/>
                </a:lnTo>
                <a:lnTo>
                  <a:pt x="167" y="143"/>
                </a:lnTo>
                <a:lnTo>
                  <a:pt x="173" y="141"/>
                </a:lnTo>
                <a:lnTo>
                  <a:pt x="179" y="141"/>
                </a:lnTo>
                <a:lnTo>
                  <a:pt x="240" y="141"/>
                </a:lnTo>
                <a:lnTo>
                  <a:pt x="301" y="143"/>
                </a:lnTo>
                <a:lnTo>
                  <a:pt x="301" y="137"/>
                </a:lnTo>
                <a:lnTo>
                  <a:pt x="301" y="129"/>
                </a:lnTo>
                <a:lnTo>
                  <a:pt x="301" y="122"/>
                </a:lnTo>
                <a:lnTo>
                  <a:pt x="303" y="114"/>
                </a:lnTo>
                <a:lnTo>
                  <a:pt x="301" y="89"/>
                </a:lnTo>
                <a:lnTo>
                  <a:pt x="303" y="65"/>
                </a:lnTo>
                <a:lnTo>
                  <a:pt x="299" y="59"/>
                </a:lnTo>
                <a:lnTo>
                  <a:pt x="293" y="55"/>
                </a:lnTo>
                <a:lnTo>
                  <a:pt x="285" y="53"/>
                </a:lnTo>
                <a:lnTo>
                  <a:pt x="268" y="51"/>
                </a:lnTo>
                <a:lnTo>
                  <a:pt x="249" y="51"/>
                </a:lnTo>
                <a:lnTo>
                  <a:pt x="221" y="51"/>
                </a:lnTo>
                <a:lnTo>
                  <a:pt x="192" y="53"/>
                </a:lnTo>
                <a:lnTo>
                  <a:pt x="188" y="55"/>
                </a:lnTo>
                <a:lnTo>
                  <a:pt x="185" y="55"/>
                </a:lnTo>
                <a:lnTo>
                  <a:pt x="185" y="57"/>
                </a:lnTo>
                <a:lnTo>
                  <a:pt x="185" y="57"/>
                </a:lnTo>
                <a:lnTo>
                  <a:pt x="185" y="57"/>
                </a:lnTo>
                <a:lnTo>
                  <a:pt x="194" y="55"/>
                </a:lnTo>
                <a:lnTo>
                  <a:pt x="204" y="55"/>
                </a:lnTo>
                <a:lnTo>
                  <a:pt x="204" y="55"/>
                </a:lnTo>
                <a:lnTo>
                  <a:pt x="204" y="57"/>
                </a:lnTo>
                <a:lnTo>
                  <a:pt x="204" y="57"/>
                </a:lnTo>
                <a:lnTo>
                  <a:pt x="192" y="59"/>
                </a:lnTo>
                <a:lnTo>
                  <a:pt x="185" y="61"/>
                </a:lnTo>
                <a:lnTo>
                  <a:pt x="177" y="65"/>
                </a:lnTo>
                <a:lnTo>
                  <a:pt x="173" y="70"/>
                </a:lnTo>
                <a:lnTo>
                  <a:pt x="171" y="76"/>
                </a:lnTo>
                <a:lnTo>
                  <a:pt x="167" y="82"/>
                </a:lnTo>
                <a:lnTo>
                  <a:pt x="165" y="87"/>
                </a:lnTo>
                <a:lnTo>
                  <a:pt x="164" y="95"/>
                </a:lnTo>
                <a:lnTo>
                  <a:pt x="162" y="103"/>
                </a:lnTo>
                <a:lnTo>
                  <a:pt x="162" y="110"/>
                </a:lnTo>
                <a:lnTo>
                  <a:pt x="162" y="110"/>
                </a:lnTo>
                <a:lnTo>
                  <a:pt x="160" y="110"/>
                </a:lnTo>
                <a:lnTo>
                  <a:pt x="160" y="126"/>
                </a:lnTo>
                <a:lnTo>
                  <a:pt x="160" y="141"/>
                </a:lnTo>
                <a:lnTo>
                  <a:pt x="160" y="143"/>
                </a:lnTo>
                <a:lnTo>
                  <a:pt x="160" y="141"/>
                </a:lnTo>
                <a:close/>
                <a:moveTo>
                  <a:pt x="101" y="171"/>
                </a:moveTo>
                <a:lnTo>
                  <a:pt x="124" y="164"/>
                </a:lnTo>
                <a:lnTo>
                  <a:pt x="145" y="156"/>
                </a:lnTo>
                <a:lnTo>
                  <a:pt x="146" y="158"/>
                </a:lnTo>
                <a:lnTo>
                  <a:pt x="146" y="158"/>
                </a:lnTo>
                <a:lnTo>
                  <a:pt x="146" y="158"/>
                </a:lnTo>
                <a:lnTo>
                  <a:pt x="122" y="169"/>
                </a:lnTo>
                <a:lnTo>
                  <a:pt x="97" y="179"/>
                </a:lnTo>
                <a:lnTo>
                  <a:pt x="97" y="181"/>
                </a:lnTo>
                <a:lnTo>
                  <a:pt x="95" y="181"/>
                </a:lnTo>
                <a:lnTo>
                  <a:pt x="93" y="181"/>
                </a:lnTo>
                <a:lnTo>
                  <a:pt x="95" y="181"/>
                </a:lnTo>
                <a:lnTo>
                  <a:pt x="95" y="181"/>
                </a:lnTo>
                <a:lnTo>
                  <a:pt x="97" y="181"/>
                </a:lnTo>
                <a:lnTo>
                  <a:pt x="118" y="173"/>
                </a:lnTo>
                <a:lnTo>
                  <a:pt x="139" y="167"/>
                </a:lnTo>
                <a:lnTo>
                  <a:pt x="141" y="167"/>
                </a:lnTo>
                <a:lnTo>
                  <a:pt x="143" y="167"/>
                </a:lnTo>
                <a:lnTo>
                  <a:pt x="143" y="167"/>
                </a:lnTo>
                <a:lnTo>
                  <a:pt x="143" y="169"/>
                </a:lnTo>
                <a:lnTo>
                  <a:pt x="116" y="179"/>
                </a:lnTo>
                <a:lnTo>
                  <a:pt x="91" y="190"/>
                </a:lnTo>
                <a:lnTo>
                  <a:pt x="89" y="192"/>
                </a:lnTo>
                <a:lnTo>
                  <a:pt x="91" y="192"/>
                </a:lnTo>
                <a:lnTo>
                  <a:pt x="91" y="192"/>
                </a:lnTo>
                <a:lnTo>
                  <a:pt x="108" y="185"/>
                </a:lnTo>
                <a:lnTo>
                  <a:pt x="127" y="179"/>
                </a:lnTo>
                <a:lnTo>
                  <a:pt x="129" y="179"/>
                </a:lnTo>
                <a:lnTo>
                  <a:pt x="131" y="181"/>
                </a:lnTo>
                <a:lnTo>
                  <a:pt x="125" y="185"/>
                </a:lnTo>
                <a:lnTo>
                  <a:pt x="120" y="186"/>
                </a:lnTo>
                <a:lnTo>
                  <a:pt x="87" y="200"/>
                </a:lnTo>
                <a:lnTo>
                  <a:pt x="87" y="202"/>
                </a:lnTo>
                <a:lnTo>
                  <a:pt x="87" y="202"/>
                </a:lnTo>
                <a:lnTo>
                  <a:pt x="108" y="196"/>
                </a:lnTo>
                <a:lnTo>
                  <a:pt x="131" y="192"/>
                </a:lnTo>
                <a:lnTo>
                  <a:pt x="131" y="192"/>
                </a:lnTo>
                <a:lnTo>
                  <a:pt x="133" y="194"/>
                </a:lnTo>
                <a:lnTo>
                  <a:pt x="133" y="194"/>
                </a:lnTo>
                <a:lnTo>
                  <a:pt x="127" y="196"/>
                </a:lnTo>
                <a:lnTo>
                  <a:pt x="122" y="200"/>
                </a:lnTo>
                <a:lnTo>
                  <a:pt x="86" y="215"/>
                </a:lnTo>
                <a:lnTo>
                  <a:pt x="86" y="215"/>
                </a:lnTo>
                <a:lnTo>
                  <a:pt x="86" y="217"/>
                </a:lnTo>
                <a:lnTo>
                  <a:pt x="101" y="211"/>
                </a:lnTo>
                <a:lnTo>
                  <a:pt x="120" y="207"/>
                </a:lnTo>
                <a:lnTo>
                  <a:pt x="120" y="207"/>
                </a:lnTo>
                <a:lnTo>
                  <a:pt x="120" y="207"/>
                </a:lnTo>
                <a:lnTo>
                  <a:pt x="120" y="209"/>
                </a:lnTo>
                <a:lnTo>
                  <a:pt x="84" y="226"/>
                </a:lnTo>
                <a:lnTo>
                  <a:pt x="84" y="228"/>
                </a:lnTo>
                <a:lnTo>
                  <a:pt x="84" y="228"/>
                </a:lnTo>
                <a:lnTo>
                  <a:pt x="101" y="225"/>
                </a:lnTo>
                <a:lnTo>
                  <a:pt x="122" y="221"/>
                </a:lnTo>
                <a:lnTo>
                  <a:pt x="124" y="221"/>
                </a:lnTo>
                <a:lnTo>
                  <a:pt x="122" y="223"/>
                </a:lnTo>
                <a:lnTo>
                  <a:pt x="120" y="225"/>
                </a:lnTo>
                <a:lnTo>
                  <a:pt x="118" y="226"/>
                </a:lnTo>
                <a:lnTo>
                  <a:pt x="82" y="244"/>
                </a:lnTo>
                <a:lnTo>
                  <a:pt x="82" y="244"/>
                </a:lnTo>
                <a:lnTo>
                  <a:pt x="82" y="245"/>
                </a:lnTo>
                <a:lnTo>
                  <a:pt x="87" y="244"/>
                </a:lnTo>
                <a:lnTo>
                  <a:pt x="93" y="244"/>
                </a:lnTo>
                <a:lnTo>
                  <a:pt x="95" y="242"/>
                </a:lnTo>
                <a:lnTo>
                  <a:pt x="95" y="242"/>
                </a:lnTo>
                <a:lnTo>
                  <a:pt x="105" y="240"/>
                </a:lnTo>
                <a:lnTo>
                  <a:pt x="116" y="238"/>
                </a:lnTo>
                <a:lnTo>
                  <a:pt x="116" y="238"/>
                </a:lnTo>
                <a:lnTo>
                  <a:pt x="118" y="240"/>
                </a:lnTo>
                <a:lnTo>
                  <a:pt x="114" y="242"/>
                </a:lnTo>
                <a:lnTo>
                  <a:pt x="110" y="244"/>
                </a:lnTo>
                <a:lnTo>
                  <a:pt x="106" y="245"/>
                </a:lnTo>
                <a:lnTo>
                  <a:pt x="93" y="251"/>
                </a:lnTo>
                <a:lnTo>
                  <a:pt x="80" y="257"/>
                </a:lnTo>
                <a:lnTo>
                  <a:pt x="80" y="259"/>
                </a:lnTo>
                <a:lnTo>
                  <a:pt x="80" y="259"/>
                </a:lnTo>
                <a:lnTo>
                  <a:pt x="82" y="259"/>
                </a:lnTo>
                <a:lnTo>
                  <a:pt x="89" y="257"/>
                </a:lnTo>
                <a:lnTo>
                  <a:pt x="99" y="253"/>
                </a:lnTo>
                <a:lnTo>
                  <a:pt x="110" y="253"/>
                </a:lnTo>
                <a:lnTo>
                  <a:pt x="110" y="253"/>
                </a:lnTo>
                <a:lnTo>
                  <a:pt x="112" y="253"/>
                </a:lnTo>
                <a:lnTo>
                  <a:pt x="108" y="257"/>
                </a:lnTo>
                <a:lnTo>
                  <a:pt x="105" y="259"/>
                </a:lnTo>
                <a:lnTo>
                  <a:pt x="99" y="261"/>
                </a:lnTo>
                <a:lnTo>
                  <a:pt x="91" y="266"/>
                </a:lnTo>
                <a:lnTo>
                  <a:pt x="84" y="272"/>
                </a:lnTo>
                <a:lnTo>
                  <a:pt x="91" y="270"/>
                </a:lnTo>
                <a:lnTo>
                  <a:pt x="97" y="270"/>
                </a:lnTo>
                <a:lnTo>
                  <a:pt x="105" y="268"/>
                </a:lnTo>
                <a:lnTo>
                  <a:pt x="106" y="268"/>
                </a:lnTo>
                <a:lnTo>
                  <a:pt x="108" y="270"/>
                </a:lnTo>
                <a:lnTo>
                  <a:pt x="108" y="270"/>
                </a:lnTo>
                <a:lnTo>
                  <a:pt x="108" y="272"/>
                </a:lnTo>
                <a:lnTo>
                  <a:pt x="93" y="280"/>
                </a:lnTo>
                <a:lnTo>
                  <a:pt x="78" y="289"/>
                </a:lnTo>
                <a:lnTo>
                  <a:pt x="76" y="289"/>
                </a:lnTo>
                <a:lnTo>
                  <a:pt x="76" y="291"/>
                </a:lnTo>
                <a:lnTo>
                  <a:pt x="76" y="291"/>
                </a:lnTo>
                <a:lnTo>
                  <a:pt x="86" y="289"/>
                </a:lnTo>
                <a:lnTo>
                  <a:pt x="95" y="287"/>
                </a:lnTo>
                <a:lnTo>
                  <a:pt x="105" y="287"/>
                </a:lnTo>
                <a:lnTo>
                  <a:pt x="106" y="287"/>
                </a:lnTo>
                <a:lnTo>
                  <a:pt x="106" y="287"/>
                </a:lnTo>
                <a:lnTo>
                  <a:pt x="105" y="289"/>
                </a:lnTo>
                <a:lnTo>
                  <a:pt x="99" y="293"/>
                </a:lnTo>
                <a:lnTo>
                  <a:pt x="91" y="297"/>
                </a:lnTo>
                <a:lnTo>
                  <a:pt x="84" y="303"/>
                </a:lnTo>
                <a:lnTo>
                  <a:pt x="84" y="303"/>
                </a:lnTo>
                <a:lnTo>
                  <a:pt x="84" y="304"/>
                </a:lnTo>
                <a:lnTo>
                  <a:pt x="86" y="304"/>
                </a:lnTo>
                <a:lnTo>
                  <a:pt x="91" y="304"/>
                </a:lnTo>
                <a:lnTo>
                  <a:pt x="97" y="304"/>
                </a:lnTo>
                <a:lnTo>
                  <a:pt x="103" y="304"/>
                </a:lnTo>
                <a:lnTo>
                  <a:pt x="105" y="304"/>
                </a:lnTo>
                <a:lnTo>
                  <a:pt x="105" y="306"/>
                </a:lnTo>
                <a:lnTo>
                  <a:pt x="103" y="310"/>
                </a:lnTo>
                <a:lnTo>
                  <a:pt x="101" y="312"/>
                </a:lnTo>
                <a:lnTo>
                  <a:pt x="99" y="312"/>
                </a:lnTo>
                <a:lnTo>
                  <a:pt x="95" y="316"/>
                </a:lnTo>
                <a:lnTo>
                  <a:pt x="93" y="318"/>
                </a:lnTo>
                <a:lnTo>
                  <a:pt x="91" y="322"/>
                </a:lnTo>
                <a:lnTo>
                  <a:pt x="91" y="322"/>
                </a:lnTo>
                <a:lnTo>
                  <a:pt x="91" y="324"/>
                </a:lnTo>
                <a:lnTo>
                  <a:pt x="93" y="324"/>
                </a:lnTo>
                <a:lnTo>
                  <a:pt x="95" y="325"/>
                </a:lnTo>
                <a:lnTo>
                  <a:pt x="97" y="325"/>
                </a:lnTo>
                <a:lnTo>
                  <a:pt x="97" y="327"/>
                </a:lnTo>
                <a:lnTo>
                  <a:pt x="97" y="329"/>
                </a:lnTo>
                <a:lnTo>
                  <a:pt x="93" y="333"/>
                </a:lnTo>
                <a:lnTo>
                  <a:pt x="91" y="335"/>
                </a:lnTo>
                <a:lnTo>
                  <a:pt x="89" y="339"/>
                </a:lnTo>
                <a:lnTo>
                  <a:pt x="91" y="341"/>
                </a:lnTo>
                <a:lnTo>
                  <a:pt x="93" y="341"/>
                </a:lnTo>
                <a:lnTo>
                  <a:pt x="95" y="343"/>
                </a:lnTo>
                <a:lnTo>
                  <a:pt x="95" y="344"/>
                </a:lnTo>
                <a:lnTo>
                  <a:pt x="93" y="348"/>
                </a:lnTo>
                <a:lnTo>
                  <a:pt x="91" y="352"/>
                </a:lnTo>
                <a:lnTo>
                  <a:pt x="93" y="358"/>
                </a:lnTo>
                <a:lnTo>
                  <a:pt x="91" y="358"/>
                </a:lnTo>
                <a:lnTo>
                  <a:pt x="91" y="356"/>
                </a:lnTo>
                <a:lnTo>
                  <a:pt x="91" y="356"/>
                </a:lnTo>
                <a:lnTo>
                  <a:pt x="89" y="354"/>
                </a:lnTo>
                <a:lnTo>
                  <a:pt x="91" y="350"/>
                </a:lnTo>
                <a:lnTo>
                  <a:pt x="91" y="348"/>
                </a:lnTo>
                <a:lnTo>
                  <a:pt x="93" y="346"/>
                </a:lnTo>
                <a:lnTo>
                  <a:pt x="93" y="343"/>
                </a:lnTo>
                <a:lnTo>
                  <a:pt x="91" y="343"/>
                </a:lnTo>
                <a:lnTo>
                  <a:pt x="89" y="341"/>
                </a:lnTo>
                <a:lnTo>
                  <a:pt x="87" y="339"/>
                </a:lnTo>
                <a:lnTo>
                  <a:pt x="89" y="337"/>
                </a:lnTo>
                <a:lnTo>
                  <a:pt x="89" y="335"/>
                </a:lnTo>
                <a:lnTo>
                  <a:pt x="91" y="333"/>
                </a:lnTo>
                <a:lnTo>
                  <a:pt x="93" y="331"/>
                </a:lnTo>
                <a:lnTo>
                  <a:pt x="95" y="327"/>
                </a:lnTo>
                <a:lnTo>
                  <a:pt x="93" y="325"/>
                </a:lnTo>
                <a:lnTo>
                  <a:pt x="89" y="325"/>
                </a:lnTo>
                <a:lnTo>
                  <a:pt x="87" y="324"/>
                </a:lnTo>
                <a:lnTo>
                  <a:pt x="89" y="320"/>
                </a:lnTo>
                <a:lnTo>
                  <a:pt x="89" y="318"/>
                </a:lnTo>
                <a:lnTo>
                  <a:pt x="93" y="314"/>
                </a:lnTo>
                <a:lnTo>
                  <a:pt x="97" y="310"/>
                </a:lnTo>
                <a:lnTo>
                  <a:pt x="103" y="308"/>
                </a:lnTo>
                <a:lnTo>
                  <a:pt x="103" y="306"/>
                </a:lnTo>
                <a:lnTo>
                  <a:pt x="101" y="306"/>
                </a:lnTo>
                <a:lnTo>
                  <a:pt x="84" y="306"/>
                </a:lnTo>
                <a:lnTo>
                  <a:pt x="82" y="306"/>
                </a:lnTo>
                <a:lnTo>
                  <a:pt x="82" y="304"/>
                </a:lnTo>
                <a:lnTo>
                  <a:pt x="82" y="301"/>
                </a:lnTo>
                <a:lnTo>
                  <a:pt x="86" y="299"/>
                </a:lnTo>
                <a:lnTo>
                  <a:pt x="103" y="289"/>
                </a:lnTo>
                <a:lnTo>
                  <a:pt x="89" y="291"/>
                </a:lnTo>
                <a:lnTo>
                  <a:pt x="76" y="293"/>
                </a:lnTo>
                <a:lnTo>
                  <a:pt x="76" y="293"/>
                </a:lnTo>
                <a:lnTo>
                  <a:pt x="74" y="293"/>
                </a:lnTo>
                <a:lnTo>
                  <a:pt x="68" y="333"/>
                </a:lnTo>
                <a:lnTo>
                  <a:pt x="65" y="375"/>
                </a:lnTo>
                <a:lnTo>
                  <a:pt x="65" y="377"/>
                </a:lnTo>
                <a:lnTo>
                  <a:pt x="65" y="379"/>
                </a:lnTo>
                <a:lnTo>
                  <a:pt x="66" y="381"/>
                </a:lnTo>
                <a:lnTo>
                  <a:pt x="65" y="383"/>
                </a:lnTo>
                <a:lnTo>
                  <a:pt x="65" y="386"/>
                </a:lnTo>
                <a:lnTo>
                  <a:pt x="66" y="390"/>
                </a:lnTo>
                <a:lnTo>
                  <a:pt x="66" y="392"/>
                </a:lnTo>
                <a:lnTo>
                  <a:pt x="66" y="392"/>
                </a:lnTo>
                <a:lnTo>
                  <a:pt x="68" y="390"/>
                </a:lnTo>
                <a:lnTo>
                  <a:pt x="68" y="390"/>
                </a:lnTo>
                <a:lnTo>
                  <a:pt x="70" y="388"/>
                </a:lnTo>
                <a:lnTo>
                  <a:pt x="74" y="388"/>
                </a:lnTo>
                <a:lnTo>
                  <a:pt x="70" y="396"/>
                </a:lnTo>
                <a:lnTo>
                  <a:pt x="68" y="400"/>
                </a:lnTo>
                <a:lnTo>
                  <a:pt x="66" y="402"/>
                </a:lnTo>
                <a:lnTo>
                  <a:pt x="66" y="403"/>
                </a:lnTo>
                <a:lnTo>
                  <a:pt x="68" y="403"/>
                </a:lnTo>
                <a:lnTo>
                  <a:pt x="68" y="403"/>
                </a:lnTo>
                <a:lnTo>
                  <a:pt x="68" y="403"/>
                </a:lnTo>
                <a:lnTo>
                  <a:pt x="68" y="403"/>
                </a:lnTo>
                <a:lnTo>
                  <a:pt x="68" y="403"/>
                </a:lnTo>
                <a:lnTo>
                  <a:pt x="70" y="403"/>
                </a:lnTo>
                <a:lnTo>
                  <a:pt x="72" y="403"/>
                </a:lnTo>
                <a:lnTo>
                  <a:pt x="74" y="403"/>
                </a:lnTo>
                <a:lnTo>
                  <a:pt x="76" y="403"/>
                </a:lnTo>
                <a:lnTo>
                  <a:pt x="76" y="403"/>
                </a:lnTo>
                <a:lnTo>
                  <a:pt x="76" y="403"/>
                </a:lnTo>
                <a:lnTo>
                  <a:pt x="74" y="405"/>
                </a:lnTo>
                <a:lnTo>
                  <a:pt x="76" y="405"/>
                </a:lnTo>
                <a:lnTo>
                  <a:pt x="76" y="405"/>
                </a:lnTo>
                <a:lnTo>
                  <a:pt x="76" y="403"/>
                </a:lnTo>
                <a:lnTo>
                  <a:pt x="78" y="403"/>
                </a:lnTo>
                <a:lnTo>
                  <a:pt x="82" y="403"/>
                </a:lnTo>
                <a:lnTo>
                  <a:pt x="82" y="405"/>
                </a:lnTo>
                <a:lnTo>
                  <a:pt x="80" y="405"/>
                </a:lnTo>
                <a:lnTo>
                  <a:pt x="89" y="405"/>
                </a:lnTo>
                <a:lnTo>
                  <a:pt x="97" y="405"/>
                </a:lnTo>
                <a:lnTo>
                  <a:pt x="129" y="407"/>
                </a:lnTo>
                <a:lnTo>
                  <a:pt x="164" y="409"/>
                </a:lnTo>
                <a:lnTo>
                  <a:pt x="167" y="407"/>
                </a:lnTo>
                <a:lnTo>
                  <a:pt x="169" y="405"/>
                </a:lnTo>
                <a:lnTo>
                  <a:pt x="169" y="405"/>
                </a:lnTo>
                <a:lnTo>
                  <a:pt x="169" y="407"/>
                </a:lnTo>
                <a:lnTo>
                  <a:pt x="169" y="407"/>
                </a:lnTo>
                <a:lnTo>
                  <a:pt x="167" y="409"/>
                </a:lnTo>
                <a:lnTo>
                  <a:pt x="234" y="409"/>
                </a:lnTo>
                <a:lnTo>
                  <a:pt x="299" y="409"/>
                </a:lnTo>
                <a:lnTo>
                  <a:pt x="360" y="411"/>
                </a:lnTo>
                <a:lnTo>
                  <a:pt x="364" y="409"/>
                </a:lnTo>
                <a:lnTo>
                  <a:pt x="367" y="405"/>
                </a:lnTo>
                <a:lnTo>
                  <a:pt x="373" y="390"/>
                </a:lnTo>
                <a:lnTo>
                  <a:pt x="379" y="373"/>
                </a:lnTo>
                <a:lnTo>
                  <a:pt x="379" y="371"/>
                </a:lnTo>
                <a:lnTo>
                  <a:pt x="379" y="371"/>
                </a:lnTo>
                <a:lnTo>
                  <a:pt x="377" y="371"/>
                </a:lnTo>
                <a:lnTo>
                  <a:pt x="379" y="371"/>
                </a:lnTo>
                <a:lnTo>
                  <a:pt x="379" y="369"/>
                </a:lnTo>
                <a:lnTo>
                  <a:pt x="381" y="364"/>
                </a:lnTo>
                <a:lnTo>
                  <a:pt x="381" y="362"/>
                </a:lnTo>
                <a:lnTo>
                  <a:pt x="381" y="362"/>
                </a:lnTo>
                <a:lnTo>
                  <a:pt x="381" y="358"/>
                </a:lnTo>
                <a:lnTo>
                  <a:pt x="381" y="352"/>
                </a:lnTo>
                <a:lnTo>
                  <a:pt x="383" y="352"/>
                </a:lnTo>
                <a:lnTo>
                  <a:pt x="383" y="352"/>
                </a:lnTo>
                <a:lnTo>
                  <a:pt x="384" y="324"/>
                </a:lnTo>
                <a:lnTo>
                  <a:pt x="384" y="297"/>
                </a:lnTo>
                <a:lnTo>
                  <a:pt x="383" y="255"/>
                </a:lnTo>
                <a:lnTo>
                  <a:pt x="383" y="255"/>
                </a:lnTo>
                <a:lnTo>
                  <a:pt x="381" y="255"/>
                </a:lnTo>
                <a:lnTo>
                  <a:pt x="352" y="263"/>
                </a:lnTo>
                <a:lnTo>
                  <a:pt x="325" y="270"/>
                </a:lnTo>
                <a:lnTo>
                  <a:pt x="324" y="272"/>
                </a:lnTo>
                <a:lnTo>
                  <a:pt x="324" y="274"/>
                </a:lnTo>
                <a:lnTo>
                  <a:pt x="325" y="274"/>
                </a:lnTo>
                <a:lnTo>
                  <a:pt x="329" y="274"/>
                </a:lnTo>
                <a:lnTo>
                  <a:pt x="352" y="272"/>
                </a:lnTo>
                <a:lnTo>
                  <a:pt x="375" y="272"/>
                </a:lnTo>
                <a:lnTo>
                  <a:pt x="379" y="272"/>
                </a:lnTo>
                <a:lnTo>
                  <a:pt x="381" y="274"/>
                </a:lnTo>
                <a:lnTo>
                  <a:pt x="383" y="276"/>
                </a:lnTo>
                <a:lnTo>
                  <a:pt x="381" y="278"/>
                </a:lnTo>
                <a:lnTo>
                  <a:pt x="377" y="280"/>
                </a:lnTo>
                <a:lnTo>
                  <a:pt x="373" y="280"/>
                </a:lnTo>
                <a:lnTo>
                  <a:pt x="350" y="287"/>
                </a:lnTo>
                <a:lnTo>
                  <a:pt x="329" y="295"/>
                </a:lnTo>
                <a:lnTo>
                  <a:pt x="325" y="297"/>
                </a:lnTo>
                <a:lnTo>
                  <a:pt x="324" y="299"/>
                </a:lnTo>
                <a:lnTo>
                  <a:pt x="324" y="299"/>
                </a:lnTo>
                <a:lnTo>
                  <a:pt x="325" y="299"/>
                </a:lnTo>
                <a:lnTo>
                  <a:pt x="329" y="301"/>
                </a:lnTo>
                <a:lnTo>
                  <a:pt x="333" y="301"/>
                </a:lnTo>
                <a:lnTo>
                  <a:pt x="350" y="301"/>
                </a:lnTo>
                <a:lnTo>
                  <a:pt x="369" y="303"/>
                </a:lnTo>
                <a:lnTo>
                  <a:pt x="371" y="303"/>
                </a:lnTo>
                <a:lnTo>
                  <a:pt x="375" y="304"/>
                </a:lnTo>
                <a:lnTo>
                  <a:pt x="373" y="306"/>
                </a:lnTo>
                <a:lnTo>
                  <a:pt x="371" y="308"/>
                </a:lnTo>
                <a:lnTo>
                  <a:pt x="367" y="310"/>
                </a:lnTo>
                <a:lnTo>
                  <a:pt x="346" y="318"/>
                </a:lnTo>
                <a:lnTo>
                  <a:pt x="346" y="318"/>
                </a:lnTo>
                <a:lnTo>
                  <a:pt x="346" y="318"/>
                </a:lnTo>
                <a:lnTo>
                  <a:pt x="346" y="320"/>
                </a:lnTo>
                <a:lnTo>
                  <a:pt x="352" y="320"/>
                </a:lnTo>
                <a:lnTo>
                  <a:pt x="358" y="322"/>
                </a:lnTo>
                <a:lnTo>
                  <a:pt x="362" y="322"/>
                </a:lnTo>
                <a:lnTo>
                  <a:pt x="364" y="324"/>
                </a:lnTo>
                <a:lnTo>
                  <a:pt x="364" y="325"/>
                </a:lnTo>
                <a:lnTo>
                  <a:pt x="362" y="327"/>
                </a:lnTo>
                <a:lnTo>
                  <a:pt x="362" y="327"/>
                </a:lnTo>
                <a:lnTo>
                  <a:pt x="358" y="331"/>
                </a:lnTo>
                <a:lnTo>
                  <a:pt x="352" y="333"/>
                </a:lnTo>
                <a:lnTo>
                  <a:pt x="348" y="335"/>
                </a:lnTo>
                <a:lnTo>
                  <a:pt x="348" y="337"/>
                </a:lnTo>
                <a:lnTo>
                  <a:pt x="348" y="337"/>
                </a:lnTo>
                <a:lnTo>
                  <a:pt x="348" y="339"/>
                </a:lnTo>
                <a:lnTo>
                  <a:pt x="354" y="339"/>
                </a:lnTo>
                <a:lnTo>
                  <a:pt x="360" y="341"/>
                </a:lnTo>
                <a:lnTo>
                  <a:pt x="358" y="344"/>
                </a:lnTo>
                <a:lnTo>
                  <a:pt x="356" y="348"/>
                </a:lnTo>
                <a:lnTo>
                  <a:pt x="354" y="350"/>
                </a:lnTo>
                <a:lnTo>
                  <a:pt x="356" y="350"/>
                </a:lnTo>
                <a:lnTo>
                  <a:pt x="358" y="350"/>
                </a:lnTo>
                <a:lnTo>
                  <a:pt x="358" y="352"/>
                </a:lnTo>
                <a:lnTo>
                  <a:pt x="356" y="354"/>
                </a:lnTo>
                <a:lnTo>
                  <a:pt x="348" y="362"/>
                </a:lnTo>
                <a:lnTo>
                  <a:pt x="346" y="367"/>
                </a:lnTo>
                <a:lnTo>
                  <a:pt x="348" y="371"/>
                </a:lnTo>
                <a:lnTo>
                  <a:pt x="346" y="369"/>
                </a:lnTo>
                <a:lnTo>
                  <a:pt x="344" y="364"/>
                </a:lnTo>
                <a:lnTo>
                  <a:pt x="346" y="360"/>
                </a:lnTo>
                <a:lnTo>
                  <a:pt x="350" y="358"/>
                </a:lnTo>
                <a:lnTo>
                  <a:pt x="354" y="354"/>
                </a:lnTo>
                <a:lnTo>
                  <a:pt x="352" y="352"/>
                </a:lnTo>
                <a:lnTo>
                  <a:pt x="352" y="350"/>
                </a:lnTo>
                <a:lnTo>
                  <a:pt x="352" y="348"/>
                </a:lnTo>
                <a:lnTo>
                  <a:pt x="354" y="346"/>
                </a:lnTo>
                <a:lnTo>
                  <a:pt x="358" y="343"/>
                </a:lnTo>
                <a:lnTo>
                  <a:pt x="354" y="343"/>
                </a:lnTo>
                <a:lnTo>
                  <a:pt x="350" y="341"/>
                </a:lnTo>
                <a:lnTo>
                  <a:pt x="346" y="341"/>
                </a:lnTo>
                <a:lnTo>
                  <a:pt x="346" y="339"/>
                </a:lnTo>
                <a:lnTo>
                  <a:pt x="346" y="339"/>
                </a:lnTo>
                <a:lnTo>
                  <a:pt x="346" y="337"/>
                </a:lnTo>
                <a:lnTo>
                  <a:pt x="346" y="335"/>
                </a:lnTo>
                <a:lnTo>
                  <a:pt x="352" y="331"/>
                </a:lnTo>
                <a:lnTo>
                  <a:pt x="356" y="327"/>
                </a:lnTo>
                <a:lnTo>
                  <a:pt x="360" y="325"/>
                </a:lnTo>
                <a:lnTo>
                  <a:pt x="360" y="324"/>
                </a:lnTo>
                <a:lnTo>
                  <a:pt x="360" y="324"/>
                </a:lnTo>
                <a:lnTo>
                  <a:pt x="358" y="324"/>
                </a:lnTo>
                <a:lnTo>
                  <a:pt x="354" y="322"/>
                </a:lnTo>
                <a:lnTo>
                  <a:pt x="350" y="322"/>
                </a:lnTo>
                <a:lnTo>
                  <a:pt x="346" y="322"/>
                </a:lnTo>
                <a:lnTo>
                  <a:pt x="344" y="322"/>
                </a:lnTo>
                <a:lnTo>
                  <a:pt x="343" y="320"/>
                </a:lnTo>
                <a:lnTo>
                  <a:pt x="343" y="318"/>
                </a:lnTo>
                <a:lnTo>
                  <a:pt x="344" y="316"/>
                </a:lnTo>
                <a:lnTo>
                  <a:pt x="350" y="314"/>
                </a:lnTo>
                <a:lnTo>
                  <a:pt x="358" y="310"/>
                </a:lnTo>
                <a:lnTo>
                  <a:pt x="365" y="308"/>
                </a:lnTo>
                <a:lnTo>
                  <a:pt x="373" y="304"/>
                </a:lnTo>
                <a:lnTo>
                  <a:pt x="365" y="304"/>
                </a:lnTo>
                <a:lnTo>
                  <a:pt x="360" y="303"/>
                </a:lnTo>
                <a:lnTo>
                  <a:pt x="343" y="303"/>
                </a:lnTo>
                <a:lnTo>
                  <a:pt x="324" y="303"/>
                </a:lnTo>
                <a:lnTo>
                  <a:pt x="322" y="301"/>
                </a:lnTo>
                <a:lnTo>
                  <a:pt x="322" y="299"/>
                </a:lnTo>
                <a:lnTo>
                  <a:pt x="322" y="295"/>
                </a:lnTo>
                <a:lnTo>
                  <a:pt x="337" y="289"/>
                </a:lnTo>
                <a:lnTo>
                  <a:pt x="354" y="284"/>
                </a:lnTo>
                <a:lnTo>
                  <a:pt x="362" y="280"/>
                </a:lnTo>
                <a:lnTo>
                  <a:pt x="371" y="278"/>
                </a:lnTo>
                <a:lnTo>
                  <a:pt x="379" y="274"/>
                </a:lnTo>
                <a:lnTo>
                  <a:pt x="377" y="274"/>
                </a:lnTo>
                <a:lnTo>
                  <a:pt x="373" y="274"/>
                </a:lnTo>
                <a:lnTo>
                  <a:pt x="371" y="274"/>
                </a:lnTo>
                <a:lnTo>
                  <a:pt x="324" y="276"/>
                </a:lnTo>
                <a:lnTo>
                  <a:pt x="322" y="276"/>
                </a:lnTo>
                <a:lnTo>
                  <a:pt x="320" y="274"/>
                </a:lnTo>
                <a:lnTo>
                  <a:pt x="320" y="272"/>
                </a:lnTo>
                <a:lnTo>
                  <a:pt x="322" y="270"/>
                </a:lnTo>
                <a:lnTo>
                  <a:pt x="324" y="268"/>
                </a:lnTo>
                <a:lnTo>
                  <a:pt x="327" y="268"/>
                </a:lnTo>
                <a:lnTo>
                  <a:pt x="354" y="259"/>
                </a:lnTo>
                <a:lnTo>
                  <a:pt x="383" y="251"/>
                </a:lnTo>
                <a:lnTo>
                  <a:pt x="383" y="249"/>
                </a:lnTo>
                <a:lnTo>
                  <a:pt x="383" y="247"/>
                </a:lnTo>
                <a:lnTo>
                  <a:pt x="352" y="251"/>
                </a:lnTo>
                <a:lnTo>
                  <a:pt x="324" y="255"/>
                </a:lnTo>
                <a:lnTo>
                  <a:pt x="322" y="253"/>
                </a:lnTo>
                <a:lnTo>
                  <a:pt x="320" y="253"/>
                </a:lnTo>
                <a:lnTo>
                  <a:pt x="318" y="251"/>
                </a:lnTo>
                <a:lnTo>
                  <a:pt x="320" y="249"/>
                </a:lnTo>
                <a:lnTo>
                  <a:pt x="322" y="247"/>
                </a:lnTo>
                <a:lnTo>
                  <a:pt x="324" y="245"/>
                </a:lnTo>
                <a:lnTo>
                  <a:pt x="352" y="238"/>
                </a:lnTo>
                <a:lnTo>
                  <a:pt x="381" y="228"/>
                </a:lnTo>
                <a:lnTo>
                  <a:pt x="354" y="232"/>
                </a:lnTo>
                <a:lnTo>
                  <a:pt x="327" y="234"/>
                </a:lnTo>
                <a:lnTo>
                  <a:pt x="327" y="234"/>
                </a:lnTo>
                <a:lnTo>
                  <a:pt x="327" y="232"/>
                </a:lnTo>
                <a:lnTo>
                  <a:pt x="327" y="230"/>
                </a:lnTo>
                <a:lnTo>
                  <a:pt x="329" y="228"/>
                </a:lnTo>
                <a:lnTo>
                  <a:pt x="331" y="226"/>
                </a:lnTo>
                <a:lnTo>
                  <a:pt x="354" y="219"/>
                </a:lnTo>
                <a:lnTo>
                  <a:pt x="377" y="213"/>
                </a:lnTo>
                <a:lnTo>
                  <a:pt x="362" y="215"/>
                </a:lnTo>
                <a:lnTo>
                  <a:pt x="348" y="217"/>
                </a:lnTo>
                <a:lnTo>
                  <a:pt x="337" y="219"/>
                </a:lnTo>
                <a:lnTo>
                  <a:pt x="325" y="223"/>
                </a:lnTo>
                <a:lnTo>
                  <a:pt x="324" y="223"/>
                </a:lnTo>
                <a:lnTo>
                  <a:pt x="324" y="221"/>
                </a:lnTo>
                <a:lnTo>
                  <a:pt x="322" y="221"/>
                </a:lnTo>
                <a:lnTo>
                  <a:pt x="322" y="219"/>
                </a:lnTo>
                <a:lnTo>
                  <a:pt x="322" y="219"/>
                </a:lnTo>
                <a:lnTo>
                  <a:pt x="331" y="215"/>
                </a:lnTo>
                <a:lnTo>
                  <a:pt x="341" y="211"/>
                </a:lnTo>
                <a:lnTo>
                  <a:pt x="352" y="209"/>
                </a:lnTo>
                <a:lnTo>
                  <a:pt x="364" y="205"/>
                </a:lnTo>
                <a:lnTo>
                  <a:pt x="375" y="202"/>
                </a:lnTo>
                <a:lnTo>
                  <a:pt x="364" y="202"/>
                </a:lnTo>
                <a:lnTo>
                  <a:pt x="352" y="204"/>
                </a:lnTo>
                <a:lnTo>
                  <a:pt x="318" y="207"/>
                </a:lnTo>
                <a:lnTo>
                  <a:pt x="316" y="207"/>
                </a:lnTo>
                <a:lnTo>
                  <a:pt x="314" y="207"/>
                </a:lnTo>
                <a:lnTo>
                  <a:pt x="314" y="205"/>
                </a:lnTo>
                <a:lnTo>
                  <a:pt x="312" y="204"/>
                </a:lnTo>
                <a:lnTo>
                  <a:pt x="322" y="200"/>
                </a:lnTo>
                <a:lnTo>
                  <a:pt x="331" y="196"/>
                </a:lnTo>
                <a:lnTo>
                  <a:pt x="341" y="194"/>
                </a:lnTo>
                <a:lnTo>
                  <a:pt x="371" y="185"/>
                </a:lnTo>
                <a:lnTo>
                  <a:pt x="350" y="186"/>
                </a:lnTo>
                <a:lnTo>
                  <a:pt x="333" y="190"/>
                </a:lnTo>
                <a:lnTo>
                  <a:pt x="314" y="196"/>
                </a:lnTo>
                <a:lnTo>
                  <a:pt x="312" y="196"/>
                </a:lnTo>
                <a:lnTo>
                  <a:pt x="310" y="196"/>
                </a:lnTo>
                <a:lnTo>
                  <a:pt x="310" y="196"/>
                </a:lnTo>
                <a:lnTo>
                  <a:pt x="310" y="196"/>
                </a:lnTo>
                <a:lnTo>
                  <a:pt x="310" y="194"/>
                </a:lnTo>
                <a:lnTo>
                  <a:pt x="327" y="188"/>
                </a:lnTo>
                <a:lnTo>
                  <a:pt x="346" y="185"/>
                </a:lnTo>
                <a:lnTo>
                  <a:pt x="371" y="177"/>
                </a:lnTo>
                <a:lnTo>
                  <a:pt x="329" y="185"/>
                </a:lnTo>
                <a:lnTo>
                  <a:pt x="320" y="186"/>
                </a:lnTo>
                <a:lnTo>
                  <a:pt x="314" y="188"/>
                </a:lnTo>
                <a:lnTo>
                  <a:pt x="312" y="188"/>
                </a:lnTo>
                <a:lnTo>
                  <a:pt x="310" y="188"/>
                </a:lnTo>
                <a:lnTo>
                  <a:pt x="308" y="186"/>
                </a:lnTo>
                <a:lnTo>
                  <a:pt x="308" y="186"/>
                </a:lnTo>
                <a:lnTo>
                  <a:pt x="308" y="185"/>
                </a:lnTo>
                <a:lnTo>
                  <a:pt x="358" y="171"/>
                </a:lnTo>
                <a:lnTo>
                  <a:pt x="358" y="169"/>
                </a:lnTo>
                <a:lnTo>
                  <a:pt x="360" y="169"/>
                </a:lnTo>
                <a:lnTo>
                  <a:pt x="310" y="179"/>
                </a:lnTo>
                <a:lnTo>
                  <a:pt x="310" y="179"/>
                </a:lnTo>
                <a:lnTo>
                  <a:pt x="310" y="177"/>
                </a:lnTo>
                <a:lnTo>
                  <a:pt x="310" y="175"/>
                </a:lnTo>
                <a:lnTo>
                  <a:pt x="356" y="167"/>
                </a:lnTo>
                <a:lnTo>
                  <a:pt x="350" y="166"/>
                </a:lnTo>
                <a:lnTo>
                  <a:pt x="346" y="166"/>
                </a:lnTo>
                <a:lnTo>
                  <a:pt x="343" y="167"/>
                </a:lnTo>
                <a:lnTo>
                  <a:pt x="341" y="167"/>
                </a:lnTo>
                <a:lnTo>
                  <a:pt x="341" y="166"/>
                </a:lnTo>
                <a:lnTo>
                  <a:pt x="341" y="166"/>
                </a:lnTo>
                <a:lnTo>
                  <a:pt x="341" y="166"/>
                </a:lnTo>
                <a:lnTo>
                  <a:pt x="337" y="164"/>
                </a:lnTo>
                <a:lnTo>
                  <a:pt x="333" y="164"/>
                </a:lnTo>
                <a:lnTo>
                  <a:pt x="331" y="164"/>
                </a:lnTo>
                <a:lnTo>
                  <a:pt x="331" y="164"/>
                </a:lnTo>
                <a:lnTo>
                  <a:pt x="331" y="164"/>
                </a:lnTo>
                <a:lnTo>
                  <a:pt x="331" y="164"/>
                </a:lnTo>
                <a:lnTo>
                  <a:pt x="331" y="164"/>
                </a:lnTo>
                <a:lnTo>
                  <a:pt x="329" y="164"/>
                </a:lnTo>
                <a:lnTo>
                  <a:pt x="327" y="162"/>
                </a:lnTo>
                <a:lnTo>
                  <a:pt x="327" y="164"/>
                </a:lnTo>
                <a:lnTo>
                  <a:pt x="327" y="162"/>
                </a:lnTo>
                <a:lnTo>
                  <a:pt x="325" y="164"/>
                </a:lnTo>
                <a:lnTo>
                  <a:pt x="322" y="162"/>
                </a:lnTo>
                <a:lnTo>
                  <a:pt x="322" y="162"/>
                </a:lnTo>
                <a:lnTo>
                  <a:pt x="320" y="162"/>
                </a:lnTo>
                <a:lnTo>
                  <a:pt x="320" y="162"/>
                </a:lnTo>
                <a:lnTo>
                  <a:pt x="314" y="162"/>
                </a:lnTo>
                <a:lnTo>
                  <a:pt x="310" y="162"/>
                </a:lnTo>
                <a:lnTo>
                  <a:pt x="304" y="162"/>
                </a:lnTo>
                <a:lnTo>
                  <a:pt x="301" y="162"/>
                </a:lnTo>
                <a:lnTo>
                  <a:pt x="295" y="162"/>
                </a:lnTo>
                <a:lnTo>
                  <a:pt x="295" y="162"/>
                </a:lnTo>
                <a:lnTo>
                  <a:pt x="293" y="162"/>
                </a:lnTo>
                <a:lnTo>
                  <a:pt x="280" y="162"/>
                </a:lnTo>
                <a:lnTo>
                  <a:pt x="186" y="158"/>
                </a:lnTo>
                <a:lnTo>
                  <a:pt x="135" y="156"/>
                </a:lnTo>
                <a:lnTo>
                  <a:pt x="103" y="169"/>
                </a:lnTo>
                <a:lnTo>
                  <a:pt x="101" y="171"/>
                </a:lnTo>
                <a:close/>
                <a:moveTo>
                  <a:pt x="415" y="367"/>
                </a:moveTo>
                <a:lnTo>
                  <a:pt x="415" y="367"/>
                </a:lnTo>
                <a:lnTo>
                  <a:pt x="394" y="388"/>
                </a:lnTo>
                <a:lnTo>
                  <a:pt x="396" y="388"/>
                </a:lnTo>
                <a:lnTo>
                  <a:pt x="398" y="388"/>
                </a:lnTo>
                <a:lnTo>
                  <a:pt x="400" y="388"/>
                </a:lnTo>
                <a:lnTo>
                  <a:pt x="404" y="386"/>
                </a:lnTo>
                <a:lnTo>
                  <a:pt x="407" y="384"/>
                </a:lnTo>
                <a:lnTo>
                  <a:pt x="407" y="384"/>
                </a:lnTo>
                <a:lnTo>
                  <a:pt x="409" y="386"/>
                </a:lnTo>
                <a:lnTo>
                  <a:pt x="419" y="379"/>
                </a:lnTo>
                <a:lnTo>
                  <a:pt x="430" y="373"/>
                </a:lnTo>
                <a:lnTo>
                  <a:pt x="430" y="373"/>
                </a:lnTo>
                <a:lnTo>
                  <a:pt x="432" y="373"/>
                </a:lnTo>
                <a:lnTo>
                  <a:pt x="432" y="373"/>
                </a:lnTo>
                <a:lnTo>
                  <a:pt x="432" y="375"/>
                </a:lnTo>
                <a:lnTo>
                  <a:pt x="411" y="388"/>
                </a:lnTo>
                <a:lnTo>
                  <a:pt x="394" y="402"/>
                </a:lnTo>
                <a:lnTo>
                  <a:pt x="398" y="400"/>
                </a:lnTo>
                <a:lnTo>
                  <a:pt x="404" y="398"/>
                </a:lnTo>
                <a:lnTo>
                  <a:pt x="404" y="398"/>
                </a:lnTo>
                <a:lnTo>
                  <a:pt x="404" y="400"/>
                </a:lnTo>
                <a:lnTo>
                  <a:pt x="398" y="405"/>
                </a:lnTo>
                <a:lnTo>
                  <a:pt x="390" y="413"/>
                </a:lnTo>
                <a:lnTo>
                  <a:pt x="390" y="413"/>
                </a:lnTo>
                <a:lnTo>
                  <a:pt x="392" y="413"/>
                </a:lnTo>
                <a:lnTo>
                  <a:pt x="392" y="413"/>
                </a:lnTo>
                <a:lnTo>
                  <a:pt x="392" y="415"/>
                </a:lnTo>
                <a:lnTo>
                  <a:pt x="388" y="415"/>
                </a:lnTo>
                <a:lnTo>
                  <a:pt x="384" y="417"/>
                </a:lnTo>
                <a:lnTo>
                  <a:pt x="381" y="419"/>
                </a:lnTo>
                <a:lnTo>
                  <a:pt x="379" y="423"/>
                </a:lnTo>
                <a:lnTo>
                  <a:pt x="381" y="423"/>
                </a:lnTo>
                <a:lnTo>
                  <a:pt x="379" y="423"/>
                </a:lnTo>
                <a:lnTo>
                  <a:pt x="379" y="423"/>
                </a:lnTo>
                <a:lnTo>
                  <a:pt x="381" y="423"/>
                </a:lnTo>
                <a:lnTo>
                  <a:pt x="381" y="424"/>
                </a:lnTo>
                <a:lnTo>
                  <a:pt x="379" y="424"/>
                </a:lnTo>
                <a:lnTo>
                  <a:pt x="377" y="424"/>
                </a:lnTo>
                <a:lnTo>
                  <a:pt x="375" y="424"/>
                </a:lnTo>
                <a:lnTo>
                  <a:pt x="331" y="459"/>
                </a:lnTo>
                <a:lnTo>
                  <a:pt x="331" y="459"/>
                </a:lnTo>
                <a:lnTo>
                  <a:pt x="329" y="461"/>
                </a:lnTo>
                <a:lnTo>
                  <a:pt x="327" y="461"/>
                </a:lnTo>
                <a:lnTo>
                  <a:pt x="327" y="463"/>
                </a:lnTo>
                <a:lnTo>
                  <a:pt x="327" y="463"/>
                </a:lnTo>
                <a:lnTo>
                  <a:pt x="329" y="464"/>
                </a:lnTo>
                <a:lnTo>
                  <a:pt x="329" y="464"/>
                </a:lnTo>
                <a:lnTo>
                  <a:pt x="329" y="466"/>
                </a:lnTo>
                <a:lnTo>
                  <a:pt x="327" y="466"/>
                </a:lnTo>
                <a:lnTo>
                  <a:pt x="324" y="466"/>
                </a:lnTo>
                <a:lnTo>
                  <a:pt x="324" y="464"/>
                </a:lnTo>
                <a:lnTo>
                  <a:pt x="324" y="464"/>
                </a:lnTo>
                <a:lnTo>
                  <a:pt x="324" y="466"/>
                </a:lnTo>
                <a:lnTo>
                  <a:pt x="297" y="491"/>
                </a:lnTo>
                <a:lnTo>
                  <a:pt x="295" y="491"/>
                </a:lnTo>
                <a:lnTo>
                  <a:pt x="293" y="491"/>
                </a:lnTo>
                <a:lnTo>
                  <a:pt x="293" y="489"/>
                </a:lnTo>
                <a:lnTo>
                  <a:pt x="295" y="487"/>
                </a:lnTo>
                <a:lnTo>
                  <a:pt x="297" y="483"/>
                </a:lnTo>
                <a:lnTo>
                  <a:pt x="284" y="493"/>
                </a:lnTo>
                <a:lnTo>
                  <a:pt x="282" y="493"/>
                </a:lnTo>
                <a:lnTo>
                  <a:pt x="282" y="491"/>
                </a:lnTo>
                <a:lnTo>
                  <a:pt x="282" y="491"/>
                </a:lnTo>
                <a:lnTo>
                  <a:pt x="284" y="489"/>
                </a:lnTo>
                <a:lnTo>
                  <a:pt x="284" y="489"/>
                </a:lnTo>
                <a:lnTo>
                  <a:pt x="285" y="487"/>
                </a:lnTo>
                <a:lnTo>
                  <a:pt x="287" y="483"/>
                </a:lnTo>
                <a:lnTo>
                  <a:pt x="287" y="483"/>
                </a:lnTo>
                <a:lnTo>
                  <a:pt x="285" y="485"/>
                </a:lnTo>
                <a:lnTo>
                  <a:pt x="285" y="485"/>
                </a:lnTo>
                <a:lnTo>
                  <a:pt x="284" y="485"/>
                </a:lnTo>
                <a:lnTo>
                  <a:pt x="282" y="485"/>
                </a:lnTo>
                <a:lnTo>
                  <a:pt x="280" y="485"/>
                </a:lnTo>
                <a:lnTo>
                  <a:pt x="280" y="483"/>
                </a:lnTo>
                <a:lnTo>
                  <a:pt x="282" y="482"/>
                </a:lnTo>
                <a:lnTo>
                  <a:pt x="293" y="470"/>
                </a:lnTo>
                <a:lnTo>
                  <a:pt x="257" y="474"/>
                </a:lnTo>
                <a:lnTo>
                  <a:pt x="219" y="472"/>
                </a:lnTo>
                <a:lnTo>
                  <a:pt x="179" y="470"/>
                </a:lnTo>
                <a:lnTo>
                  <a:pt x="169" y="470"/>
                </a:lnTo>
                <a:lnTo>
                  <a:pt x="169" y="470"/>
                </a:lnTo>
                <a:lnTo>
                  <a:pt x="167" y="470"/>
                </a:lnTo>
                <a:lnTo>
                  <a:pt x="154" y="470"/>
                </a:lnTo>
                <a:lnTo>
                  <a:pt x="139" y="470"/>
                </a:lnTo>
                <a:lnTo>
                  <a:pt x="145" y="472"/>
                </a:lnTo>
                <a:lnTo>
                  <a:pt x="150" y="474"/>
                </a:lnTo>
                <a:lnTo>
                  <a:pt x="150" y="474"/>
                </a:lnTo>
                <a:lnTo>
                  <a:pt x="148" y="476"/>
                </a:lnTo>
                <a:lnTo>
                  <a:pt x="125" y="472"/>
                </a:lnTo>
                <a:lnTo>
                  <a:pt x="101" y="470"/>
                </a:lnTo>
                <a:lnTo>
                  <a:pt x="99" y="470"/>
                </a:lnTo>
                <a:lnTo>
                  <a:pt x="99" y="470"/>
                </a:lnTo>
                <a:lnTo>
                  <a:pt x="99" y="468"/>
                </a:lnTo>
                <a:lnTo>
                  <a:pt x="99" y="468"/>
                </a:lnTo>
                <a:lnTo>
                  <a:pt x="99" y="466"/>
                </a:lnTo>
                <a:lnTo>
                  <a:pt x="99" y="466"/>
                </a:lnTo>
                <a:lnTo>
                  <a:pt x="97" y="468"/>
                </a:lnTo>
                <a:lnTo>
                  <a:pt x="95" y="466"/>
                </a:lnTo>
                <a:lnTo>
                  <a:pt x="93" y="468"/>
                </a:lnTo>
                <a:lnTo>
                  <a:pt x="89" y="470"/>
                </a:lnTo>
                <a:lnTo>
                  <a:pt x="84" y="472"/>
                </a:lnTo>
                <a:lnTo>
                  <a:pt x="84" y="472"/>
                </a:lnTo>
                <a:lnTo>
                  <a:pt x="82" y="472"/>
                </a:lnTo>
                <a:lnTo>
                  <a:pt x="84" y="468"/>
                </a:lnTo>
                <a:lnTo>
                  <a:pt x="86" y="466"/>
                </a:lnTo>
                <a:lnTo>
                  <a:pt x="51" y="466"/>
                </a:lnTo>
                <a:lnTo>
                  <a:pt x="21" y="470"/>
                </a:lnTo>
                <a:lnTo>
                  <a:pt x="21" y="474"/>
                </a:lnTo>
                <a:lnTo>
                  <a:pt x="21" y="480"/>
                </a:lnTo>
                <a:lnTo>
                  <a:pt x="21" y="480"/>
                </a:lnTo>
                <a:lnTo>
                  <a:pt x="19" y="480"/>
                </a:lnTo>
                <a:lnTo>
                  <a:pt x="19" y="480"/>
                </a:lnTo>
                <a:lnTo>
                  <a:pt x="19" y="478"/>
                </a:lnTo>
                <a:lnTo>
                  <a:pt x="19" y="478"/>
                </a:lnTo>
                <a:lnTo>
                  <a:pt x="17" y="476"/>
                </a:lnTo>
                <a:lnTo>
                  <a:pt x="15" y="474"/>
                </a:lnTo>
                <a:lnTo>
                  <a:pt x="15" y="476"/>
                </a:lnTo>
                <a:lnTo>
                  <a:pt x="15" y="478"/>
                </a:lnTo>
                <a:lnTo>
                  <a:pt x="13" y="478"/>
                </a:lnTo>
                <a:lnTo>
                  <a:pt x="13" y="478"/>
                </a:lnTo>
                <a:lnTo>
                  <a:pt x="13" y="476"/>
                </a:lnTo>
                <a:lnTo>
                  <a:pt x="13" y="461"/>
                </a:lnTo>
                <a:lnTo>
                  <a:pt x="7" y="461"/>
                </a:lnTo>
                <a:lnTo>
                  <a:pt x="2" y="461"/>
                </a:lnTo>
                <a:lnTo>
                  <a:pt x="0" y="459"/>
                </a:lnTo>
                <a:lnTo>
                  <a:pt x="2" y="459"/>
                </a:lnTo>
                <a:lnTo>
                  <a:pt x="2" y="457"/>
                </a:lnTo>
                <a:lnTo>
                  <a:pt x="2" y="457"/>
                </a:lnTo>
                <a:lnTo>
                  <a:pt x="2" y="457"/>
                </a:lnTo>
                <a:lnTo>
                  <a:pt x="4" y="457"/>
                </a:lnTo>
                <a:lnTo>
                  <a:pt x="2" y="457"/>
                </a:lnTo>
                <a:lnTo>
                  <a:pt x="2" y="457"/>
                </a:lnTo>
                <a:lnTo>
                  <a:pt x="2" y="455"/>
                </a:lnTo>
                <a:lnTo>
                  <a:pt x="2" y="455"/>
                </a:lnTo>
                <a:lnTo>
                  <a:pt x="4" y="455"/>
                </a:lnTo>
                <a:lnTo>
                  <a:pt x="7" y="455"/>
                </a:lnTo>
                <a:lnTo>
                  <a:pt x="13" y="453"/>
                </a:lnTo>
                <a:lnTo>
                  <a:pt x="13" y="451"/>
                </a:lnTo>
                <a:lnTo>
                  <a:pt x="13" y="447"/>
                </a:lnTo>
                <a:lnTo>
                  <a:pt x="13" y="445"/>
                </a:lnTo>
                <a:lnTo>
                  <a:pt x="15" y="394"/>
                </a:lnTo>
                <a:lnTo>
                  <a:pt x="21" y="343"/>
                </a:lnTo>
                <a:lnTo>
                  <a:pt x="19" y="297"/>
                </a:lnTo>
                <a:lnTo>
                  <a:pt x="21" y="297"/>
                </a:lnTo>
                <a:lnTo>
                  <a:pt x="21" y="295"/>
                </a:lnTo>
                <a:lnTo>
                  <a:pt x="21" y="268"/>
                </a:lnTo>
                <a:lnTo>
                  <a:pt x="25" y="244"/>
                </a:lnTo>
                <a:lnTo>
                  <a:pt x="25" y="236"/>
                </a:lnTo>
                <a:lnTo>
                  <a:pt x="26" y="228"/>
                </a:lnTo>
                <a:lnTo>
                  <a:pt x="25" y="228"/>
                </a:lnTo>
                <a:lnTo>
                  <a:pt x="23" y="228"/>
                </a:lnTo>
                <a:lnTo>
                  <a:pt x="23" y="228"/>
                </a:lnTo>
                <a:lnTo>
                  <a:pt x="23" y="226"/>
                </a:lnTo>
                <a:lnTo>
                  <a:pt x="23" y="226"/>
                </a:lnTo>
                <a:lnTo>
                  <a:pt x="23" y="225"/>
                </a:lnTo>
                <a:lnTo>
                  <a:pt x="21" y="225"/>
                </a:lnTo>
                <a:lnTo>
                  <a:pt x="21" y="223"/>
                </a:lnTo>
                <a:lnTo>
                  <a:pt x="21" y="221"/>
                </a:lnTo>
                <a:lnTo>
                  <a:pt x="26" y="215"/>
                </a:lnTo>
                <a:lnTo>
                  <a:pt x="28" y="205"/>
                </a:lnTo>
                <a:lnTo>
                  <a:pt x="30" y="194"/>
                </a:lnTo>
                <a:lnTo>
                  <a:pt x="32" y="185"/>
                </a:lnTo>
                <a:lnTo>
                  <a:pt x="32" y="185"/>
                </a:lnTo>
                <a:lnTo>
                  <a:pt x="32" y="185"/>
                </a:lnTo>
                <a:lnTo>
                  <a:pt x="34" y="185"/>
                </a:lnTo>
                <a:lnTo>
                  <a:pt x="34" y="186"/>
                </a:lnTo>
                <a:lnTo>
                  <a:pt x="34" y="188"/>
                </a:lnTo>
                <a:lnTo>
                  <a:pt x="34" y="188"/>
                </a:lnTo>
                <a:lnTo>
                  <a:pt x="36" y="190"/>
                </a:lnTo>
                <a:lnTo>
                  <a:pt x="36" y="204"/>
                </a:lnTo>
                <a:lnTo>
                  <a:pt x="55" y="185"/>
                </a:lnTo>
                <a:lnTo>
                  <a:pt x="72" y="166"/>
                </a:lnTo>
                <a:lnTo>
                  <a:pt x="76" y="160"/>
                </a:lnTo>
                <a:lnTo>
                  <a:pt x="78" y="156"/>
                </a:lnTo>
                <a:lnTo>
                  <a:pt x="78" y="156"/>
                </a:lnTo>
                <a:lnTo>
                  <a:pt x="78" y="154"/>
                </a:lnTo>
                <a:lnTo>
                  <a:pt x="78" y="154"/>
                </a:lnTo>
                <a:lnTo>
                  <a:pt x="82" y="152"/>
                </a:lnTo>
                <a:lnTo>
                  <a:pt x="66" y="152"/>
                </a:lnTo>
                <a:lnTo>
                  <a:pt x="65" y="146"/>
                </a:lnTo>
                <a:lnTo>
                  <a:pt x="72" y="146"/>
                </a:lnTo>
                <a:lnTo>
                  <a:pt x="78" y="145"/>
                </a:lnTo>
                <a:lnTo>
                  <a:pt x="89" y="145"/>
                </a:lnTo>
                <a:lnTo>
                  <a:pt x="99" y="145"/>
                </a:lnTo>
                <a:lnTo>
                  <a:pt x="105" y="108"/>
                </a:lnTo>
                <a:lnTo>
                  <a:pt x="105" y="106"/>
                </a:lnTo>
                <a:lnTo>
                  <a:pt x="105" y="106"/>
                </a:lnTo>
                <a:lnTo>
                  <a:pt x="105" y="103"/>
                </a:lnTo>
                <a:lnTo>
                  <a:pt x="105" y="99"/>
                </a:lnTo>
                <a:lnTo>
                  <a:pt x="106" y="97"/>
                </a:lnTo>
                <a:lnTo>
                  <a:pt x="106" y="91"/>
                </a:lnTo>
                <a:lnTo>
                  <a:pt x="108" y="86"/>
                </a:lnTo>
                <a:lnTo>
                  <a:pt x="106" y="86"/>
                </a:lnTo>
                <a:lnTo>
                  <a:pt x="103" y="86"/>
                </a:lnTo>
                <a:lnTo>
                  <a:pt x="103" y="86"/>
                </a:lnTo>
                <a:lnTo>
                  <a:pt x="103" y="84"/>
                </a:lnTo>
                <a:lnTo>
                  <a:pt x="105" y="84"/>
                </a:lnTo>
                <a:lnTo>
                  <a:pt x="106" y="82"/>
                </a:lnTo>
                <a:lnTo>
                  <a:pt x="108" y="80"/>
                </a:lnTo>
                <a:lnTo>
                  <a:pt x="114" y="55"/>
                </a:lnTo>
                <a:lnTo>
                  <a:pt x="120" y="28"/>
                </a:lnTo>
                <a:lnTo>
                  <a:pt x="120" y="28"/>
                </a:lnTo>
                <a:lnTo>
                  <a:pt x="122" y="28"/>
                </a:lnTo>
                <a:lnTo>
                  <a:pt x="124" y="28"/>
                </a:lnTo>
                <a:lnTo>
                  <a:pt x="124" y="27"/>
                </a:lnTo>
                <a:lnTo>
                  <a:pt x="125" y="23"/>
                </a:lnTo>
                <a:lnTo>
                  <a:pt x="125" y="17"/>
                </a:lnTo>
                <a:lnTo>
                  <a:pt x="127" y="13"/>
                </a:lnTo>
                <a:lnTo>
                  <a:pt x="129" y="13"/>
                </a:lnTo>
                <a:lnTo>
                  <a:pt x="131" y="13"/>
                </a:lnTo>
                <a:lnTo>
                  <a:pt x="131" y="15"/>
                </a:lnTo>
                <a:lnTo>
                  <a:pt x="129" y="19"/>
                </a:lnTo>
                <a:lnTo>
                  <a:pt x="127" y="23"/>
                </a:lnTo>
                <a:lnTo>
                  <a:pt x="125" y="32"/>
                </a:lnTo>
                <a:lnTo>
                  <a:pt x="125" y="40"/>
                </a:lnTo>
                <a:lnTo>
                  <a:pt x="131" y="32"/>
                </a:lnTo>
                <a:lnTo>
                  <a:pt x="139" y="25"/>
                </a:lnTo>
                <a:lnTo>
                  <a:pt x="146" y="17"/>
                </a:lnTo>
                <a:lnTo>
                  <a:pt x="146" y="17"/>
                </a:lnTo>
                <a:lnTo>
                  <a:pt x="146" y="17"/>
                </a:lnTo>
                <a:lnTo>
                  <a:pt x="146" y="15"/>
                </a:lnTo>
                <a:lnTo>
                  <a:pt x="148" y="13"/>
                </a:lnTo>
                <a:lnTo>
                  <a:pt x="148" y="13"/>
                </a:lnTo>
                <a:lnTo>
                  <a:pt x="148" y="11"/>
                </a:lnTo>
                <a:lnTo>
                  <a:pt x="150" y="11"/>
                </a:lnTo>
                <a:lnTo>
                  <a:pt x="152" y="11"/>
                </a:lnTo>
                <a:lnTo>
                  <a:pt x="152" y="13"/>
                </a:lnTo>
                <a:lnTo>
                  <a:pt x="150" y="13"/>
                </a:lnTo>
                <a:lnTo>
                  <a:pt x="148" y="15"/>
                </a:lnTo>
                <a:lnTo>
                  <a:pt x="148" y="15"/>
                </a:lnTo>
                <a:lnTo>
                  <a:pt x="148" y="15"/>
                </a:lnTo>
                <a:lnTo>
                  <a:pt x="148" y="15"/>
                </a:lnTo>
                <a:lnTo>
                  <a:pt x="165" y="7"/>
                </a:lnTo>
                <a:lnTo>
                  <a:pt x="186" y="4"/>
                </a:lnTo>
                <a:lnTo>
                  <a:pt x="209" y="0"/>
                </a:lnTo>
                <a:lnTo>
                  <a:pt x="215" y="0"/>
                </a:lnTo>
                <a:lnTo>
                  <a:pt x="221" y="0"/>
                </a:lnTo>
                <a:lnTo>
                  <a:pt x="253" y="2"/>
                </a:lnTo>
                <a:lnTo>
                  <a:pt x="285" y="6"/>
                </a:lnTo>
                <a:lnTo>
                  <a:pt x="316" y="9"/>
                </a:lnTo>
                <a:lnTo>
                  <a:pt x="325" y="13"/>
                </a:lnTo>
                <a:lnTo>
                  <a:pt x="333" y="17"/>
                </a:lnTo>
                <a:lnTo>
                  <a:pt x="343" y="23"/>
                </a:lnTo>
                <a:lnTo>
                  <a:pt x="346" y="28"/>
                </a:lnTo>
                <a:lnTo>
                  <a:pt x="350" y="34"/>
                </a:lnTo>
                <a:lnTo>
                  <a:pt x="354" y="40"/>
                </a:lnTo>
                <a:lnTo>
                  <a:pt x="356" y="47"/>
                </a:lnTo>
                <a:lnTo>
                  <a:pt x="358" y="57"/>
                </a:lnTo>
                <a:lnTo>
                  <a:pt x="358" y="66"/>
                </a:lnTo>
                <a:lnTo>
                  <a:pt x="358" y="78"/>
                </a:lnTo>
                <a:lnTo>
                  <a:pt x="358" y="105"/>
                </a:lnTo>
                <a:lnTo>
                  <a:pt x="356" y="127"/>
                </a:lnTo>
                <a:lnTo>
                  <a:pt x="356" y="129"/>
                </a:lnTo>
                <a:lnTo>
                  <a:pt x="356" y="131"/>
                </a:lnTo>
                <a:lnTo>
                  <a:pt x="358" y="131"/>
                </a:lnTo>
                <a:lnTo>
                  <a:pt x="358" y="131"/>
                </a:lnTo>
                <a:lnTo>
                  <a:pt x="358" y="133"/>
                </a:lnTo>
                <a:lnTo>
                  <a:pt x="356" y="133"/>
                </a:lnTo>
                <a:lnTo>
                  <a:pt x="356" y="141"/>
                </a:lnTo>
                <a:lnTo>
                  <a:pt x="358" y="141"/>
                </a:lnTo>
                <a:lnTo>
                  <a:pt x="358" y="141"/>
                </a:lnTo>
                <a:lnTo>
                  <a:pt x="358" y="143"/>
                </a:lnTo>
                <a:lnTo>
                  <a:pt x="356" y="143"/>
                </a:lnTo>
                <a:lnTo>
                  <a:pt x="356" y="145"/>
                </a:lnTo>
                <a:lnTo>
                  <a:pt x="354" y="148"/>
                </a:lnTo>
                <a:lnTo>
                  <a:pt x="354" y="152"/>
                </a:lnTo>
                <a:lnTo>
                  <a:pt x="360" y="154"/>
                </a:lnTo>
                <a:lnTo>
                  <a:pt x="365" y="154"/>
                </a:lnTo>
                <a:lnTo>
                  <a:pt x="365" y="152"/>
                </a:lnTo>
                <a:lnTo>
                  <a:pt x="365" y="152"/>
                </a:lnTo>
                <a:lnTo>
                  <a:pt x="367" y="150"/>
                </a:lnTo>
                <a:lnTo>
                  <a:pt x="369" y="150"/>
                </a:lnTo>
                <a:lnTo>
                  <a:pt x="371" y="150"/>
                </a:lnTo>
                <a:lnTo>
                  <a:pt x="373" y="152"/>
                </a:lnTo>
                <a:lnTo>
                  <a:pt x="373" y="154"/>
                </a:lnTo>
                <a:lnTo>
                  <a:pt x="375" y="154"/>
                </a:lnTo>
                <a:lnTo>
                  <a:pt x="379" y="156"/>
                </a:lnTo>
                <a:lnTo>
                  <a:pt x="384" y="156"/>
                </a:lnTo>
                <a:lnTo>
                  <a:pt x="390" y="156"/>
                </a:lnTo>
                <a:lnTo>
                  <a:pt x="390" y="158"/>
                </a:lnTo>
                <a:lnTo>
                  <a:pt x="390" y="158"/>
                </a:lnTo>
                <a:lnTo>
                  <a:pt x="390" y="160"/>
                </a:lnTo>
                <a:lnTo>
                  <a:pt x="390" y="160"/>
                </a:lnTo>
                <a:lnTo>
                  <a:pt x="384" y="162"/>
                </a:lnTo>
                <a:lnTo>
                  <a:pt x="379" y="160"/>
                </a:lnTo>
                <a:lnTo>
                  <a:pt x="394" y="196"/>
                </a:lnTo>
                <a:lnTo>
                  <a:pt x="398" y="223"/>
                </a:lnTo>
                <a:lnTo>
                  <a:pt x="400" y="251"/>
                </a:lnTo>
                <a:lnTo>
                  <a:pt x="398" y="291"/>
                </a:lnTo>
                <a:lnTo>
                  <a:pt x="398" y="318"/>
                </a:lnTo>
                <a:lnTo>
                  <a:pt x="396" y="344"/>
                </a:lnTo>
                <a:lnTo>
                  <a:pt x="396" y="356"/>
                </a:lnTo>
                <a:lnTo>
                  <a:pt x="394" y="367"/>
                </a:lnTo>
                <a:lnTo>
                  <a:pt x="396" y="369"/>
                </a:lnTo>
                <a:lnTo>
                  <a:pt x="400" y="371"/>
                </a:lnTo>
                <a:lnTo>
                  <a:pt x="404" y="371"/>
                </a:lnTo>
                <a:lnTo>
                  <a:pt x="404" y="369"/>
                </a:lnTo>
                <a:lnTo>
                  <a:pt x="405" y="369"/>
                </a:lnTo>
                <a:lnTo>
                  <a:pt x="409" y="369"/>
                </a:lnTo>
                <a:lnTo>
                  <a:pt x="411" y="367"/>
                </a:lnTo>
                <a:lnTo>
                  <a:pt x="415" y="365"/>
                </a:lnTo>
                <a:lnTo>
                  <a:pt x="417" y="365"/>
                </a:lnTo>
                <a:lnTo>
                  <a:pt x="417" y="365"/>
                </a:lnTo>
                <a:lnTo>
                  <a:pt x="417" y="367"/>
                </a:lnTo>
                <a:lnTo>
                  <a:pt x="417" y="367"/>
                </a:lnTo>
                <a:lnTo>
                  <a:pt x="415" y="367"/>
                </a:lnTo>
                <a:lnTo>
                  <a:pt x="415" y="367"/>
                </a:lnTo>
                <a:close/>
              </a:path>
            </a:pathLst>
          </a:custGeom>
          <a:solidFill>
            <a:srgbClr val="8EA4D8"/>
          </a:solidFill>
          <a:ln w="0">
            <a:solidFill>
              <a:srgbClr val="8EA4D8"/>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5" name="组合 4"/>
          <p:cNvGrpSpPr/>
          <p:nvPr/>
        </p:nvGrpSpPr>
        <p:grpSpPr>
          <a:xfrm>
            <a:off x="1367860" y="3788289"/>
            <a:ext cx="2835840" cy="1082058"/>
            <a:chOff x="8057103" y="2262882"/>
            <a:chExt cx="2835840" cy="1082058"/>
          </a:xfrm>
        </p:grpSpPr>
        <p:sp>
          <p:nvSpPr>
            <p:cNvPr id="6" name="矩形 5"/>
            <p:cNvSpPr/>
            <p:nvPr/>
          </p:nvSpPr>
          <p:spPr>
            <a:xfrm>
              <a:off x="8057103" y="2686683"/>
              <a:ext cx="2835840" cy="658257"/>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1600" kern="100" dirty="0">
                  <a:effectLst/>
                  <a:ea typeface="汉仪小麦体简" panose="00020600040101010101"/>
                  <a:cs typeface="宋体" panose="02010600030101010101" pitchFamily="2" charset="-122"/>
                </a:rPr>
                <a:t>包括管理者的注册模块、管理模块与登录功能</a:t>
              </a:r>
              <a:endParaRPr kumimoji="0" lang="zh-CN" altLang="en-US" sz="1600" b="0"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sp>
          <p:nvSpPr>
            <p:cNvPr id="7" name="矩形 6"/>
            <p:cNvSpPr/>
            <p:nvPr/>
          </p:nvSpPr>
          <p:spPr>
            <a:xfrm>
              <a:off x="8354036" y="2262882"/>
              <a:ext cx="2241974" cy="43037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2000" b="1" kern="100" dirty="0">
                  <a:effectLst/>
                  <a:ea typeface="汉仪小麦体简" panose="00020600040101010101"/>
                  <a:cs typeface="宋体" panose="02010600030101010101" pitchFamily="2" charset="-122"/>
                </a:rPr>
                <a:t>管理者模块</a:t>
              </a:r>
              <a:endParaRPr kumimoji="0" lang="zh-CN" altLang="en-US" sz="2000" b="1" i="0" u="none" strike="noStrike" kern="1200" cap="none" spc="0" normalizeH="0" baseline="0" noProof="0" dirty="0">
                <a:ln>
                  <a:noFill/>
                </a:ln>
                <a:solidFill>
                  <a:srgbClr val="3C3C3B"/>
                </a:solidFill>
                <a:effectLst/>
                <a:uLnTx/>
                <a:uFillTx/>
                <a:latin typeface="汉仪小麦体简" panose="00020600040101010101" pitchFamily="18" charset="-122"/>
                <a:ea typeface="汉仪小麦体简" panose="00020600040101010101"/>
              </a:endParaRPr>
            </a:p>
          </p:txBody>
        </p:sp>
      </p:grpSp>
      <p:grpSp>
        <p:nvGrpSpPr>
          <p:cNvPr id="8" name="组合 7"/>
          <p:cNvGrpSpPr/>
          <p:nvPr/>
        </p:nvGrpSpPr>
        <p:grpSpPr>
          <a:xfrm>
            <a:off x="4678080" y="3788289"/>
            <a:ext cx="2835840" cy="1377075"/>
            <a:chOff x="8057103" y="2262882"/>
            <a:chExt cx="2835840" cy="1377075"/>
          </a:xfrm>
        </p:grpSpPr>
        <p:sp>
          <p:nvSpPr>
            <p:cNvPr id="9" name="矩形 8"/>
            <p:cNvSpPr/>
            <p:nvPr/>
          </p:nvSpPr>
          <p:spPr>
            <a:xfrm>
              <a:off x="8057103" y="2686683"/>
              <a:ext cx="2835840" cy="953274"/>
            </a:xfrm>
            <a:prstGeom prst="rect">
              <a:avLst/>
            </a:prstGeom>
          </p:spPr>
          <p:txBody>
            <a:bodyPr wrap="square">
              <a:spAutoFit/>
              <a:scene3d>
                <a:camera prst="orthographicFront"/>
                <a:lightRig rig="threePt" dir="t"/>
              </a:scene3d>
              <a:sp3d contourW="12700"/>
            </a:bodyPr>
            <a:lstStyle/>
            <a:p>
              <a:pPr algn="ctr">
                <a:lnSpc>
                  <a:spcPct val="120000"/>
                </a:lnSpc>
              </a:pPr>
              <a:r>
                <a:rPr lang="zh-CN" altLang="zh-CN" sz="1600" kern="100" dirty="0">
                  <a:ea typeface="汉仪小麦体简" panose="00020600040101010101"/>
                </a:rPr>
                <a:t>包括找回密码与手机快捷注册功能，第一次注册需要最高权限者同意</a:t>
              </a:r>
              <a:endParaRPr lang="zh-CN" altLang="en-US" sz="1600" kern="100" dirty="0">
                <a:ea typeface="汉仪小麦体简" panose="00020600040101010101"/>
              </a:endParaRPr>
            </a:p>
          </p:txBody>
        </p:sp>
        <p:sp>
          <p:nvSpPr>
            <p:cNvPr id="10" name="矩形 9"/>
            <p:cNvSpPr/>
            <p:nvPr/>
          </p:nvSpPr>
          <p:spPr>
            <a:xfrm>
              <a:off x="8354036" y="2262882"/>
              <a:ext cx="2241974" cy="429861"/>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zh-CN" sz="2000" b="1" kern="100" dirty="0">
                  <a:ea typeface="汉仪小麦体简" panose="00020600040101010101"/>
                </a:rPr>
                <a:t>注册模块</a:t>
              </a:r>
              <a:endParaRPr lang="zh-CN" altLang="en-US" sz="2000" b="1" kern="100" dirty="0">
                <a:ea typeface="汉仪小麦体简" panose="00020600040101010101"/>
              </a:endParaRPr>
            </a:p>
          </p:txBody>
        </p:sp>
      </p:grpSp>
      <p:grpSp>
        <p:nvGrpSpPr>
          <p:cNvPr id="11" name="组合 10"/>
          <p:cNvGrpSpPr/>
          <p:nvPr/>
        </p:nvGrpSpPr>
        <p:grpSpPr>
          <a:xfrm>
            <a:off x="7994763" y="3788289"/>
            <a:ext cx="2835840" cy="1377075"/>
            <a:chOff x="8057103" y="2262882"/>
            <a:chExt cx="2835840" cy="1377075"/>
          </a:xfrm>
        </p:grpSpPr>
        <p:sp>
          <p:nvSpPr>
            <p:cNvPr id="12" name="矩形 11"/>
            <p:cNvSpPr/>
            <p:nvPr/>
          </p:nvSpPr>
          <p:spPr>
            <a:xfrm>
              <a:off x="8057103" y="2686683"/>
              <a:ext cx="2835840" cy="953274"/>
            </a:xfrm>
            <a:prstGeom prst="rect">
              <a:avLst/>
            </a:prstGeom>
          </p:spPr>
          <p:txBody>
            <a:bodyPr wrap="square">
              <a:spAutoFit/>
              <a:scene3d>
                <a:camera prst="orthographicFront"/>
                <a:lightRig rig="threePt" dir="t"/>
              </a:scene3d>
              <a:sp3d contourW="12700"/>
            </a:bodyPr>
            <a:lstStyle/>
            <a:p>
              <a:pPr marR="0" lvl="0" indent="0" algn="ctr" fontAlgn="auto">
                <a:lnSpc>
                  <a:spcPct val="120000"/>
                </a:lnSpc>
                <a:spcBef>
                  <a:spcPts val="0"/>
                </a:spcBef>
                <a:spcAft>
                  <a:spcPts val="0"/>
                </a:spcAft>
                <a:buClrTx/>
                <a:buSzTx/>
                <a:buFontTx/>
                <a:buNone/>
                <a:tabLst/>
                <a:defRPr/>
              </a:pPr>
              <a:r>
                <a:rPr lang="zh-CN" altLang="zh-CN" sz="1600" kern="100" dirty="0">
                  <a:ea typeface="汉仪小麦体简" panose="00020600040101010101"/>
                </a:rPr>
                <a:t>包括学生信息、账号增删改查功能，热度书单更新和管理者账号注销功能</a:t>
              </a:r>
              <a:endParaRPr lang="zh-CN" altLang="en-US" sz="1600" kern="100" dirty="0">
                <a:ea typeface="汉仪小麦体简" panose="00020600040101010101"/>
              </a:endParaRPr>
            </a:p>
          </p:txBody>
        </p:sp>
        <p:sp>
          <p:nvSpPr>
            <p:cNvPr id="13" name="矩形 12"/>
            <p:cNvSpPr/>
            <p:nvPr/>
          </p:nvSpPr>
          <p:spPr>
            <a:xfrm>
              <a:off x="8354036" y="2262882"/>
              <a:ext cx="2241974" cy="429861"/>
            </a:xfrm>
            <a:prstGeom prst="rect">
              <a:avLst/>
            </a:prstGeom>
          </p:spPr>
          <p:txBody>
            <a:bodyPr wrap="square">
              <a:spAutoFit/>
              <a:scene3d>
                <a:camera prst="orthographicFront"/>
                <a:lightRig rig="threePt" dir="t"/>
              </a:scene3d>
              <a:sp3d contourW="12700"/>
            </a:bodyPr>
            <a:lstStyle/>
            <a:p>
              <a:pPr algn="ctr">
                <a:lnSpc>
                  <a:spcPct val="120000"/>
                </a:lnSpc>
              </a:pPr>
              <a:r>
                <a:rPr lang="zh-CN" altLang="zh-CN" sz="2000" b="1" kern="100" dirty="0">
                  <a:ea typeface="汉仪小麦体简" panose="00020600040101010101"/>
                </a:rPr>
                <a:t>管理模块</a:t>
              </a:r>
              <a:endParaRPr lang="zh-CN" altLang="en-US" sz="2000" b="1" kern="100" dirty="0">
                <a:ea typeface="汉仪小麦体简" panose="00020600040101010101"/>
              </a:endParaRPr>
            </a:p>
          </p:txBody>
        </p:sp>
      </p:grpSp>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srgbClr val="000042"/>
                  </a:solidFill>
                  <a:latin typeface="+mj-ea"/>
                  <a:ea typeface="+mj-ea"/>
                </a:rPr>
                <a:t>1.2 </a:t>
              </a:r>
              <a:r>
                <a:rPr lang="zh-CN" altLang="zh-CN" sz="2400" kern="100" dirty="0">
                  <a:effectLst/>
                  <a:latin typeface="+mj-ea"/>
                  <a:ea typeface="+mj-ea"/>
                  <a:cs typeface="宋体" panose="02010600030101010101" pitchFamily="2" charset="-122"/>
                </a:rPr>
                <a:t>管理者模块</a:t>
              </a:r>
              <a:endParaRPr kumimoji="0" lang="zh-CN" altLang="en-US" sz="2400" b="0" i="0" u="none" strike="noStrike" kern="1200" cap="none" spc="0" normalizeH="0" baseline="0" noProof="0" dirty="0">
                <a:ln>
                  <a:noFill/>
                </a:ln>
                <a:solidFill>
                  <a:srgbClr val="000042"/>
                </a:solidFill>
                <a:effectLst/>
                <a:uLnTx/>
                <a:uFillTx/>
                <a:latin typeface="+mj-ea"/>
                <a:ea typeface="+mj-ea"/>
                <a:cs typeface="+mn-cs"/>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9859484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1000"/>
                            </p:stCondLst>
                            <p:childTnLst>
                              <p:par>
                                <p:cTn id="26" presetID="2" presetClass="entr" presetSubtype="4"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additive="base">
                                        <p:cTn id="28" dur="500" fill="hold"/>
                                        <p:tgtEl>
                                          <p:spTgt spid="5"/>
                                        </p:tgtEl>
                                        <p:attrNameLst>
                                          <p:attrName>ppt_x</p:attrName>
                                        </p:attrNameLst>
                                      </p:cBhvr>
                                      <p:tavLst>
                                        <p:tav tm="0">
                                          <p:val>
                                            <p:strVal val="#ppt_x"/>
                                          </p:val>
                                        </p:tav>
                                        <p:tav tm="100000">
                                          <p:val>
                                            <p:strVal val="#ppt_x"/>
                                          </p:val>
                                        </p:tav>
                                      </p:tavLst>
                                    </p:anim>
                                    <p:anim calcmode="lin" valueType="num">
                                      <p:cBhvr additive="base">
                                        <p:cTn id="29" dur="500" fill="hold"/>
                                        <p:tgtEl>
                                          <p:spTgt spid="5"/>
                                        </p:tgtEl>
                                        <p:attrNameLst>
                                          <p:attrName>ppt_y</p:attrName>
                                        </p:attrNameLst>
                                      </p:cBhvr>
                                      <p:tavLst>
                                        <p:tav tm="0">
                                          <p:val>
                                            <p:strVal val="1+#ppt_h/2"/>
                                          </p:val>
                                        </p:tav>
                                        <p:tav tm="100000">
                                          <p:val>
                                            <p:strVal val="#ppt_y"/>
                                          </p:val>
                                        </p:tav>
                                      </p:tavLst>
                                    </p:anim>
                                  </p:childTnLst>
                                </p:cTn>
                              </p:par>
                            </p:childTnLst>
                          </p:cTn>
                        </p:par>
                        <p:par>
                          <p:cTn id="30" fill="hold">
                            <p:stCondLst>
                              <p:cond delay="1500"/>
                            </p:stCondLst>
                            <p:childTnLst>
                              <p:par>
                                <p:cTn id="31" presetID="2" presetClass="entr" presetSubtype="4"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ppt_x"/>
                                          </p:val>
                                        </p:tav>
                                        <p:tav tm="100000">
                                          <p:val>
                                            <p:strVal val="#ppt_x"/>
                                          </p:val>
                                        </p:tav>
                                      </p:tavLst>
                                    </p:anim>
                                    <p:anim calcmode="lin" valueType="num">
                                      <p:cBhvr additive="base">
                                        <p:cTn id="34" dur="500" fill="hold"/>
                                        <p:tgtEl>
                                          <p:spTgt spid="8"/>
                                        </p:tgtEl>
                                        <p:attrNameLst>
                                          <p:attrName>ppt_y</p:attrName>
                                        </p:attrNameLst>
                                      </p:cBhvr>
                                      <p:tavLst>
                                        <p:tav tm="0">
                                          <p:val>
                                            <p:strVal val="1+#ppt_h/2"/>
                                          </p:val>
                                        </p:tav>
                                        <p:tav tm="100000">
                                          <p:val>
                                            <p:strVal val="#ppt_y"/>
                                          </p:val>
                                        </p:tav>
                                      </p:tavLst>
                                    </p:anim>
                                  </p:childTnLst>
                                </p:cTn>
                              </p:par>
                            </p:childTnLst>
                          </p:cTn>
                        </p:par>
                        <p:par>
                          <p:cTn id="35" fill="hold">
                            <p:stCondLst>
                              <p:cond delay="2000"/>
                            </p:stCondLst>
                            <p:childTnLst>
                              <p:par>
                                <p:cTn id="36" presetID="2" presetClass="entr" presetSubtype="4" fill="hold"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fill="hold"/>
                                        <p:tgtEl>
                                          <p:spTgt spid="11"/>
                                        </p:tgtEl>
                                        <p:attrNameLst>
                                          <p:attrName>ppt_x</p:attrName>
                                        </p:attrNameLst>
                                      </p:cBhvr>
                                      <p:tavLst>
                                        <p:tav tm="0">
                                          <p:val>
                                            <p:strVal val="#ppt_x"/>
                                          </p:val>
                                        </p:tav>
                                        <p:tav tm="100000">
                                          <p:val>
                                            <p:strVal val="#ppt_x"/>
                                          </p:val>
                                        </p:tav>
                                      </p:tavLst>
                                    </p:anim>
                                    <p:anim calcmode="lin" valueType="num">
                                      <p:cBhvr additive="base">
                                        <p:cTn id="3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图片 70"/>
          <p:cNvPicPr>
            <a:picLocks noChangeAspect="1"/>
          </p:cNvPicPr>
          <p:nvPr/>
        </p:nvPicPr>
        <p:blipFill>
          <a:blip r:embed="rId3"/>
          <a:stretch>
            <a:fillRect/>
          </a:stretch>
        </p:blipFill>
        <p:spPr>
          <a:xfrm>
            <a:off x="7490246" y="1771778"/>
            <a:ext cx="2807761" cy="4035169"/>
          </a:xfrm>
          <a:prstGeom prst="rect">
            <a:avLst/>
          </a:prstGeom>
        </p:spPr>
      </p:pic>
      <p:sp>
        <p:nvSpPr>
          <p:cNvPr id="74" name="矩形 73"/>
          <p:cNvSpPr/>
          <p:nvPr/>
        </p:nvSpPr>
        <p:spPr>
          <a:xfrm>
            <a:off x="811886" y="2480607"/>
            <a:ext cx="4866321" cy="2617510"/>
          </a:xfrm>
          <a:prstGeom prst="rect">
            <a:avLst/>
          </a:prstGeom>
        </p:spPr>
        <p:txBody>
          <a:bodyPr wrap="square">
            <a:spAutoFit/>
            <a:scene3d>
              <a:camera prst="orthographicFront"/>
              <a:lightRig rig="threePt" dir="t"/>
            </a:scene3d>
            <a:sp3d contourW="12700"/>
          </a:bodyPr>
          <a:lstStyle/>
          <a:p>
            <a:pPr marL="342900" marR="152400" indent="266700" algn="l">
              <a:lnSpc>
                <a:spcPct val="115000"/>
              </a:lnSpc>
              <a:spcAft>
                <a:spcPts val="0"/>
              </a:spcAft>
            </a:pPr>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我们本次微信小程序主要是针对学生们看书迷茫等问题，进行辅助性的推荐分析，对于热度推荐问题采用搜索查找次数作为数据源进行预测，让学生登录注册账号以掌握学生信息。</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a:p>
            <a:pPr marL="342900" marR="152400" indent="266700" algn="l">
              <a:lnSpc>
                <a:spcPct val="115000"/>
              </a:lnSpc>
              <a:spcAft>
                <a:spcPts val="0"/>
              </a:spcAft>
            </a:pPr>
            <a:r>
              <a:rPr lang="zh-CN" altLang="zh-CN" sz="1800" kern="100" dirty="0">
                <a:effectLst/>
                <a:latin typeface="Calibri" panose="020F0502020204030204" pitchFamily="34" charset="0"/>
                <a:ea typeface="宋体" panose="02010600030101010101" pitchFamily="2" charset="-122"/>
                <a:cs typeface="宋体" panose="02010600030101010101" pitchFamily="2" charset="-122"/>
              </a:rPr>
              <a:t>管理者模块是为了方便工作人员能够统计学生的信息，还有及时的更新图书热度榜单。</a:t>
            </a:r>
            <a:endParaRPr lang="zh-CN" altLang="zh-CN"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grpSp>
        <p:nvGrpSpPr>
          <p:cNvPr id="96" name="组合 95"/>
          <p:cNvGrpSpPr/>
          <p:nvPr/>
        </p:nvGrpSpPr>
        <p:grpSpPr>
          <a:xfrm>
            <a:off x="0" y="206306"/>
            <a:ext cx="6720420" cy="902380"/>
            <a:chOff x="0" y="206306"/>
            <a:chExt cx="6720420" cy="902380"/>
          </a:xfrm>
        </p:grpSpPr>
        <p:sp>
          <p:nvSpPr>
            <p:cNvPr id="82" name="文本框 81"/>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lvl="1" algn="l">
                <a:buSzPts val="1200"/>
                <a:tabLst>
                  <a:tab pos="571500" algn="l"/>
                </a:tabLst>
              </a:pPr>
              <a:r>
                <a:rPr lang="en-US" altLang="zh-CN" sz="2400" dirty="0">
                  <a:latin typeface="+mj-ea"/>
                  <a:ea typeface="+mj-ea"/>
                </a:rPr>
                <a:t>1.3 </a:t>
              </a:r>
              <a:r>
                <a:rPr lang="zh-CN" altLang="zh-CN" sz="2400" dirty="0">
                  <a:latin typeface="+mj-ea"/>
                  <a:ea typeface="+mj-ea"/>
                </a:rPr>
                <a:t>设计思路</a:t>
              </a:r>
            </a:p>
          </p:txBody>
        </p:sp>
        <p:grpSp>
          <p:nvGrpSpPr>
            <p:cNvPr id="95" name="组合 94"/>
            <p:cNvGrpSpPr/>
            <p:nvPr/>
          </p:nvGrpSpPr>
          <p:grpSpPr>
            <a:xfrm>
              <a:off x="0" y="429601"/>
              <a:ext cx="6720420" cy="679085"/>
              <a:chOff x="0" y="429601"/>
              <a:chExt cx="6720420" cy="679085"/>
            </a:xfrm>
          </p:grpSpPr>
          <p:sp>
            <p:nvSpPr>
              <p:cNvPr id="72" name="任意多边形 71"/>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93" name="任意多边形 92"/>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Tree>
    <p:extLst>
      <p:ext uri="{BB962C8B-B14F-4D97-AF65-F5344CB8AC3E}">
        <p14:creationId xmlns:p14="http://schemas.microsoft.com/office/powerpoint/2010/main" val="25174270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96"/>
                                        </p:tgtEl>
                                        <p:attrNameLst>
                                          <p:attrName>style.visibility</p:attrName>
                                        </p:attrNameLst>
                                      </p:cBhvr>
                                      <p:to>
                                        <p:strVal val="visible"/>
                                      </p:to>
                                    </p:set>
                                    <p:anim calcmode="lin" valueType="num">
                                      <p:cBhvr additive="base">
                                        <p:cTn id="7" dur="500" fill="hold"/>
                                        <p:tgtEl>
                                          <p:spTgt spid="96"/>
                                        </p:tgtEl>
                                        <p:attrNameLst>
                                          <p:attrName>ppt_x</p:attrName>
                                        </p:attrNameLst>
                                      </p:cBhvr>
                                      <p:tavLst>
                                        <p:tav tm="0">
                                          <p:val>
                                            <p:strVal val="0-#ppt_w/2"/>
                                          </p:val>
                                        </p:tav>
                                        <p:tav tm="100000">
                                          <p:val>
                                            <p:strVal val="#ppt_x"/>
                                          </p:val>
                                        </p:tav>
                                      </p:tavLst>
                                    </p:anim>
                                    <p:anim calcmode="lin" valueType="num">
                                      <p:cBhvr additive="base">
                                        <p:cTn id="8" dur="500" fill="hold"/>
                                        <p:tgtEl>
                                          <p:spTgt spid="9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1"/>
                                        </p:tgtEl>
                                        <p:attrNameLst>
                                          <p:attrName>style.visibility</p:attrName>
                                        </p:attrNameLst>
                                      </p:cBhvr>
                                      <p:to>
                                        <p:strVal val="visible"/>
                                      </p:to>
                                    </p:set>
                                    <p:animEffect transition="in" filter="fade">
                                      <p:cBhvr>
                                        <p:cTn id="12" dur="1000"/>
                                        <p:tgtEl>
                                          <p:spTgt spid="71"/>
                                        </p:tgtEl>
                                      </p:cBhvr>
                                    </p:animEffect>
                                    <p:anim calcmode="lin" valueType="num">
                                      <p:cBhvr>
                                        <p:cTn id="13" dur="1000" fill="hold"/>
                                        <p:tgtEl>
                                          <p:spTgt spid="71"/>
                                        </p:tgtEl>
                                        <p:attrNameLst>
                                          <p:attrName>ppt_x</p:attrName>
                                        </p:attrNameLst>
                                      </p:cBhvr>
                                      <p:tavLst>
                                        <p:tav tm="0">
                                          <p:val>
                                            <p:strVal val="#ppt_x"/>
                                          </p:val>
                                        </p:tav>
                                        <p:tav tm="100000">
                                          <p:val>
                                            <p:strVal val="#ppt_x"/>
                                          </p:val>
                                        </p:tav>
                                      </p:tavLst>
                                    </p:anim>
                                    <p:anim calcmode="lin" valueType="num">
                                      <p:cBhvr>
                                        <p:cTn id="14" dur="1000" fill="hold"/>
                                        <p:tgtEl>
                                          <p:spTgt spid="7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kern="100" dirty="0">
                  <a:effectLst/>
                  <a:latin typeface="微软雅黑" panose="020B0503020204020204" pitchFamily="34" charset="-122"/>
                  <a:ea typeface="微软雅黑" panose="020B0503020204020204" pitchFamily="34" charset="-122"/>
                  <a:cs typeface="宋体" panose="02010600030101010101" pitchFamily="2" charset="-122"/>
                </a:rPr>
                <a:t>2. </a:t>
              </a:r>
              <a:r>
                <a:rPr lang="zh-CN" altLang="zh-CN" sz="2400" kern="100" dirty="0">
                  <a:effectLst/>
                  <a:latin typeface="微软雅黑" panose="020B0503020204020204" pitchFamily="34" charset="-122"/>
                  <a:ea typeface="微软雅黑" panose="020B0503020204020204" pitchFamily="34" charset="-122"/>
                  <a:cs typeface="宋体" panose="02010600030101010101" pitchFamily="2" charset="-122"/>
                </a:rPr>
                <a:t>功能模块层次图</a:t>
              </a:r>
              <a:endParaRPr kumimoji="0" lang="zh-CN" altLang="en-US" sz="2400" b="0" i="0" u="none" strike="noStrike" kern="1200" cap="none" spc="0" normalizeH="0" baseline="0" noProof="0" dirty="0">
                <a:ln>
                  <a:noFill/>
                </a:ln>
                <a:solidFill>
                  <a:srgbClr val="000042"/>
                </a:solidFill>
                <a:effectLst/>
                <a:uLnTx/>
                <a:uFillTx/>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30" name="图片 29">
            <a:extLst>
              <a:ext uri="{FF2B5EF4-FFF2-40B4-BE49-F238E27FC236}">
                <a16:creationId xmlns:a16="http://schemas.microsoft.com/office/drawing/2014/main" id="{A1A64DCE-B524-44AE-BDA9-FEFB9E0BB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742" y="1383592"/>
            <a:ext cx="8832915" cy="5186890"/>
          </a:xfrm>
          <a:prstGeom prst="rect">
            <a:avLst/>
          </a:prstGeom>
        </p:spPr>
      </p:pic>
    </p:spTree>
    <p:extLst>
      <p:ext uri="{BB962C8B-B14F-4D97-AF65-F5344CB8AC3E}">
        <p14:creationId xmlns:p14="http://schemas.microsoft.com/office/powerpoint/2010/main" val="418528789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0" y="206306"/>
            <a:ext cx="6720420" cy="902380"/>
            <a:chOff x="0" y="206306"/>
            <a:chExt cx="6720420" cy="902380"/>
          </a:xfrm>
        </p:grpSpPr>
        <p:sp>
          <p:nvSpPr>
            <p:cNvPr id="15" name="文本框 14"/>
            <p:cNvSpPr txBox="1"/>
            <p:nvPr/>
          </p:nvSpPr>
          <p:spPr>
            <a:xfrm>
              <a:off x="512557" y="206306"/>
              <a:ext cx="4509386"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srgbClr val="000042"/>
                  </a:solidFill>
                  <a:effectLst/>
                  <a:uLnTx/>
                  <a:uFillTx/>
                  <a:latin typeface="+mj-ea"/>
                  <a:ea typeface="+mj-ea"/>
                  <a:cs typeface="+mn-cs"/>
                </a:rPr>
                <a:t>3. UML</a:t>
              </a:r>
              <a:r>
                <a:rPr kumimoji="0" lang="zh-CN" altLang="en-US" sz="2400" b="0" i="0" u="none" strike="noStrike" kern="1200" cap="none" spc="0" normalizeH="0" baseline="0" noProof="0" dirty="0">
                  <a:ln>
                    <a:noFill/>
                  </a:ln>
                  <a:solidFill>
                    <a:srgbClr val="000042"/>
                  </a:solidFill>
                  <a:effectLst/>
                  <a:uLnTx/>
                  <a:uFillTx/>
                  <a:latin typeface="+mj-ea"/>
                  <a:ea typeface="+mj-ea"/>
                  <a:cs typeface="+mn-cs"/>
                </a:rPr>
                <a:t>设计图</a:t>
              </a:r>
            </a:p>
          </p:txBody>
        </p:sp>
        <p:grpSp>
          <p:nvGrpSpPr>
            <p:cNvPr id="16" name="组合 15"/>
            <p:cNvGrpSpPr/>
            <p:nvPr/>
          </p:nvGrpSpPr>
          <p:grpSpPr>
            <a:xfrm>
              <a:off x="0" y="429601"/>
              <a:ext cx="6720420" cy="679085"/>
              <a:chOff x="0" y="429601"/>
              <a:chExt cx="6720420" cy="679085"/>
            </a:xfrm>
          </p:grpSpPr>
          <p:sp>
            <p:nvSpPr>
              <p:cNvPr id="17" name="任意多边形 16"/>
              <p:cNvSpPr/>
              <p:nvPr/>
            </p:nvSpPr>
            <p:spPr>
              <a:xfrm>
                <a:off x="0" y="632010"/>
                <a:ext cx="6212114" cy="476676"/>
              </a:xfrm>
              <a:custGeom>
                <a:avLst/>
                <a:gdLst>
                  <a:gd name="connsiteX0" fmla="*/ 0 w 4830618"/>
                  <a:gd name="connsiteY0" fmla="*/ 299543 h 476676"/>
                  <a:gd name="connsiteX1" fmla="*/ 2650836 w 4830618"/>
                  <a:gd name="connsiteY1" fmla="*/ 475034 h 476676"/>
                  <a:gd name="connsiteX2" fmla="*/ 3796145 w 4830618"/>
                  <a:gd name="connsiteY2" fmla="*/ 207180 h 476676"/>
                  <a:gd name="connsiteX3" fmla="*/ 3398982 w 4830618"/>
                  <a:gd name="connsiteY3" fmla="*/ 3980 h 476676"/>
                  <a:gd name="connsiteX4" fmla="*/ 3574473 w 4830618"/>
                  <a:gd name="connsiteY4" fmla="*/ 391907 h 476676"/>
                  <a:gd name="connsiteX5" fmla="*/ 4830618 w 4830618"/>
                  <a:gd name="connsiteY5" fmla="*/ 225652 h 476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30618" h="476676">
                    <a:moveTo>
                      <a:pt x="0" y="299543"/>
                    </a:moveTo>
                    <a:cubicBezTo>
                      <a:pt x="1009072" y="394985"/>
                      <a:pt x="2018145" y="490428"/>
                      <a:pt x="2650836" y="475034"/>
                    </a:cubicBezTo>
                    <a:cubicBezTo>
                      <a:pt x="3283527" y="459640"/>
                      <a:pt x="3671454" y="285689"/>
                      <a:pt x="3796145" y="207180"/>
                    </a:cubicBezTo>
                    <a:cubicBezTo>
                      <a:pt x="3920836" y="128671"/>
                      <a:pt x="3435927" y="-26808"/>
                      <a:pt x="3398982" y="3980"/>
                    </a:cubicBezTo>
                    <a:cubicBezTo>
                      <a:pt x="3362037" y="34768"/>
                      <a:pt x="3335867" y="354962"/>
                      <a:pt x="3574473" y="391907"/>
                    </a:cubicBezTo>
                    <a:cubicBezTo>
                      <a:pt x="3813079" y="428852"/>
                      <a:pt x="4321848" y="327252"/>
                      <a:pt x="4830618" y="225652"/>
                    </a:cubicBezTo>
                  </a:path>
                </a:pathLst>
              </a:custGeom>
              <a:noFill/>
              <a:ln w="190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18" name="任意多边形 17"/>
              <p:cNvSpPr/>
              <p:nvPr/>
            </p:nvSpPr>
            <p:spPr>
              <a:xfrm rot="417983" flipH="1">
                <a:off x="6068192" y="429601"/>
                <a:ext cx="652228" cy="490544"/>
              </a:xfrm>
              <a:custGeom>
                <a:avLst/>
                <a:gdLst>
                  <a:gd name="connsiteX0" fmla="*/ 379541 w 652228"/>
                  <a:gd name="connsiteY0" fmla="*/ 326881 h 490544"/>
                  <a:gd name="connsiteX1" fmla="*/ 307194 w 652228"/>
                  <a:gd name="connsiteY1" fmla="*/ 398729 h 490544"/>
                  <a:gd name="connsiteX2" fmla="*/ 424063 w 652228"/>
                  <a:gd name="connsiteY2" fmla="*/ 407018 h 490544"/>
                  <a:gd name="connsiteX3" fmla="*/ 379541 w 652228"/>
                  <a:gd name="connsiteY3" fmla="*/ 326881 h 490544"/>
                  <a:gd name="connsiteX4" fmla="*/ 136903 w 652228"/>
                  <a:gd name="connsiteY4" fmla="*/ 89809 h 490544"/>
                  <a:gd name="connsiteX5" fmla="*/ 203684 w 652228"/>
                  <a:gd name="connsiteY5" fmla="*/ 139530 h 490544"/>
                  <a:gd name="connsiteX6" fmla="*/ 384551 w 652228"/>
                  <a:gd name="connsiteY6" fmla="*/ 288697 h 490544"/>
                  <a:gd name="connsiteX7" fmla="*/ 390117 w 652228"/>
                  <a:gd name="connsiteY7" fmla="*/ 299746 h 490544"/>
                  <a:gd name="connsiteX8" fmla="*/ 454115 w 652228"/>
                  <a:gd name="connsiteY8" fmla="*/ 393664 h 490544"/>
                  <a:gd name="connsiteX9" fmla="*/ 451333 w 652228"/>
                  <a:gd name="connsiteY9" fmla="*/ 319082 h 490544"/>
                  <a:gd name="connsiteX10" fmla="*/ 451333 w 652228"/>
                  <a:gd name="connsiteY10" fmla="*/ 225163 h 490544"/>
                  <a:gd name="connsiteX11" fmla="*/ 454115 w 652228"/>
                  <a:gd name="connsiteY11" fmla="*/ 222399 h 490544"/>
                  <a:gd name="connsiteX12" fmla="*/ 451333 w 652228"/>
                  <a:gd name="connsiteY12" fmla="*/ 222399 h 490544"/>
                  <a:gd name="connsiteX13" fmla="*/ 445767 w 652228"/>
                  <a:gd name="connsiteY13" fmla="*/ 230687 h 490544"/>
                  <a:gd name="connsiteX14" fmla="*/ 281597 w 652228"/>
                  <a:gd name="connsiteY14" fmla="*/ 164391 h 490544"/>
                  <a:gd name="connsiteX15" fmla="*/ 136903 w 652228"/>
                  <a:gd name="connsiteY15" fmla="*/ 89809 h 490544"/>
                  <a:gd name="connsiteX16" fmla="*/ 160275 w 652228"/>
                  <a:gd name="connsiteY16" fmla="*/ 56418 h 490544"/>
                  <a:gd name="connsiteX17" fmla="*/ 267815 w 652228"/>
                  <a:gd name="connsiteY17" fmla="*/ 118071 h 490544"/>
                  <a:gd name="connsiteX18" fmla="*/ 444291 w 652228"/>
                  <a:gd name="connsiteY18" fmla="*/ 210553 h 490544"/>
                  <a:gd name="connsiteX19" fmla="*/ 447048 w 652228"/>
                  <a:gd name="connsiteY19" fmla="*/ 213355 h 490544"/>
                  <a:gd name="connsiteX20" fmla="*/ 452563 w 652228"/>
                  <a:gd name="connsiteY20" fmla="*/ 210553 h 490544"/>
                  <a:gd name="connsiteX21" fmla="*/ 458078 w 652228"/>
                  <a:gd name="connsiteY21" fmla="*/ 199343 h 490544"/>
                  <a:gd name="connsiteX22" fmla="*/ 471863 w 652228"/>
                  <a:gd name="connsiteY22" fmla="*/ 190935 h 490544"/>
                  <a:gd name="connsiteX23" fmla="*/ 518741 w 652228"/>
                  <a:gd name="connsiteY23" fmla="*/ 162910 h 490544"/>
                  <a:gd name="connsiteX24" fmla="*/ 587676 w 652228"/>
                  <a:gd name="connsiteY24" fmla="*/ 120875 h 490544"/>
                  <a:gd name="connsiteX25" fmla="*/ 540801 w 652228"/>
                  <a:gd name="connsiteY25" fmla="*/ 106863 h 490544"/>
                  <a:gd name="connsiteX26" fmla="*/ 353296 w 652228"/>
                  <a:gd name="connsiteY26" fmla="*/ 73232 h 490544"/>
                  <a:gd name="connsiteX27" fmla="*/ 160275 w 652228"/>
                  <a:gd name="connsiteY27" fmla="*/ 56418 h 490544"/>
                  <a:gd name="connsiteX28" fmla="*/ 36731 w 652228"/>
                  <a:gd name="connsiteY28" fmla="*/ 53078 h 490544"/>
                  <a:gd name="connsiteX29" fmla="*/ 202233 w 652228"/>
                  <a:gd name="connsiteY29" fmla="*/ 447087 h 490544"/>
                  <a:gd name="connsiteX30" fmla="*/ 353943 w 652228"/>
                  <a:gd name="connsiteY30" fmla="*/ 305576 h 490544"/>
                  <a:gd name="connsiteX31" fmla="*/ 177407 w 652228"/>
                  <a:gd name="connsiteY31" fmla="*/ 164067 h 490544"/>
                  <a:gd name="connsiteX32" fmla="*/ 72589 w 652228"/>
                  <a:gd name="connsiteY32" fmla="*/ 78051 h 490544"/>
                  <a:gd name="connsiteX33" fmla="*/ 36731 w 652228"/>
                  <a:gd name="connsiteY33" fmla="*/ 53078 h 490544"/>
                  <a:gd name="connsiteX34" fmla="*/ 52949 w 652228"/>
                  <a:gd name="connsiteY34" fmla="*/ 584 h 490544"/>
                  <a:gd name="connsiteX35" fmla="*/ 84580 w 652228"/>
                  <a:gd name="connsiteY35" fmla="*/ 585 h 490544"/>
                  <a:gd name="connsiteX36" fmla="*/ 144202 w 652228"/>
                  <a:gd name="connsiteY36" fmla="*/ 6811 h 490544"/>
                  <a:gd name="connsiteX37" fmla="*/ 363280 w 652228"/>
                  <a:gd name="connsiteY37" fmla="*/ 37250 h 490544"/>
                  <a:gd name="connsiteX38" fmla="*/ 651685 w 652228"/>
                  <a:gd name="connsiteY38" fmla="*/ 111963 h 490544"/>
                  <a:gd name="connsiteX39" fmla="*/ 637818 w 652228"/>
                  <a:gd name="connsiteY39" fmla="*/ 131333 h 490544"/>
                  <a:gd name="connsiteX40" fmla="*/ 629499 w 652228"/>
                  <a:gd name="connsiteY40" fmla="*/ 139635 h 490544"/>
                  <a:gd name="connsiteX41" fmla="*/ 529668 w 652228"/>
                  <a:gd name="connsiteY41" fmla="*/ 197746 h 490544"/>
                  <a:gd name="connsiteX42" fmla="*/ 476977 w 652228"/>
                  <a:gd name="connsiteY42" fmla="*/ 225418 h 490544"/>
                  <a:gd name="connsiteX43" fmla="*/ 482523 w 652228"/>
                  <a:gd name="connsiteY43" fmla="*/ 333338 h 490544"/>
                  <a:gd name="connsiteX44" fmla="*/ 485298 w 652228"/>
                  <a:gd name="connsiteY44" fmla="*/ 449559 h 490544"/>
                  <a:gd name="connsiteX45" fmla="*/ 454793 w 652228"/>
                  <a:gd name="connsiteY45" fmla="*/ 457861 h 490544"/>
                  <a:gd name="connsiteX46" fmla="*/ 452018 w 652228"/>
                  <a:gd name="connsiteY46" fmla="*/ 452327 h 490544"/>
                  <a:gd name="connsiteX47" fmla="*/ 302270 w 652228"/>
                  <a:gd name="connsiteY47" fmla="*/ 424655 h 490544"/>
                  <a:gd name="connsiteX48" fmla="*/ 291177 w 652228"/>
                  <a:gd name="connsiteY48" fmla="*/ 413585 h 490544"/>
                  <a:gd name="connsiteX49" fmla="*/ 210758 w 652228"/>
                  <a:gd name="connsiteY49" fmla="*/ 485532 h 490544"/>
                  <a:gd name="connsiteX50" fmla="*/ 183027 w 652228"/>
                  <a:gd name="connsiteY50" fmla="*/ 482766 h 490544"/>
                  <a:gd name="connsiteX51" fmla="*/ 0 w 652228"/>
                  <a:gd name="connsiteY51" fmla="*/ 23414 h 490544"/>
                  <a:gd name="connsiteX52" fmla="*/ 8319 w 652228"/>
                  <a:gd name="connsiteY52" fmla="*/ 12345 h 490544"/>
                  <a:gd name="connsiteX53" fmla="*/ 22184 w 652228"/>
                  <a:gd name="connsiteY53" fmla="*/ 6811 h 490544"/>
                  <a:gd name="connsiteX54" fmla="*/ 24959 w 652228"/>
                  <a:gd name="connsiteY54" fmla="*/ 6811 h 490544"/>
                  <a:gd name="connsiteX55" fmla="*/ 52949 w 652228"/>
                  <a:gd name="connsiteY55" fmla="*/ 584 h 490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652228" h="490544">
                    <a:moveTo>
                      <a:pt x="379541" y="326881"/>
                    </a:moveTo>
                    <a:cubicBezTo>
                      <a:pt x="357281" y="351751"/>
                      <a:pt x="332237" y="373859"/>
                      <a:pt x="307194" y="398729"/>
                    </a:cubicBezTo>
                    <a:cubicBezTo>
                      <a:pt x="343368" y="393202"/>
                      <a:pt x="387889" y="398729"/>
                      <a:pt x="424063" y="407018"/>
                    </a:cubicBezTo>
                    <a:cubicBezTo>
                      <a:pt x="410149" y="382149"/>
                      <a:pt x="393455" y="354515"/>
                      <a:pt x="379541" y="326881"/>
                    </a:cubicBezTo>
                    <a:close/>
                    <a:moveTo>
                      <a:pt x="136903" y="89809"/>
                    </a:moveTo>
                    <a:cubicBezTo>
                      <a:pt x="159163" y="106383"/>
                      <a:pt x="181425" y="122957"/>
                      <a:pt x="203684" y="139530"/>
                    </a:cubicBezTo>
                    <a:cubicBezTo>
                      <a:pt x="262118" y="186489"/>
                      <a:pt x="331682" y="233450"/>
                      <a:pt x="384551" y="288697"/>
                    </a:cubicBezTo>
                    <a:cubicBezTo>
                      <a:pt x="387334" y="294220"/>
                      <a:pt x="390117" y="296982"/>
                      <a:pt x="390117" y="299746"/>
                    </a:cubicBezTo>
                    <a:cubicBezTo>
                      <a:pt x="412377" y="330131"/>
                      <a:pt x="431856" y="360516"/>
                      <a:pt x="454115" y="393664"/>
                    </a:cubicBezTo>
                    <a:cubicBezTo>
                      <a:pt x="454115" y="368803"/>
                      <a:pt x="451333" y="343943"/>
                      <a:pt x="451333" y="319082"/>
                    </a:cubicBezTo>
                    <a:cubicBezTo>
                      <a:pt x="448550" y="288697"/>
                      <a:pt x="440202" y="252786"/>
                      <a:pt x="451333" y="225163"/>
                    </a:cubicBezTo>
                    <a:cubicBezTo>
                      <a:pt x="451333" y="225163"/>
                      <a:pt x="451333" y="222399"/>
                      <a:pt x="454115" y="222399"/>
                    </a:cubicBezTo>
                    <a:cubicBezTo>
                      <a:pt x="454115" y="222399"/>
                      <a:pt x="451333" y="222399"/>
                      <a:pt x="451333" y="222399"/>
                    </a:cubicBezTo>
                    <a:cubicBezTo>
                      <a:pt x="451333" y="225163"/>
                      <a:pt x="451333" y="227925"/>
                      <a:pt x="445767" y="230687"/>
                    </a:cubicBezTo>
                    <a:cubicBezTo>
                      <a:pt x="409594" y="252786"/>
                      <a:pt x="314987" y="180966"/>
                      <a:pt x="281597" y="164391"/>
                    </a:cubicBezTo>
                    <a:cubicBezTo>
                      <a:pt x="234292" y="136768"/>
                      <a:pt x="184207" y="111906"/>
                      <a:pt x="136903" y="89809"/>
                    </a:cubicBezTo>
                    <a:close/>
                    <a:moveTo>
                      <a:pt x="160275" y="56418"/>
                    </a:moveTo>
                    <a:cubicBezTo>
                      <a:pt x="196123" y="76036"/>
                      <a:pt x="231968" y="98456"/>
                      <a:pt x="267815" y="118071"/>
                    </a:cubicBezTo>
                    <a:cubicBezTo>
                      <a:pt x="328478" y="148898"/>
                      <a:pt x="389141" y="176923"/>
                      <a:pt x="444291" y="210553"/>
                    </a:cubicBezTo>
                    <a:cubicBezTo>
                      <a:pt x="447048" y="213355"/>
                      <a:pt x="447048" y="213355"/>
                      <a:pt x="447048" y="213355"/>
                    </a:cubicBezTo>
                    <a:cubicBezTo>
                      <a:pt x="449806" y="210553"/>
                      <a:pt x="449806" y="210553"/>
                      <a:pt x="452563" y="210553"/>
                    </a:cubicBezTo>
                    <a:cubicBezTo>
                      <a:pt x="444291" y="210553"/>
                      <a:pt x="452563" y="202144"/>
                      <a:pt x="458078" y="199343"/>
                    </a:cubicBezTo>
                    <a:cubicBezTo>
                      <a:pt x="460834" y="196541"/>
                      <a:pt x="466349" y="193737"/>
                      <a:pt x="471863" y="190935"/>
                    </a:cubicBezTo>
                    <a:cubicBezTo>
                      <a:pt x="488408" y="182528"/>
                      <a:pt x="502196" y="171318"/>
                      <a:pt x="518741" y="162910"/>
                    </a:cubicBezTo>
                    <a:cubicBezTo>
                      <a:pt x="540801" y="148898"/>
                      <a:pt x="562859" y="134886"/>
                      <a:pt x="587676" y="120875"/>
                    </a:cubicBezTo>
                    <a:cubicBezTo>
                      <a:pt x="571131" y="115270"/>
                      <a:pt x="554586" y="109664"/>
                      <a:pt x="540801" y="106863"/>
                    </a:cubicBezTo>
                    <a:cubicBezTo>
                      <a:pt x="477378" y="92850"/>
                      <a:pt x="416716" y="81639"/>
                      <a:pt x="353296" y="73232"/>
                    </a:cubicBezTo>
                    <a:cubicBezTo>
                      <a:pt x="295388" y="64825"/>
                      <a:pt x="226453" y="62023"/>
                      <a:pt x="160275" y="56418"/>
                    </a:cubicBezTo>
                    <a:close/>
                    <a:moveTo>
                      <a:pt x="36731" y="53078"/>
                    </a:moveTo>
                    <a:cubicBezTo>
                      <a:pt x="94657" y="183490"/>
                      <a:pt x="122241" y="327775"/>
                      <a:pt x="202233" y="447087"/>
                    </a:cubicBezTo>
                    <a:cubicBezTo>
                      <a:pt x="254642" y="402692"/>
                      <a:pt x="304292" y="352746"/>
                      <a:pt x="353943" y="305576"/>
                    </a:cubicBezTo>
                    <a:cubicBezTo>
                      <a:pt x="290500" y="266732"/>
                      <a:pt x="235333" y="208463"/>
                      <a:pt x="177407" y="164067"/>
                    </a:cubicBezTo>
                    <a:cubicBezTo>
                      <a:pt x="141549" y="136320"/>
                      <a:pt x="108449" y="108573"/>
                      <a:pt x="72589" y="78051"/>
                    </a:cubicBezTo>
                    <a:cubicBezTo>
                      <a:pt x="67074" y="75275"/>
                      <a:pt x="50523" y="64177"/>
                      <a:pt x="36731" y="53078"/>
                    </a:cubicBezTo>
                    <a:close/>
                    <a:moveTo>
                      <a:pt x="52949" y="584"/>
                    </a:moveTo>
                    <a:cubicBezTo>
                      <a:pt x="63088" y="-280"/>
                      <a:pt x="73834" y="-107"/>
                      <a:pt x="84580" y="585"/>
                    </a:cubicBezTo>
                    <a:cubicBezTo>
                      <a:pt x="106072" y="1969"/>
                      <a:pt x="127564" y="5427"/>
                      <a:pt x="144202" y="6811"/>
                    </a:cubicBezTo>
                    <a:cubicBezTo>
                      <a:pt x="216304" y="15113"/>
                      <a:pt x="291177" y="26180"/>
                      <a:pt x="363280" y="37250"/>
                    </a:cubicBezTo>
                    <a:cubicBezTo>
                      <a:pt x="410423" y="45552"/>
                      <a:pt x="635046" y="53852"/>
                      <a:pt x="651685" y="111963"/>
                    </a:cubicBezTo>
                    <a:cubicBezTo>
                      <a:pt x="654457" y="120265"/>
                      <a:pt x="646139" y="128567"/>
                      <a:pt x="637818" y="131333"/>
                    </a:cubicBezTo>
                    <a:cubicBezTo>
                      <a:pt x="635046" y="134101"/>
                      <a:pt x="635046" y="136869"/>
                      <a:pt x="629499" y="139635"/>
                    </a:cubicBezTo>
                    <a:cubicBezTo>
                      <a:pt x="596222" y="156239"/>
                      <a:pt x="562945" y="178376"/>
                      <a:pt x="529668" y="197746"/>
                    </a:cubicBezTo>
                    <a:cubicBezTo>
                      <a:pt x="515800" y="206048"/>
                      <a:pt x="496389" y="219884"/>
                      <a:pt x="476977" y="225418"/>
                    </a:cubicBezTo>
                    <a:cubicBezTo>
                      <a:pt x="482523" y="261391"/>
                      <a:pt x="479751" y="297365"/>
                      <a:pt x="482523" y="333338"/>
                    </a:cubicBezTo>
                    <a:cubicBezTo>
                      <a:pt x="485298" y="372078"/>
                      <a:pt x="488070" y="410819"/>
                      <a:pt x="485298" y="449559"/>
                    </a:cubicBezTo>
                    <a:cubicBezTo>
                      <a:pt x="485298" y="466162"/>
                      <a:pt x="463111" y="471696"/>
                      <a:pt x="454793" y="457861"/>
                    </a:cubicBezTo>
                    <a:cubicBezTo>
                      <a:pt x="452018" y="455095"/>
                      <a:pt x="452018" y="455095"/>
                      <a:pt x="452018" y="452327"/>
                    </a:cubicBezTo>
                    <a:cubicBezTo>
                      <a:pt x="404876" y="435723"/>
                      <a:pt x="352187" y="427421"/>
                      <a:pt x="302270" y="424655"/>
                    </a:cubicBezTo>
                    <a:cubicBezTo>
                      <a:pt x="296724" y="424655"/>
                      <a:pt x="293952" y="419121"/>
                      <a:pt x="291177" y="413585"/>
                    </a:cubicBezTo>
                    <a:cubicBezTo>
                      <a:pt x="266219" y="438491"/>
                      <a:pt x="238488" y="463394"/>
                      <a:pt x="210758" y="485532"/>
                    </a:cubicBezTo>
                    <a:cubicBezTo>
                      <a:pt x="202439" y="493834"/>
                      <a:pt x="191346" y="491066"/>
                      <a:pt x="183027" y="482766"/>
                    </a:cubicBezTo>
                    <a:cubicBezTo>
                      <a:pt x="85966" y="349940"/>
                      <a:pt x="47143" y="178376"/>
                      <a:pt x="0" y="23414"/>
                    </a:cubicBezTo>
                    <a:cubicBezTo>
                      <a:pt x="0" y="17878"/>
                      <a:pt x="2772" y="12345"/>
                      <a:pt x="8319" y="12345"/>
                    </a:cubicBezTo>
                    <a:cubicBezTo>
                      <a:pt x="11093" y="6811"/>
                      <a:pt x="16640" y="1277"/>
                      <a:pt x="22184" y="6811"/>
                    </a:cubicBezTo>
                    <a:cubicBezTo>
                      <a:pt x="24959" y="6811"/>
                      <a:pt x="24959" y="6811"/>
                      <a:pt x="24959" y="6811"/>
                    </a:cubicBezTo>
                    <a:cubicBezTo>
                      <a:pt x="33278" y="3352"/>
                      <a:pt x="42810" y="1449"/>
                      <a:pt x="52949" y="58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pic>
        <p:nvPicPr>
          <p:cNvPr id="28" name="图片 27">
            <a:extLst>
              <a:ext uri="{FF2B5EF4-FFF2-40B4-BE49-F238E27FC236}">
                <a16:creationId xmlns:a16="http://schemas.microsoft.com/office/drawing/2014/main" id="{DDE49EFD-3431-4610-BEDF-E7C48B8850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064" y="1534390"/>
            <a:ext cx="10169658" cy="4618573"/>
          </a:xfrm>
          <a:prstGeom prst="rect">
            <a:avLst/>
          </a:prstGeom>
        </p:spPr>
      </p:pic>
    </p:spTree>
    <p:extLst>
      <p:ext uri="{BB962C8B-B14F-4D97-AF65-F5344CB8AC3E}">
        <p14:creationId xmlns:p14="http://schemas.microsoft.com/office/powerpoint/2010/main" val="26769775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BingLLB#"/>
  <p:tag name="MH_LAYOUT" val="SubTitle"/>
  <p:tag name="MH" val="20170713164806"/>
  <p:tag name="MH_LIBRARY" val="GRAPHIC"/>
</p:tagLst>
</file>

<file path=ppt/tags/tag3.xml><?xml version="1.0" encoding="utf-8"?>
<p:tagLst xmlns:a="http://schemas.openxmlformats.org/drawingml/2006/main" xmlns:r="http://schemas.openxmlformats.org/officeDocument/2006/relationships" xmlns:p="http://schemas.openxmlformats.org/presentationml/2006/main">
  <p:tag name="MH" val="20170713164806"/>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70713164806"/>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70713164806"/>
  <p:tag name="MH_LIBRARY" val="GRAPHIC"/>
  <p:tag name="MH_TYPE" val="Other"/>
  <p:tag name="MH_ORDER" val="3"/>
</p:tagLst>
</file>

<file path=ppt/theme/theme1.xml><?xml version="1.0" encoding="utf-8"?>
<a:theme xmlns:a="http://schemas.openxmlformats.org/drawingml/2006/main" name="包图主题2">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354</TotalTime>
  <Words>1473</Words>
  <Application>Microsoft Office PowerPoint</Application>
  <PresentationFormat>宽屏</PresentationFormat>
  <Paragraphs>290</Paragraphs>
  <Slides>31</Slides>
  <Notes>31</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31</vt:i4>
      </vt:variant>
    </vt:vector>
  </HeadingPairs>
  <TitlesOfParts>
    <vt:vector size="41" baseType="lpstr">
      <vt:lpstr>Freehand521 BT</vt:lpstr>
      <vt:lpstr>Malgun Gothic</vt:lpstr>
      <vt:lpstr>等线</vt:lpstr>
      <vt:lpstr>汉仪小麦体简</vt:lpstr>
      <vt:lpstr>宋体</vt:lpstr>
      <vt:lpstr>微软雅黑</vt:lpstr>
      <vt:lpstr>Arial</vt:lpstr>
      <vt:lpstr>Calibri</vt:lpstr>
      <vt:lpstr>Helvetica</vt: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清风素材</dc:title>
  <dc:creator>12sc.taobao.com</dc:creator>
  <cp:lastModifiedBy>yang yang</cp:lastModifiedBy>
  <cp:revision>39</cp:revision>
  <dcterms:created xsi:type="dcterms:W3CDTF">2017-07-13T07:08:40Z</dcterms:created>
  <dcterms:modified xsi:type="dcterms:W3CDTF">2021-05-09T09:03:12Z</dcterms:modified>
</cp:coreProperties>
</file>

<file path=docProps/thumbnail.jpeg>
</file>